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2" r:id="rId2"/>
  </p:sldMasterIdLst>
  <p:notesMasterIdLst>
    <p:notesMasterId r:id="rId22"/>
  </p:notesMasterIdLst>
  <p:sldIdLst>
    <p:sldId id="357" r:id="rId3"/>
    <p:sldId id="356" r:id="rId4"/>
    <p:sldId id="355" r:id="rId5"/>
    <p:sldId id="351" r:id="rId6"/>
    <p:sldId id="358" r:id="rId7"/>
    <p:sldId id="352" r:id="rId8"/>
    <p:sldId id="342" r:id="rId9"/>
    <p:sldId id="354" r:id="rId10"/>
    <p:sldId id="300" r:id="rId11"/>
    <p:sldId id="301" r:id="rId12"/>
    <p:sldId id="299" r:id="rId13"/>
    <p:sldId id="302" r:id="rId14"/>
    <p:sldId id="304" r:id="rId15"/>
    <p:sldId id="305" r:id="rId16"/>
    <p:sldId id="307" r:id="rId17"/>
    <p:sldId id="309" r:id="rId18"/>
    <p:sldId id="340" r:id="rId19"/>
    <p:sldId id="350" r:id="rId20"/>
    <p:sldId id="34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KIT PATEL" initials="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E01"/>
    <a:srgbClr val="FEE254"/>
    <a:srgbClr val="005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671" autoAdjust="0"/>
  </p:normalViewPr>
  <p:slideViewPr>
    <p:cSldViewPr snapToGrid="0">
      <p:cViewPr>
        <p:scale>
          <a:sx n="77" d="100"/>
          <a:sy n="77" d="100"/>
        </p:scale>
        <p:origin x="-1902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84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9BD23-9CDA-4CD9-BD6C-FACB4EA45E9F}" type="doc">
      <dgm:prSet loTypeId="urn:microsoft.com/office/officeart/2005/8/layout/hProcess3" loCatId="process" qsTypeId="urn:microsoft.com/office/officeart/2005/8/quickstyle/simple3" qsCatId="simple" csTypeId="urn:microsoft.com/office/officeart/2005/8/colors/accent1_2#1" csCatId="accent1" phldr="1"/>
      <dgm:spPr/>
    </dgm:pt>
    <dgm:pt modelId="{38F08CBA-42B3-414F-9403-D144239DBF30}">
      <dgm:prSet phldrT="[Text]" custT="1"/>
      <dgm:spPr/>
      <dgm:t>
        <a:bodyPr/>
        <a:lstStyle/>
        <a:p>
          <a:pPr algn="l"/>
          <a:r>
            <a:rPr lang="en-US" sz="1800" b="1" i="0" dirty="0" smtClean="0"/>
            <a:t>PUBLIC</a:t>
          </a:r>
        </a:p>
        <a:p>
          <a:pPr algn="l"/>
          <a:r>
            <a:rPr lang="en-US" sz="1800" b="1" i="0" dirty="0" smtClean="0"/>
            <a:t>SECTOR</a:t>
          </a:r>
          <a:endParaRPr lang="en-US" sz="1800" b="1" i="0" dirty="0"/>
        </a:p>
      </dgm:t>
    </dgm:pt>
    <dgm:pt modelId="{5DC9ACD9-8FF4-4179-B414-88A792171BB7}" type="parTrans" cxnId="{A565EE34-BDF6-49F5-86C8-538520F88685}">
      <dgm:prSet/>
      <dgm:spPr/>
      <dgm:t>
        <a:bodyPr/>
        <a:lstStyle/>
        <a:p>
          <a:endParaRPr lang="en-US"/>
        </a:p>
      </dgm:t>
    </dgm:pt>
    <dgm:pt modelId="{C908F6AE-1218-4059-9EB1-944173AB2E2D}" type="sibTrans" cxnId="{A565EE34-BDF6-49F5-86C8-538520F88685}">
      <dgm:prSet/>
      <dgm:spPr/>
      <dgm:t>
        <a:bodyPr/>
        <a:lstStyle/>
        <a:p>
          <a:endParaRPr lang="en-US"/>
        </a:p>
      </dgm:t>
    </dgm:pt>
    <dgm:pt modelId="{9621CB73-5AE6-4C9B-9EF4-B2D4F12EB179}" type="pres">
      <dgm:prSet presAssocID="{CAC9BD23-9CDA-4CD9-BD6C-FACB4EA45E9F}" presName="Name0" presStyleCnt="0">
        <dgm:presLayoutVars>
          <dgm:dir/>
          <dgm:animLvl val="lvl"/>
          <dgm:resizeHandles val="exact"/>
        </dgm:presLayoutVars>
      </dgm:prSet>
      <dgm:spPr/>
    </dgm:pt>
    <dgm:pt modelId="{40DE497A-0B60-42F8-88CA-20CACBE0539D}" type="pres">
      <dgm:prSet presAssocID="{CAC9BD23-9CDA-4CD9-BD6C-FACB4EA45E9F}" presName="dummy" presStyleCnt="0"/>
      <dgm:spPr/>
    </dgm:pt>
    <dgm:pt modelId="{DBB68E3F-3229-4EF1-A54F-E5995ED98F2C}" type="pres">
      <dgm:prSet presAssocID="{CAC9BD23-9CDA-4CD9-BD6C-FACB4EA45E9F}" presName="linH" presStyleCnt="0"/>
      <dgm:spPr/>
    </dgm:pt>
    <dgm:pt modelId="{C40BDBAC-3AE0-4BD2-904D-DF2F378E30AA}" type="pres">
      <dgm:prSet presAssocID="{CAC9BD23-9CDA-4CD9-BD6C-FACB4EA45E9F}" presName="padding1" presStyleCnt="0"/>
      <dgm:spPr/>
    </dgm:pt>
    <dgm:pt modelId="{4F798C37-1DC4-4F67-ADA8-E9FF03739C39}" type="pres">
      <dgm:prSet presAssocID="{38F08CBA-42B3-414F-9403-D144239DBF30}" presName="linV" presStyleCnt="0"/>
      <dgm:spPr/>
    </dgm:pt>
    <dgm:pt modelId="{1D8B87DE-71B1-4557-84C5-C2DB205F212B}" type="pres">
      <dgm:prSet presAssocID="{38F08CBA-42B3-414F-9403-D144239DBF30}" presName="spVertical1" presStyleCnt="0"/>
      <dgm:spPr/>
    </dgm:pt>
    <dgm:pt modelId="{2858FC3D-2EDF-48A3-8C64-64EC3FF08AA7}" type="pres">
      <dgm:prSet presAssocID="{38F08CBA-42B3-414F-9403-D144239DBF30}" presName="parTx" presStyleLbl="revTx" presStyleIdx="0" presStyleCnt="1" custLinFactNeighborX="-2217" custLinFactNeighborY="-81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AE804-05EB-4518-B5B9-1C58AA46BBC6}" type="pres">
      <dgm:prSet presAssocID="{38F08CBA-42B3-414F-9403-D144239DBF30}" presName="spVertical2" presStyleCnt="0"/>
      <dgm:spPr/>
    </dgm:pt>
    <dgm:pt modelId="{6C775B66-E7D1-4722-917F-7DF9F8EACCA7}" type="pres">
      <dgm:prSet presAssocID="{38F08CBA-42B3-414F-9403-D144239DBF30}" presName="spVertical3" presStyleCnt="0"/>
      <dgm:spPr/>
    </dgm:pt>
    <dgm:pt modelId="{F3AC2002-E83C-4DA7-A006-FD7C4B680D56}" type="pres">
      <dgm:prSet presAssocID="{CAC9BD23-9CDA-4CD9-BD6C-FACB4EA45E9F}" presName="padding2" presStyleCnt="0"/>
      <dgm:spPr/>
    </dgm:pt>
    <dgm:pt modelId="{4F324C1E-93D7-4D68-A12F-F0CBB6DD3E36}" type="pres">
      <dgm:prSet presAssocID="{CAC9BD23-9CDA-4CD9-BD6C-FACB4EA45E9F}" presName="negArrow" presStyleCnt="0"/>
      <dgm:spPr/>
    </dgm:pt>
    <dgm:pt modelId="{C49584AE-0641-4309-A070-EE51FD930D3A}" type="pres">
      <dgm:prSet presAssocID="{CAC9BD23-9CDA-4CD9-BD6C-FACB4EA45E9F}" presName="backgroundArrow" presStyleLbl="node1" presStyleIdx="0" presStyleCnt="1" custLinFactNeighborX="-15625" custLinFactNeighborY="-145"/>
      <dgm:spPr/>
    </dgm:pt>
  </dgm:ptLst>
  <dgm:cxnLst>
    <dgm:cxn modelId="{BE2DC76E-902A-4253-9C96-2D220026CAB8}" type="presOf" srcId="{38F08CBA-42B3-414F-9403-D144239DBF30}" destId="{2858FC3D-2EDF-48A3-8C64-64EC3FF08AA7}" srcOrd="0" destOrd="0" presId="urn:microsoft.com/office/officeart/2005/8/layout/hProcess3"/>
    <dgm:cxn modelId="{A565EE34-BDF6-49F5-86C8-538520F88685}" srcId="{CAC9BD23-9CDA-4CD9-BD6C-FACB4EA45E9F}" destId="{38F08CBA-42B3-414F-9403-D144239DBF30}" srcOrd="0" destOrd="0" parTransId="{5DC9ACD9-8FF4-4179-B414-88A792171BB7}" sibTransId="{C908F6AE-1218-4059-9EB1-944173AB2E2D}"/>
    <dgm:cxn modelId="{68159038-E5C5-4537-84E1-8B25D885882B}" type="presOf" srcId="{CAC9BD23-9CDA-4CD9-BD6C-FACB4EA45E9F}" destId="{9621CB73-5AE6-4C9B-9EF4-B2D4F12EB179}" srcOrd="0" destOrd="0" presId="urn:microsoft.com/office/officeart/2005/8/layout/hProcess3"/>
    <dgm:cxn modelId="{5F466DC1-6A99-49D3-9B3A-99C39247BA2E}" type="presParOf" srcId="{9621CB73-5AE6-4C9B-9EF4-B2D4F12EB179}" destId="{40DE497A-0B60-42F8-88CA-20CACBE0539D}" srcOrd="0" destOrd="0" presId="urn:microsoft.com/office/officeart/2005/8/layout/hProcess3"/>
    <dgm:cxn modelId="{D5C6F5B2-0882-490C-9D97-EE10A7701E83}" type="presParOf" srcId="{9621CB73-5AE6-4C9B-9EF4-B2D4F12EB179}" destId="{DBB68E3F-3229-4EF1-A54F-E5995ED98F2C}" srcOrd="1" destOrd="0" presId="urn:microsoft.com/office/officeart/2005/8/layout/hProcess3"/>
    <dgm:cxn modelId="{EC79BF50-3D3B-4A0C-B1CC-E1FD211D91C9}" type="presParOf" srcId="{DBB68E3F-3229-4EF1-A54F-E5995ED98F2C}" destId="{C40BDBAC-3AE0-4BD2-904D-DF2F378E30AA}" srcOrd="0" destOrd="0" presId="urn:microsoft.com/office/officeart/2005/8/layout/hProcess3"/>
    <dgm:cxn modelId="{1850AF2F-2F55-4B6F-A7C7-3DF27E7951C2}" type="presParOf" srcId="{DBB68E3F-3229-4EF1-A54F-E5995ED98F2C}" destId="{4F798C37-1DC4-4F67-ADA8-E9FF03739C39}" srcOrd="1" destOrd="0" presId="urn:microsoft.com/office/officeart/2005/8/layout/hProcess3"/>
    <dgm:cxn modelId="{F45CCEFA-CD58-41F2-9CBB-BCA748143978}" type="presParOf" srcId="{4F798C37-1DC4-4F67-ADA8-E9FF03739C39}" destId="{1D8B87DE-71B1-4557-84C5-C2DB205F212B}" srcOrd="0" destOrd="0" presId="urn:microsoft.com/office/officeart/2005/8/layout/hProcess3"/>
    <dgm:cxn modelId="{2810A5B8-C646-42B3-970B-D79C382DF8A5}" type="presParOf" srcId="{4F798C37-1DC4-4F67-ADA8-E9FF03739C39}" destId="{2858FC3D-2EDF-48A3-8C64-64EC3FF08AA7}" srcOrd="1" destOrd="0" presId="urn:microsoft.com/office/officeart/2005/8/layout/hProcess3"/>
    <dgm:cxn modelId="{DFF1B5C9-604F-493A-A24C-AF9AABE1A149}" type="presParOf" srcId="{4F798C37-1DC4-4F67-ADA8-E9FF03739C39}" destId="{3A5AE804-05EB-4518-B5B9-1C58AA46BBC6}" srcOrd="2" destOrd="0" presId="urn:microsoft.com/office/officeart/2005/8/layout/hProcess3"/>
    <dgm:cxn modelId="{960A744E-B272-4F8C-A6A0-24F2369AD0B6}" type="presParOf" srcId="{4F798C37-1DC4-4F67-ADA8-E9FF03739C39}" destId="{6C775B66-E7D1-4722-917F-7DF9F8EACCA7}" srcOrd="3" destOrd="0" presId="urn:microsoft.com/office/officeart/2005/8/layout/hProcess3"/>
    <dgm:cxn modelId="{9A98F309-AE36-4C2A-8584-DB5FFD669BC7}" type="presParOf" srcId="{DBB68E3F-3229-4EF1-A54F-E5995ED98F2C}" destId="{F3AC2002-E83C-4DA7-A006-FD7C4B680D56}" srcOrd="2" destOrd="0" presId="urn:microsoft.com/office/officeart/2005/8/layout/hProcess3"/>
    <dgm:cxn modelId="{7F958281-0EBC-401E-ACAB-811C65AD8EA0}" type="presParOf" srcId="{DBB68E3F-3229-4EF1-A54F-E5995ED98F2C}" destId="{4F324C1E-93D7-4D68-A12F-F0CBB6DD3E36}" srcOrd="3" destOrd="0" presId="urn:microsoft.com/office/officeart/2005/8/layout/hProcess3"/>
    <dgm:cxn modelId="{23D96B04-787D-457C-81B1-62E2317C9D63}" type="presParOf" srcId="{DBB68E3F-3229-4EF1-A54F-E5995ED98F2C}" destId="{C49584AE-0641-4309-A070-EE51FD930D3A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9BD23-9CDA-4CD9-BD6C-FACB4EA45E9F}" type="doc">
      <dgm:prSet loTypeId="urn:microsoft.com/office/officeart/2005/8/layout/hProcess3" loCatId="process" qsTypeId="urn:microsoft.com/office/officeart/2005/8/quickstyle/simple3" qsCatId="simple" csTypeId="urn:microsoft.com/office/officeart/2005/8/colors/accent1_2#2" csCatId="accent1" phldr="1"/>
      <dgm:spPr/>
    </dgm:pt>
    <dgm:pt modelId="{38F08CBA-42B3-414F-9403-D144239DBF30}">
      <dgm:prSet phldrT="[Text]" custT="1"/>
      <dgm:spPr/>
      <dgm:t>
        <a:bodyPr/>
        <a:lstStyle/>
        <a:p>
          <a:pPr algn="l"/>
          <a:r>
            <a:rPr lang="en-US" sz="1800" b="1" i="0" dirty="0" smtClean="0"/>
            <a:t>PRIVATE</a:t>
          </a:r>
        </a:p>
        <a:p>
          <a:pPr algn="l"/>
          <a:r>
            <a:rPr lang="en-US" sz="1800" b="1" i="0" dirty="0" smtClean="0"/>
            <a:t>SECTOR</a:t>
          </a:r>
          <a:endParaRPr lang="en-US" sz="1800" b="1" i="0" dirty="0"/>
        </a:p>
      </dgm:t>
    </dgm:pt>
    <dgm:pt modelId="{5DC9ACD9-8FF4-4179-B414-88A792171BB7}" type="parTrans" cxnId="{A565EE34-BDF6-49F5-86C8-538520F88685}">
      <dgm:prSet/>
      <dgm:spPr/>
      <dgm:t>
        <a:bodyPr/>
        <a:lstStyle/>
        <a:p>
          <a:endParaRPr lang="en-US"/>
        </a:p>
      </dgm:t>
    </dgm:pt>
    <dgm:pt modelId="{C908F6AE-1218-4059-9EB1-944173AB2E2D}" type="sibTrans" cxnId="{A565EE34-BDF6-49F5-86C8-538520F88685}">
      <dgm:prSet/>
      <dgm:spPr/>
      <dgm:t>
        <a:bodyPr/>
        <a:lstStyle/>
        <a:p>
          <a:endParaRPr lang="en-US"/>
        </a:p>
      </dgm:t>
    </dgm:pt>
    <dgm:pt modelId="{9621CB73-5AE6-4C9B-9EF4-B2D4F12EB179}" type="pres">
      <dgm:prSet presAssocID="{CAC9BD23-9CDA-4CD9-BD6C-FACB4EA45E9F}" presName="Name0" presStyleCnt="0">
        <dgm:presLayoutVars>
          <dgm:dir/>
          <dgm:animLvl val="lvl"/>
          <dgm:resizeHandles val="exact"/>
        </dgm:presLayoutVars>
      </dgm:prSet>
      <dgm:spPr/>
    </dgm:pt>
    <dgm:pt modelId="{40DE497A-0B60-42F8-88CA-20CACBE0539D}" type="pres">
      <dgm:prSet presAssocID="{CAC9BD23-9CDA-4CD9-BD6C-FACB4EA45E9F}" presName="dummy" presStyleCnt="0"/>
      <dgm:spPr/>
    </dgm:pt>
    <dgm:pt modelId="{DBB68E3F-3229-4EF1-A54F-E5995ED98F2C}" type="pres">
      <dgm:prSet presAssocID="{CAC9BD23-9CDA-4CD9-BD6C-FACB4EA45E9F}" presName="linH" presStyleCnt="0"/>
      <dgm:spPr/>
    </dgm:pt>
    <dgm:pt modelId="{C40BDBAC-3AE0-4BD2-904D-DF2F378E30AA}" type="pres">
      <dgm:prSet presAssocID="{CAC9BD23-9CDA-4CD9-BD6C-FACB4EA45E9F}" presName="padding1" presStyleCnt="0"/>
      <dgm:spPr/>
    </dgm:pt>
    <dgm:pt modelId="{4F798C37-1DC4-4F67-ADA8-E9FF03739C39}" type="pres">
      <dgm:prSet presAssocID="{38F08CBA-42B3-414F-9403-D144239DBF30}" presName="linV" presStyleCnt="0"/>
      <dgm:spPr/>
    </dgm:pt>
    <dgm:pt modelId="{1D8B87DE-71B1-4557-84C5-C2DB205F212B}" type="pres">
      <dgm:prSet presAssocID="{38F08CBA-42B3-414F-9403-D144239DBF30}" presName="spVertical1" presStyleCnt="0"/>
      <dgm:spPr/>
    </dgm:pt>
    <dgm:pt modelId="{2858FC3D-2EDF-48A3-8C64-64EC3FF08AA7}" type="pres">
      <dgm:prSet presAssocID="{38F08CBA-42B3-414F-9403-D144239DBF30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AE804-05EB-4518-B5B9-1C58AA46BBC6}" type="pres">
      <dgm:prSet presAssocID="{38F08CBA-42B3-414F-9403-D144239DBF30}" presName="spVertical2" presStyleCnt="0"/>
      <dgm:spPr/>
    </dgm:pt>
    <dgm:pt modelId="{6C775B66-E7D1-4722-917F-7DF9F8EACCA7}" type="pres">
      <dgm:prSet presAssocID="{38F08CBA-42B3-414F-9403-D144239DBF30}" presName="spVertical3" presStyleCnt="0"/>
      <dgm:spPr/>
    </dgm:pt>
    <dgm:pt modelId="{F3AC2002-E83C-4DA7-A006-FD7C4B680D56}" type="pres">
      <dgm:prSet presAssocID="{CAC9BD23-9CDA-4CD9-BD6C-FACB4EA45E9F}" presName="padding2" presStyleCnt="0"/>
      <dgm:spPr/>
    </dgm:pt>
    <dgm:pt modelId="{4F324C1E-93D7-4D68-A12F-F0CBB6DD3E36}" type="pres">
      <dgm:prSet presAssocID="{CAC9BD23-9CDA-4CD9-BD6C-FACB4EA45E9F}" presName="negArrow" presStyleCnt="0"/>
      <dgm:spPr/>
    </dgm:pt>
    <dgm:pt modelId="{C49584AE-0641-4309-A070-EE51FD930D3A}" type="pres">
      <dgm:prSet presAssocID="{CAC9BD23-9CDA-4CD9-BD6C-FACB4EA45E9F}" presName="backgroundArrow" presStyleLbl="node1" presStyleIdx="0" presStyleCnt="1" custLinFactNeighborX="-1875" custLinFactNeighborY="22959"/>
      <dgm:spPr/>
    </dgm:pt>
  </dgm:ptLst>
  <dgm:cxnLst>
    <dgm:cxn modelId="{413C7EC3-BA15-48A9-83C4-8678F7C01F6A}" type="presOf" srcId="{38F08CBA-42B3-414F-9403-D144239DBF30}" destId="{2858FC3D-2EDF-48A3-8C64-64EC3FF08AA7}" srcOrd="0" destOrd="0" presId="urn:microsoft.com/office/officeart/2005/8/layout/hProcess3"/>
    <dgm:cxn modelId="{A565EE34-BDF6-49F5-86C8-538520F88685}" srcId="{CAC9BD23-9CDA-4CD9-BD6C-FACB4EA45E9F}" destId="{38F08CBA-42B3-414F-9403-D144239DBF30}" srcOrd="0" destOrd="0" parTransId="{5DC9ACD9-8FF4-4179-B414-88A792171BB7}" sibTransId="{C908F6AE-1218-4059-9EB1-944173AB2E2D}"/>
    <dgm:cxn modelId="{46F75E34-539D-48B2-B575-D036C1781077}" type="presOf" srcId="{CAC9BD23-9CDA-4CD9-BD6C-FACB4EA45E9F}" destId="{9621CB73-5AE6-4C9B-9EF4-B2D4F12EB179}" srcOrd="0" destOrd="0" presId="urn:microsoft.com/office/officeart/2005/8/layout/hProcess3"/>
    <dgm:cxn modelId="{A3F74357-8BEE-40B5-9D3C-2EE7044C2F0F}" type="presParOf" srcId="{9621CB73-5AE6-4C9B-9EF4-B2D4F12EB179}" destId="{40DE497A-0B60-42F8-88CA-20CACBE0539D}" srcOrd="0" destOrd="0" presId="urn:microsoft.com/office/officeart/2005/8/layout/hProcess3"/>
    <dgm:cxn modelId="{9F39605A-9151-4650-9EAA-B17820BAEDD9}" type="presParOf" srcId="{9621CB73-5AE6-4C9B-9EF4-B2D4F12EB179}" destId="{DBB68E3F-3229-4EF1-A54F-E5995ED98F2C}" srcOrd="1" destOrd="0" presId="urn:microsoft.com/office/officeart/2005/8/layout/hProcess3"/>
    <dgm:cxn modelId="{CD88F30F-7956-44BC-87E6-D69363582D3F}" type="presParOf" srcId="{DBB68E3F-3229-4EF1-A54F-E5995ED98F2C}" destId="{C40BDBAC-3AE0-4BD2-904D-DF2F378E30AA}" srcOrd="0" destOrd="0" presId="urn:microsoft.com/office/officeart/2005/8/layout/hProcess3"/>
    <dgm:cxn modelId="{746E0573-EFF8-450A-A76F-AC1ACC765FE1}" type="presParOf" srcId="{DBB68E3F-3229-4EF1-A54F-E5995ED98F2C}" destId="{4F798C37-1DC4-4F67-ADA8-E9FF03739C39}" srcOrd="1" destOrd="0" presId="urn:microsoft.com/office/officeart/2005/8/layout/hProcess3"/>
    <dgm:cxn modelId="{C0C644D3-2F71-4E5A-B41E-65DB9561ED3A}" type="presParOf" srcId="{4F798C37-1DC4-4F67-ADA8-E9FF03739C39}" destId="{1D8B87DE-71B1-4557-84C5-C2DB205F212B}" srcOrd="0" destOrd="0" presId="urn:microsoft.com/office/officeart/2005/8/layout/hProcess3"/>
    <dgm:cxn modelId="{A5766F1B-CBE0-4C6D-AF43-B28349A8A1E7}" type="presParOf" srcId="{4F798C37-1DC4-4F67-ADA8-E9FF03739C39}" destId="{2858FC3D-2EDF-48A3-8C64-64EC3FF08AA7}" srcOrd="1" destOrd="0" presId="urn:microsoft.com/office/officeart/2005/8/layout/hProcess3"/>
    <dgm:cxn modelId="{BD655114-CF13-4D44-A8E4-DCD614123D87}" type="presParOf" srcId="{4F798C37-1DC4-4F67-ADA8-E9FF03739C39}" destId="{3A5AE804-05EB-4518-B5B9-1C58AA46BBC6}" srcOrd="2" destOrd="0" presId="urn:microsoft.com/office/officeart/2005/8/layout/hProcess3"/>
    <dgm:cxn modelId="{36A3C539-918F-4E09-BFFF-BF5D502FAFE0}" type="presParOf" srcId="{4F798C37-1DC4-4F67-ADA8-E9FF03739C39}" destId="{6C775B66-E7D1-4722-917F-7DF9F8EACCA7}" srcOrd="3" destOrd="0" presId="urn:microsoft.com/office/officeart/2005/8/layout/hProcess3"/>
    <dgm:cxn modelId="{176552F4-F6A7-44E2-8967-D0502A8E04F0}" type="presParOf" srcId="{DBB68E3F-3229-4EF1-A54F-E5995ED98F2C}" destId="{F3AC2002-E83C-4DA7-A006-FD7C4B680D56}" srcOrd="2" destOrd="0" presId="urn:microsoft.com/office/officeart/2005/8/layout/hProcess3"/>
    <dgm:cxn modelId="{FAEA37EC-54CD-40D6-A22F-F766162E6E7D}" type="presParOf" srcId="{DBB68E3F-3229-4EF1-A54F-E5995ED98F2C}" destId="{4F324C1E-93D7-4D68-A12F-F0CBB6DD3E36}" srcOrd="3" destOrd="0" presId="urn:microsoft.com/office/officeart/2005/8/layout/hProcess3"/>
    <dgm:cxn modelId="{D102EFAF-0D70-4482-A911-58A4D5F29B1E}" type="presParOf" srcId="{DBB68E3F-3229-4EF1-A54F-E5995ED98F2C}" destId="{C49584AE-0641-4309-A070-EE51FD930D3A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584AE-0641-4309-A070-EE51FD930D3A}">
      <dsp:nvSpPr>
        <dsp:cNvPr id="0" name=""/>
        <dsp:cNvSpPr/>
      </dsp:nvSpPr>
      <dsp:spPr>
        <a:xfrm>
          <a:off x="0" y="15039"/>
          <a:ext cx="2438400" cy="1584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58FC3D-2EDF-48A3-8C64-64EC3FF08AA7}">
      <dsp:nvSpPr>
        <dsp:cNvPr id="0" name=""/>
        <dsp:cNvSpPr/>
      </dsp:nvSpPr>
      <dsp:spPr>
        <a:xfrm>
          <a:off x="152398" y="380999"/>
          <a:ext cx="1997868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PUBLIC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SECTOR</a:t>
          </a:r>
          <a:endParaRPr lang="en-US" sz="1800" b="1" i="0" kern="1200" dirty="0"/>
        </a:p>
      </dsp:txBody>
      <dsp:txXfrm>
        <a:off x="152398" y="380999"/>
        <a:ext cx="1997868" cy="79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584AE-0641-4309-A070-EE51FD930D3A}">
      <dsp:nvSpPr>
        <dsp:cNvPr id="0" name=""/>
        <dsp:cNvSpPr/>
      </dsp:nvSpPr>
      <dsp:spPr>
        <a:xfrm>
          <a:off x="0" y="34673"/>
          <a:ext cx="2438400" cy="1584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58FC3D-2EDF-48A3-8C64-64EC3FF08AA7}">
      <dsp:nvSpPr>
        <dsp:cNvPr id="0" name=""/>
        <dsp:cNvSpPr/>
      </dsp:nvSpPr>
      <dsp:spPr>
        <a:xfrm>
          <a:off x="196691" y="413336"/>
          <a:ext cx="1997868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PRIVATE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SECTOR</a:t>
          </a:r>
          <a:endParaRPr lang="en-US" sz="1800" b="1" i="0" kern="1200" dirty="0"/>
        </a:p>
      </dsp:txBody>
      <dsp:txXfrm>
        <a:off x="196691" y="413336"/>
        <a:ext cx="1997868" cy="79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F7442-72C8-4A05-AEEF-186A09C826CE}" type="datetimeFigureOut">
              <a:rPr lang="en-US" smtClean="0"/>
              <a:pPr/>
              <a:t>02/27/2015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34ED5-BD24-43DB-9665-FC3293AF21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9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fld id="{7B898A01-842B-0042-9AB7-55364486B92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9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fld id="{7B898A01-842B-0042-9AB7-55364486B9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6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30587"/>
          </a:xfrm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Noteworthy Bold"/>
              <a:ea typeface="Noteworthy Bold"/>
              <a:cs typeface="Noteworthy Bold"/>
            </a:endParaRPr>
          </a:p>
        </p:txBody>
      </p:sp>
      <p:sp>
        <p:nvSpPr>
          <p:cNvPr id="15155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r>
              <a:rPr lang="en-US" sz="3600" dirty="0"/>
              <a:t>this information</a:t>
            </a:r>
          </a:p>
        </p:txBody>
      </p:sp>
      <p:sp>
        <p:nvSpPr>
          <p:cNvPr id="1515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/>
            <a:fld id="{F8972FA8-C35B-46CB-94B6-90EF64E7CD19}" type="slidenum">
              <a:rPr lang="en-US" sz="3600"/>
              <a:pPr eaLnBrk="1" hangingPunct="1"/>
              <a:t>7</a:t>
            </a:fld>
            <a:endParaRPr lang="en-US" sz="36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Round</a:t>
            </a:r>
            <a:r>
              <a:rPr lang="en-US" baseline="0" dirty="0" smtClean="0"/>
              <a:t> 2 map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34ED5-BD24-43DB-9665-FC3293AF21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2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34ED5-BD24-43DB-9665-FC3293AF21B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0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34ED5-BD24-43DB-9665-FC3293AF21B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01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HTN but diabetes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34ED5-BD24-43DB-9665-FC3293AF21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0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34ED5-BD24-43DB-9665-FC3293AF21B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0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 ask for ME’s wins and barriers thus far.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34ED5-BD24-43DB-9665-FC3293AF21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0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1620982"/>
          </a:xfrm>
          <a:prstGeom prst="rect">
            <a:avLst/>
          </a:prstGeom>
          <a:gradFill flip="none" rotWithShape="1">
            <a:gsLst>
              <a:gs pos="0">
                <a:srgbClr val="FEE254"/>
              </a:gs>
              <a:gs pos="50000">
                <a:srgbClr val="F4CE01">
                  <a:alpha val="1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5674" y="5147216"/>
            <a:ext cx="5479575" cy="904863"/>
          </a:xfr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Document title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2" descr="http://innovation.cms.gov/resources/images/cmmi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115" y="1994753"/>
            <a:ext cx="3153770" cy="113761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 userDrawn="1"/>
        </p:nvSpPr>
        <p:spPr>
          <a:xfrm>
            <a:off x="1587339" y="726497"/>
            <a:ext cx="137160" cy="5591175"/>
          </a:xfrm>
          <a:custGeom>
            <a:avLst/>
            <a:gdLst>
              <a:gd name="connsiteX0" fmla="*/ 0 w 150126"/>
              <a:gd name="connsiteY0" fmla="*/ 0 h 4326340"/>
              <a:gd name="connsiteX1" fmla="*/ 150126 w 150126"/>
              <a:gd name="connsiteY1" fmla="*/ 0 h 4326340"/>
              <a:gd name="connsiteX2" fmla="*/ 150126 w 150126"/>
              <a:gd name="connsiteY2" fmla="*/ 4326340 h 4326340"/>
              <a:gd name="connsiteX3" fmla="*/ 0 w 150126"/>
              <a:gd name="connsiteY3" fmla="*/ 4326340 h 4326340"/>
              <a:gd name="connsiteX4" fmla="*/ 0 w 150126"/>
              <a:gd name="connsiteY4" fmla="*/ 0 h 4326340"/>
              <a:gd name="connsiteX0" fmla="*/ 0 w 150126"/>
              <a:gd name="connsiteY0" fmla="*/ 91440 h 4417780"/>
              <a:gd name="connsiteX1" fmla="*/ 150126 w 150126"/>
              <a:gd name="connsiteY1" fmla="*/ 0 h 4417780"/>
              <a:gd name="connsiteX2" fmla="*/ 150126 w 150126"/>
              <a:gd name="connsiteY2" fmla="*/ 4417780 h 4417780"/>
              <a:gd name="connsiteX3" fmla="*/ 0 w 150126"/>
              <a:gd name="connsiteY3" fmla="*/ 4417780 h 4417780"/>
              <a:gd name="connsiteX4" fmla="*/ 0 w 150126"/>
              <a:gd name="connsiteY4" fmla="*/ 91440 h 4417780"/>
              <a:gd name="connsiteX0" fmla="*/ 0 w 150126"/>
              <a:gd name="connsiteY0" fmla="*/ 91440 h 4417780"/>
              <a:gd name="connsiteX1" fmla="*/ 150126 w 150126"/>
              <a:gd name="connsiteY1" fmla="*/ 0 h 4417780"/>
              <a:gd name="connsiteX2" fmla="*/ 145554 w 150126"/>
              <a:gd name="connsiteY2" fmla="*/ 4330912 h 4417780"/>
              <a:gd name="connsiteX3" fmla="*/ 0 w 150126"/>
              <a:gd name="connsiteY3" fmla="*/ 4417780 h 4417780"/>
              <a:gd name="connsiteX4" fmla="*/ 0 w 150126"/>
              <a:gd name="connsiteY4" fmla="*/ 91440 h 441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26" h="4417780">
                <a:moveTo>
                  <a:pt x="0" y="91440"/>
                </a:moveTo>
                <a:lnTo>
                  <a:pt x="150126" y="0"/>
                </a:lnTo>
                <a:lnTo>
                  <a:pt x="145554" y="4330912"/>
                </a:lnTo>
                <a:lnTo>
                  <a:pt x="0" y="4417780"/>
                </a:lnTo>
                <a:lnTo>
                  <a:pt x="0" y="91440"/>
                </a:lnTo>
                <a:close/>
              </a:path>
            </a:pathLst>
          </a:custGeom>
          <a:solidFill>
            <a:srgbClr val="F4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 rot="-5400000">
            <a:off x="4498077" y="-2320957"/>
            <a:ext cx="137160" cy="7519846"/>
          </a:xfrm>
          <a:custGeom>
            <a:avLst/>
            <a:gdLst>
              <a:gd name="connsiteX0" fmla="*/ 0 w 150126"/>
              <a:gd name="connsiteY0" fmla="*/ 0 h 4326340"/>
              <a:gd name="connsiteX1" fmla="*/ 150126 w 150126"/>
              <a:gd name="connsiteY1" fmla="*/ 0 h 4326340"/>
              <a:gd name="connsiteX2" fmla="*/ 150126 w 150126"/>
              <a:gd name="connsiteY2" fmla="*/ 4326340 h 4326340"/>
              <a:gd name="connsiteX3" fmla="*/ 0 w 150126"/>
              <a:gd name="connsiteY3" fmla="*/ 4326340 h 4326340"/>
              <a:gd name="connsiteX4" fmla="*/ 0 w 150126"/>
              <a:gd name="connsiteY4" fmla="*/ 0 h 4326340"/>
              <a:gd name="connsiteX0" fmla="*/ 0 w 150126"/>
              <a:gd name="connsiteY0" fmla="*/ 91440 h 4417780"/>
              <a:gd name="connsiteX1" fmla="*/ 150126 w 150126"/>
              <a:gd name="connsiteY1" fmla="*/ 0 h 4417780"/>
              <a:gd name="connsiteX2" fmla="*/ 150126 w 150126"/>
              <a:gd name="connsiteY2" fmla="*/ 4417780 h 4417780"/>
              <a:gd name="connsiteX3" fmla="*/ 0 w 150126"/>
              <a:gd name="connsiteY3" fmla="*/ 4417780 h 4417780"/>
              <a:gd name="connsiteX4" fmla="*/ 0 w 150126"/>
              <a:gd name="connsiteY4" fmla="*/ 91440 h 4417780"/>
              <a:gd name="connsiteX0" fmla="*/ 0 w 150126"/>
              <a:gd name="connsiteY0" fmla="*/ 91440 h 4417780"/>
              <a:gd name="connsiteX1" fmla="*/ 150126 w 150126"/>
              <a:gd name="connsiteY1" fmla="*/ 0 h 4417780"/>
              <a:gd name="connsiteX2" fmla="*/ 145554 w 150126"/>
              <a:gd name="connsiteY2" fmla="*/ 4330912 h 4417780"/>
              <a:gd name="connsiteX3" fmla="*/ 0 w 150126"/>
              <a:gd name="connsiteY3" fmla="*/ 4417780 h 4417780"/>
              <a:gd name="connsiteX4" fmla="*/ 0 w 150126"/>
              <a:gd name="connsiteY4" fmla="*/ 91440 h 441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26" h="4417780">
                <a:moveTo>
                  <a:pt x="0" y="91440"/>
                </a:moveTo>
                <a:lnTo>
                  <a:pt x="150126" y="0"/>
                </a:lnTo>
                <a:lnTo>
                  <a:pt x="145554" y="4330912"/>
                </a:lnTo>
                <a:lnTo>
                  <a:pt x="0" y="4417780"/>
                </a:lnTo>
                <a:lnTo>
                  <a:pt x="0" y="91440"/>
                </a:lnTo>
                <a:close/>
              </a:path>
            </a:pathLst>
          </a:custGeom>
          <a:solidFill>
            <a:srgbClr val="F4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 userDrawn="1"/>
        </p:nvSpPr>
        <p:spPr>
          <a:xfrm rot="12513840">
            <a:off x="7501091" y="342598"/>
            <a:ext cx="148848" cy="1810579"/>
          </a:xfrm>
          <a:custGeom>
            <a:avLst/>
            <a:gdLst>
              <a:gd name="connsiteX0" fmla="*/ 0 w 150126"/>
              <a:gd name="connsiteY0" fmla="*/ 0 h 4326340"/>
              <a:gd name="connsiteX1" fmla="*/ 150126 w 150126"/>
              <a:gd name="connsiteY1" fmla="*/ 0 h 4326340"/>
              <a:gd name="connsiteX2" fmla="*/ 150126 w 150126"/>
              <a:gd name="connsiteY2" fmla="*/ 4326340 h 4326340"/>
              <a:gd name="connsiteX3" fmla="*/ 0 w 150126"/>
              <a:gd name="connsiteY3" fmla="*/ 4326340 h 4326340"/>
              <a:gd name="connsiteX4" fmla="*/ 0 w 150126"/>
              <a:gd name="connsiteY4" fmla="*/ 0 h 4326340"/>
              <a:gd name="connsiteX0" fmla="*/ 0 w 150126"/>
              <a:gd name="connsiteY0" fmla="*/ 91440 h 4417780"/>
              <a:gd name="connsiteX1" fmla="*/ 150126 w 150126"/>
              <a:gd name="connsiteY1" fmla="*/ 0 h 4417780"/>
              <a:gd name="connsiteX2" fmla="*/ 150126 w 150126"/>
              <a:gd name="connsiteY2" fmla="*/ 4417780 h 4417780"/>
              <a:gd name="connsiteX3" fmla="*/ 0 w 150126"/>
              <a:gd name="connsiteY3" fmla="*/ 4417780 h 4417780"/>
              <a:gd name="connsiteX4" fmla="*/ 0 w 150126"/>
              <a:gd name="connsiteY4" fmla="*/ 91440 h 4417780"/>
              <a:gd name="connsiteX0" fmla="*/ 0 w 150126"/>
              <a:gd name="connsiteY0" fmla="*/ 91440 h 4417780"/>
              <a:gd name="connsiteX1" fmla="*/ 150126 w 150126"/>
              <a:gd name="connsiteY1" fmla="*/ 0 h 4417780"/>
              <a:gd name="connsiteX2" fmla="*/ 145554 w 150126"/>
              <a:gd name="connsiteY2" fmla="*/ 4330912 h 4417780"/>
              <a:gd name="connsiteX3" fmla="*/ 0 w 150126"/>
              <a:gd name="connsiteY3" fmla="*/ 4417780 h 4417780"/>
              <a:gd name="connsiteX4" fmla="*/ 0 w 150126"/>
              <a:gd name="connsiteY4" fmla="*/ 91440 h 4417780"/>
              <a:gd name="connsiteX0" fmla="*/ 0 w 150176"/>
              <a:gd name="connsiteY0" fmla="*/ 275361 h 4601701"/>
              <a:gd name="connsiteX1" fmla="*/ 150176 w 150176"/>
              <a:gd name="connsiteY1" fmla="*/ 2 h 4601701"/>
              <a:gd name="connsiteX2" fmla="*/ 145554 w 150176"/>
              <a:gd name="connsiteY2" fmla="*/ 4514833 h 4601701"/>
              <a:gd name="connsiteX3" fmla="*/ 0 w 150176"/>
              <a:gd name="connsiteY3" fmla="*/ 4601701 h 4601701"/>
              <a:gd name="connsiteX4" fmla="*/ 0 w 150176"/>
              <a:gd name="connsiteY4" fmla="*/ 275361 h 4601701"/>
              <a:gd name="connsiteX0" fmla="*/ 4836 w 155012"/>
              <a:gd name="connsiteY0" fmla="*/ 275358 h 4759835"/>
              <a:gd name="connsiteX1" fmla="*/ 155012 w 155012"/>
              <a:gd name="connsiteY1" fmla="*/ -1 h 4759835"/>
              <a:gd name="connsiteX2" fmla="*/ 150390 w 155012"/>
              <a:gd name="connsiteY2" fmla="*/ 4514830 h 4759835"/>
              <a:gd name="connsiteX3" fmla="*/ 0 w 155012"/>
              <a:gd name="connsiteY3" fmla="*/ 4759835 h 4759835"/>
              <a:gd name="connsiteX4" fmla="*/ 4836 w 155012"/>
              <a:gd name="connsiteY4" fmla="*/ 275358 h 4759835"/>
              <a:gd name="connsiteX0" fmla="*/ 8503 w 155012"/>
              <a:gd name="connsiteY0" fmla="*/ -1 h 5424973"/>
              <a:gd name="connsiteX1" fmla="*/ 155012 w 155012"/>
              <a:gd name="connsiteY1" fmla="*/ 665137 h 5424973"/>
              <a:gd name="connsiteX2" fmla="*/ 150390 w 155012"/>
              <a:gd name="connsiteY2" fmla="*/ 5179968 h 5424973"/>
              <a:gd name="connsiteX3" fmla="*/ 0 w 155012"/>
              <a:gd name="connsiteY3" fmla="*/ 5424973 h 5424973"/>
              <a:gd name="connsiteX4" fmla="*/ 8503 w 155012"/>
              <a:gd name="connsiteY4" fmla="*/ -1 h 5424973"/>
              <a:gd name="connsiteX0" fmla="*/ 8503 w 155012"/>
              <a:gd name="connsiteY0" fmla="*/ -1 h 5928202"/>
              <a:gd name="connsiteX1" fmla="*/ 155012 w 155012"/>
              <a:gd name="connsiteY1" fmla="*/ 665137 h 5928202"/>
              <a:gd name="connsiteX2" fmla="*/ 78635 w 155012"/>
              <a:gd name="connsiteY2" fmla="*/ 5928203 h 5928202"/>
              <a:gd name="connsiteX3" fmla="*/ 0 w 155012"/>
              <a:gd name="connsiteY3" fmla="*/ 5424973 h 5928202"/>
              <a:gd name="connsiteX4" fmla="*/ 8503 w 155012"/>
              <a:gd name="connsiteY4" fmla="*/ -1 h 5928202"/>
              <a:gd name="connsiteX0" fmla="*/ 8503 w 88452"/>
              <a:gd name="connsiteY0" fmla="*/ -1 h 5928202"/>
              <a:gd name="connsiteX1" fmla="*/ 88452 w 88452"/>
              <a:gd name="connsiteY1" fmla="*/ 422915 h 5928202"/>
              <a:gd name="connsiteX2" fmla="*/ 78635 w 88452"/>
              <a:gd name="connsiteY2" fmla="*/ 5928203 h 5928202"/>
              <a:gd name="connsiteX3" fmla="*/ 0 w 88452"/>
              <a:gd name="connsiteY3" fmla="*/ 5424973 h 5928202"/>
              <a:gd name="connsiteX4" fmla="*/ 8503 w 88452"/>
              <a:gd name="connsiteY4" fmla="*/ -1 h 5928202"/>
              <a:gd name="connsiteX0" fmla="*/ 8503 w 109339"/>
              <a:gd name="connsiteY0" fmla="*/ -1 h 5881634"/>
              <a:gd name="connsiteX1" fmla="*/ 88452 w 109339"/>
              <a:gd name="connsiteY1" fmla="*/ 422915 h 5881634"/>
              <a:gd name="connsiteX2" fmla="*/ 107798 w 109339"/>
              <a:gd name="connsiteY2" fmla="*/ 5881633 h 5881634"/>
              <a:gd name="connsiteX3" fmla="*/ 0 w 109339"/>
              <a:gd name="connsiteY3" fmla="*/ 5424973 h 5881634"/>
              <a:gd name="connsiteX4" fmla="*/ 8503 w 109339"/>
              <a:gd name="connsiteY4" fmla="*/ -1 h 5881634"/>
              <a:gd name="connsiteX0" fmla="*/ 8503 w 116455"/>
              <a:gd name="connsiteY0" fmla="*/ -1 h 5881634"/>
              <a:gd name="connsiteX1" fmla="*/ 116454 w 116455"/>
              <a:gd name="connsiteY1" fmla="*/ 457401 h 5881634"/>
              <a:gd name="connsiteX2" fmla="*/ 107798 w 116455"/>
              <a:gd name="connsiteY2" fmla="*/ 5881633 h 5881634"/>
              <a:gd name="connsiteX3" fmla="*/ 0 w 116455"/>
              <a:gd name="connsiteY3" fmla="*/ 5424973 h 5881634"/>
              <a:gd name="connsiteX4" fmla="*/ 8503 w 116455"/>
              <a:gd name="connsiteY4" fmla="*/ -1 h 5881634"/>
              <a:gd name="connsiteX0" fmla="*/ 8165 w 116454"/>
              <a:gd name="connsiteY0" fmla="*/ 1 h 6172798"/>
              <a:gd name="connsiteX1" fmla="*/ 116454 w 116454"/>
              <a:gd name="connsiteY1" fmla="*/ 748565 h 6172798"/>
              <a:gd name="connsiteX2" fmla="*/ 107798 w 116454"/>
              <a:gd name="connsiteY2" fmla="*/ 6172797 h 6172798"/>
              <a:gd name="connsiteX3" fmla="*/ 0 w 116454"/>
              <a:gd name="connsiteY3" fmla="*/ 5716137 h 6172798"/>
              <a:gd name="connsiteX4" fmla="*/ 8165 w 116454"/>
              <a:gd name="connsiteY4" fmla="*/ 1 h 6172798"/>
              <a:gd name="connsiteX0" fmla="*/ 8165 w 116454"/>
              <a:gd name="connsiteY0" fmla="*/ 1 h 6463962"/>
              <a:gd name="connsiteX1" fmla="*/ 116454 w 116454"/>
              <a:gd name="connsiteY1" fmla="*/ 748565 h 6463962"/>
              <a:gd name="connsiteX2" fmla="*/ 108136 w 116454"/>
              <a:gd name="connsiteY2" fmla="*/ 6463962 h 6463962"/>
              <a:gd name="connsiteX3" fmla="*/ 0 w 116454"/>
              <a:gd name="connsiteY3" fmla="*/ 5716137 h 6463962"/>
              <a:gd name="connsiteX4" fmla="*/ 8165 w 116454"/>
              <a:gd name="connsiteY4" fmla="*/ 1 h 64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4" h="6463962">
                <a:moveTo>
                  <a:pt x="8165" y="1"/>
                </a:moveTo>
                <a:lnTo>
                  <a:pt x="116454" y="748565"/>
                </a:lnTo>
                <a:cubicBezTo>
                  <a:pt x="114913" y="2253509"/>
                  <a:pt x="109677" y="4959018"/>
                  <a:pt x="108136" y="6463962"/>
                </a:cubicBezTo>
                <a:lnTo>
                  <a:pt x="0" y="5716137"/>
                </a:lnTo>
                <a:cubicBezTo>
                  <a:pt x="2834" y="3907812"/>
                  <a:pt x="5331" y="1808326"/>
                  <a:pt x="8165" y="1"/>
                </a:cubicBezTo>
                <a:close/>
              </a:path>
            </a:pathLst>
          </a:custGeom>
          <a:solidFill>
            <a:srgbClr val="F4C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 userDrawn="1"/>
        </p:nvSpPr>
        <p:spPr>
          <a:xfrm>
            <a:off x="1296396" y="466722"/>
            <a:ext cx="137160" cy="5591175"/>
          </a:xfrm>
          <a:custGeom>
            <a:avLst/>
            <a:gdLst>
              <a:gd name="connsiteX0" fmla="*/ 0 w 150126"/>
              <a:gd name="connsiteY0" fmla="*/ 0 h 4326340"/>
              <a:gd name="connsiteX1" fmla="*/ 150126 w 150126"/>
              <a:gd name="connsiteY1" fmla="*/ 0 h 4326340"/>
              <a:gd name="connsiteX2" fmla="*/ 150126 w 150126"/>
              <a:gd name="connsiteY2" fmla="*/ 4326340 h 4326340"/>
              <a:gd name="connsiteX3" fmla="*/ 0 w 150126"/>
              <a:gd name="connsiteY3" fmla="*/ 4326340 h 4326340"/>
              <a:gd name="connsiteX4" fmla="*/ 0 w 150126"/>
              <a:gd name="connsiteY4" fmla="*/ 0 h 4326340"/>
              <a:gd name="connsiteX0" fmla="*/ 0 w 150126"/>
              <a:gd name="connsiteY0" fmla="*/ 91440 h 4417780"/>
              <a:gd name="connsiteX1" fmla="*/ 150126 w 150126"/>
              <a:gd name="connsiteY1" fmla="*/ 0 h 4417780"/>
              <a:gd name="connsiteX2" fmla="*/ 150126 w 150126"/>
              <a:gd name="connsiteY2" fmla="*/ 4417780 h 4417780"/>
              <a:gd name="connsiteX3" fmla="*/ 0 w 150126"/>
              <a:gd name="connsiteY3" fmla="*/ 4417780 h 4417780"/>
              <a:gd name="connsiteX4" fmla="*/ 0 w 150126"/>
              <a:gd name="connsiteY4" fmla="*/ 91440 h 4417780"/>
              <a:gd name="connsiteX0" fmla="*/ 0 w 150126"/>
              <a:gd name="connsiteY0" fmla="*/ 91440 h 4417780"/>
              <a:gd name="connsiteX1" fmla="*/ 150126 w 150126"/>
              <a:gd name="connsiteY1" fmla="*/ 0 h 4417780"/>
              <a:gd name="connsiteX2" fmla="*/ 145554 w 150126"/>
              <a:gd name="connsiteY2" fmla="*/ 4330912 h 4417780"/>
              <a:gd name="connsiteX3" fmla="*/ 0 w 150126"/>
              <a:gd name="connsiteY3" fmla="*/ 4417780 h 4417780"/>
              <a:gd name="connsiteX4" fmla="*/ 0 w 150126"/>
              <a:gd name="connsiteY4" fmla="*/ 91440 h 441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26" h="4417780">
                <a:moveTo>
                  <a:pt x="0" y="91440"/>
                </a:moveTo>
                <a:lnTo>
                  <a:pt x="150126" y="0"/>
                </a:lnTo>
                <a:lnTo>
                  <a:pt x="145554" y="4330912"/>
                </a:lnTo>
                <a:lnTo>
                  <a:pt x="0" y="4417780"/>
                </a:lnTo>
                <a:lnTo>
                  <a:pt x="0" y="91440"/>
                </a:lnTo>
                <a:close/>
              </a:path>
            </a:pathLst>
          </a:custGeom>
          <a:solidFill>
            <a:srgbClr val="005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 userDrawn="1"/>
        </p:nvSpPr>
        <p:spPr>
          <a:xfrm rot="16200000">
            <a:off x="4207134" y="-2580732"/>
            <a:ext cx="137160" cy="7519846"/>
          </a:xfrm>
          <a:custGeom>
            <a:avLst/>
            <a:gdLst>
              <a:gd name="connsiteX0" fmla="*/ 0 w 150126"/>
              <a:gd name="connsiteY0" fmla="*/ 0 h 4326340"/>
              <a:gd name="connsiteX1" fmla="*/ 150126 w 150126"/>
              <a:gd name="connsiteY1" fmla="*/ 0 h 4326340"/>
              <a:gd name="connsiteX2" fmla="*/ 150126 w 150126"/>
              <a:gd name="connsiteY2" fmla="*/ 4326340 h 4326340"/>
              <a:gd name="connsiteX3" fmla="*/ 0 w 150126"/>
              <a:gd name="connsiteY3" fmla="*/ 4326340 h 4326340"/>
              <a:gd name="connsiteX4" fmla="*/ 0 w 150126"/>
              <a:gd name="connsiteY4" fmla="*/ 0 h 4326340"/>
              <a:gd name="connsiteX0" fmla="*/ 0 w 150126"/>
              <a:gd name="connsiteY0" fmla="*/ 91440 h 4417780"/>
              <a:gd name="connsiteX1" fmla="*/ 150126 w 150126"/>
              <a:gd name="connsiteY1" fmla="*/ 0 h 4417780"/>
              <a:gd name="connsiteX2" fmla="*/ 150126 w 150126"/>
              <a:gd name="connsiteY2" fmla="*/ 4417780 h 4417780"/>
              <a:gd name="connsiteX3" fmla="*/ 0 w 150126"/>
              <a:gd name="connsiteY3" fmla="*/ 4417780 h 4417780"/>
              <a:gd name="connsiteX4" fmla="*/ 0 w 150126"/>
              <a:gd name="connsiteY4" fmla="*/ 91440 h 4417780"/>
              <a:gd name="connsiteX0" fmla="*/ 0 w 150126"/>
              <a:gd name="connsiteY0" fmla="*/ 91440 h 4417780"/>
              <a:gd name="connsiteX1" fmla="*/ 150126 w 150126"/>
              <a:gd name="connsiteY1" fmla="*/ 0 h 4417780"/>
              <a:gd name="connsiteX2" fmla="*/ 145554 w 150126"/>
              <a:gd name="connsiteY2" fmla="*/ 4330912 h 4417780"/>
              <a:gd name="connsiteX3" fmla="*/ 0 w 150126"/>
              <a:gd name="connsiteY3" fmla="*/ 4417780 h 4417780"/>
              <a:gd name="connsiteX4" fmla="*/ 0 w 150126"/>
              <a:gd name="connsiteY4" fmla="*/ 91440 h 441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26" h="4417780">
                <a:moveTo>
                  <a:pt x="0" y="91440"/>
                </a:moveTo>
                <a:lnTo>
                  <a:pt x="150126" y="0"/>
                </a:lnTo>
                <a:lnTo>
                  <a:pt x="145554" y="4330912"/>
                </a:lnTo>
                <a:lnTo>
                  <a:pt x="0" y="4417780"/>
                </a:lnTo>
                <a:lnTo>
                  <a:pt x="0" y="91440"/>
                </a:lnTo>
                <a:close/>
              </a:path>
            </a:pathLst>
          </a:custGeom>
          <a:solidFill>
            <a:srgbClr val="005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 userDrawn="1"/>
        </p:nvSpPr>
        <p:spPr>
          <a:xfrm rot="12513840">
            <a:off x="7210148" y="82823"/>
            <a:ext cx="148848" cy="1810579"/>
          </a:xfrm>
          <a:custGeom>
            <a:avLst/>
            <a:gdLst>
              <a:gd name="connsiteX0" fmla="*/ 0 w 150126"/>
              <a:gd name="connsiteY0" fmla="*/ 0 h 4326340"/>
              <a:gd name="connsiteX1" fmla="*/ 150126 w 150126"/>
              <a:gd name="connsiteY1" fmla="*/ 0 h 4326340"/>
              <a:gd name="connsiteX2" fmla="*/ 150126 w 150126"/>
              <a:gd name="connsiteY2" fmla="*/ 4326340 h 4326340"/>
              <a:gd name="connsiteX3" fmla="*/ 0 w 150126"/>
              <a:gd name="connsiteY3" fmla="*/ 4326340 h 4326340"/>
              <a:gd name="connsiteX4" fmla="*/ 0 w 150126"/>
              <a:gd name="connsiteY4" fmla="*/ 0 h 4326340"/>
              <a:gd name="connsiteX0" fmla="*/ 0 w 150126"/>
              <a:gd name="connsiteY0" fmla="*/ 91440 h 4417780"/>
              <a:gd name="connsiteX1" fmla="*/ 150126 w 150126"/>
              <a:gd name="connsiteY1" fmla="*/ 0 h 4417780"/>
              <a:gd name="connsiteX2" fmla="*/ 150126 w 150126"/>
              <a:gd name="connsiteY2" fmla="*/ 4417780 h 4417780"/>
              <a:gd name="connsiteX3" fmla="*/ 0 w 150126"/>
              <a:gd name="connsiteY3" fmla="*/ 4417780 h 4417780"/>
              <a:gd name="connsiteX4" fmla="*/ 0 w 150126"/>
              <a:gd name="connsiteY4" fmla="*/ 91440 h 4417780"/>
              <a:gd name="connsiteX0" fmla="*/ 0 w 150126"/>
              <a:gd name="connsiteY0" fmla="*/ 91440 h 4417780"/>
              <a:gd name="connsiteX1" fmla="*/ 150126 w 150126"/>
              <a:gd name="connsiteY1" fmla="*/ 0 h 4417780"/>
              <a:gd name="connsiteX2" fmla="*/ 145554 w 150126"/>
              <a:gd name="connsiteY2" fmla="*/ 4330912 h 4417780"/>
              <a:gd name="connsiteX3" fmla="*/ 0 w 150126"/>
              <a:gd name="connsiteY3" fmla="*/ 4417780 h 4417780"/>
              <a:gd name="connsiteX4" fmla="*/ 0 w 150126"/>
              <a:gd name="connsiteY4" fmla="*/ 91440 h 4417780"/>
              <a:gd name="connsiteX0" fmla="*/ 0 w 150176"/>
              <a:gd name="connsiteY0" fmla="*/ 275361 h 4601701"/>
              <a:gd name="connsiteX1" fmla="*/ 150176 w 150176"/>
              <a:gd name="connsiteY1" fmla="*/ 2 h 4601701"/>
              <a:gd name="connsiteX2" fmla="*/ 145554 w 150176"/>
              <a:gd name="connsiteY2" fmla="*/ 4514833 h 4601701"/>
              <a:gd name="connsiteX3" fmla="*/ 0 w 150176"/>
              <a:gd name="connsiteY3" fmla="*/ 4601701 h 4601701"/>
              <a:gd name="connsiteX4" fmla="*/ 0 w 150176"/>
              <a:gd name="connsiteY4" fmla="*/ 275361 h 4601701"/>
              <a:gd name="connsiteX0" fmla="*/ 4836 w 155012"/>
              <a:gd name="connsiteY0" fmla="*/ 275358 h 4759835"/>
              <a:gd name="connsiteX1" fmla="*/ 155012 w 155012"/>
              <a:gd name="connsiteY1" fmla="*/ -1 h 4759835"/>
              <a:gd name="connsiteX2" fmla="*/ 150390 w 155012"/>
              <a:gd name="connsiteY2" fmla="*/ 4514830 h 4759835"/>
              <a:gd name="connsiteX3" fmla="*/ 0 w 155012"/>
              <a:gd name="connsiteY3" fmla="*/ 4759835 h 4759835"/>
              <a:gd name="connsiteX4" fmla="*/ 4836 w 155012"/>
              <a:gd name="connsiteY4" fmla="*/ 275358 h 4759835"/>
              <a:gd name="connsiteX0" fmla="*/ 8503 w 155012"/>
              <a:gd name="connsiteY0" fmla="*/ -1 h 5424973"/>
              <a:gd name="connsiteX1" fmla="*/ 155012 w 155012"/>
              <a:gd name="connsiteY1" fmla="*/ 665137 h 5424973"/>
              <a:gd name="connsiteX2" fmla="*/ 150390 w 155012"/>
              <a:gd name="connsiteY2" fmla="*/ 5179968 h 5424973"/>
              <a:gd name="connsiteX3" fmla="*/ 0 w 155012"/>
              <a:gd name="connsiteY3" fmla="*/ 5424973 h 5424973"/>
              <a:gd name="connsiteX4" fmla="*/ 8503 w 155012"/>
              <a:gd name="connsiteY4" fmla="*/ -1 h 5424973"/>
              <a:gd name="connsiteX0" fmla="*/ 8503 w 155012"/>
              <a:gd name="connsiteY0" fmla="*/ -1 h 5928202"/>
              <a:gd name="connsiteX1" fmla="*/ 155012 w 155012"/>
              <a:gd name="connsiteY1" fmla="*/ 665137 h 5928202"/>
              <a:gd name="connsiteX2" fmla="*/ 78635 w 155012"/>
              <a:gd name="connsiteY2" fmla="*/ 5928203 h 5928202"/>
              <a:gd name="connsiteX3" fmla="*/ 0 w 155012"/>
              <a:gd name="connsiteY3" fmla="*/ 5424973 h 5928202"/>
              <a:gd name="connsiteX4" fmla="*/ 8503 w 155012"/>
              <a:gd name="connsiteY4" fmla="*/ -1 h 5928202"/>
              <a:gd name="connsiteX0" fmla="*/ 8503 w 88452"/>
              <a:gd name="connsiteY0" fmla="*/ -1 h 5928202"/>
              <a:gd name="connsiteX1" fmla="*/ 88452 w 88452"/>
              <a:gd name="connsiteY1" fmla="*/ 422915 h 5928202"/>
              <a:gd name="connsiteX2" fmla="*/ 78635 w 88452"/>
              <a:gd name="connsiteY2" fmla="*/ 5928203 h 5928202"/>
              <a:gd name="connsiteX3" fmla="*/ 0 w 88452"/>
              <a:gd name="connsiteY3" fmla="*/ 5424973 h 5928202"/>
              <a:gd name="connsiteX4" fmla="*/ 8503 w 88452"/>
              <a:gd name="connsiteY4" fmla="*/ -1 h 5928202"/>
              <a:gd name="connsiteX0" fmla="*/ 8503 w 109339"/>
              <a:gd name="connsiteY0" fmla="*/ -1 h 5881634"/>
              <a:gd name="connsiteX1" fmla="*/ 88452 w 109339"/>
              <a:gd name="connsiteY1" fmla="*/ 422915 h 5881634"/>
              <a:gd name="connsiteX2" fmla="*/ 107798 w 109339"/>
              <a:gd name="connsiteY2" fmla="*/ 5881633 h 5881634"/>
              <a:gd name="connsiteX3" fmla="*/ 0 w 109339"/>
              <a:gd name="connsiteY3" fmla="*/ 5424973 h 5881634"/>
              <a:gd name="connsiteX4" fmla="*/ 8503 w 109339"/>
              <a:gd name="connsiteY4" fmla="*/ -1 h 5881634"/>
              <a:gd name="connsiteX0" fmla="*/ 8503 w 116455"/>
              <a:gd name="connsiteY0" fmla="*/ -1 h 5881634"/>
              <a:gd name="connsiteX1" fmla="*/ 116454 w 116455"/>
              <a:gd name="connsiteY1" fmla="*/ 457401 h 5881634"/>
              <a:gd name="connsiteX2" fmla="*/ 107798 w 116455"/>
              <a:gd name="connsiteY2" fmla="*/ 5881633 h 5881634"/>
              <a:gd name="connsiteX3" fmla="*/ 0 w 116455"/>
              <a:gd name="connsiteY3" fmla="*/ 5424973 h 5881634"/>
              <a:gd name="connsiteX4" fmla="*/ 8503 w 116455"/>
              <a:gd name="connsiteY4" fmla="*/ -1 h 5881634"/>
              <a:gd name="connsiteX0" fmla="*/ 8165 w 116454"/>
              <a:gd name="connsiteY0" fmla="*/ 1 h 6172798"/>
              <a:gd name="connsiteX1" fmla="*/ 116454 w 116454"/>
              <a:gd name="connsiteY1" fmla="*/ 748565 h 6172798"/>
              <a:gd name="connsiteX2" fmla="*/ 107798 w 116454"/>
              <a:gd name="connsiteY2" fmla="*/ 6172797 h 6172798"/>
              <a:gd name="connsiteX3" fmla="*/ 0 w 116454"/>
              <a:gd name="connsiteY3" fmla="*/ 5716137 h 6172798"/>
              <a:gd name="connsiteX4" fmla="*/ 8165 w 116454"/>
              <a:gd name="connsiteY4" fmla="*/ 1 h 6172798"/>
              <a:gd name="connsiteX0" fmla="*/ 8165 w 116454"/>
              <a:gd name="connsiteY0" fmla="*/ 1 h 6463962"/>
              <a:gd name="connsiteX1" fmla="*/ 116454 w 116454"/>
              <a:gd name="connsiteY1" fmla="*/ 748565 h 6463962"/>
              <a:gd name="connsiteX2" fmla="*/ 108136 w 116454"/>
              <a:gd name="connsiteY2" fmla="*/ 6463962 h 6463962"/>
              <a:gd name="connsiteX3" fmla="*/ 0 w 116454"/>
              <a:gd name="connsiteY3" fmla="*/ 5716137 h 6463962"/>
              <a:gd name="connsiteX4" fmla="*/ 8165 w 116454"/>
              <a:gd name="connsiteY4" fmla="*/ 1 h 64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54" h="6463962">
                <a:moveTo>
                  <a:pt x="8165" y="1"/>
                </a:moveTo>
                <a:lnTo>
                  <a:pt x="116454" y="748565"/>
                </a:lnTo>
                <a:cubicBezTo>
                  <a:pt x="114913" y="2253509"/>
                  <a:pt x="109677" y="4959018"/>
                  <a:pt x="108136" y="6463962"/>
                </a:cubicBezTo>
                <a:lnTo>
                  <a:pt x="0" y="5716137"/>
                </a:lnTo>
                <a:cubicBezTo>
                  <a:pt x="2834" y="3907812"/>
                  <a:pt x="5331" y="1808326"/>
                  <a:pt x="8165" y="1"/>
                </a:cubicBezTo>
                <a:close/>
              </a:path>
            </a:pathLst>
          </a:custGeom>
          <a:solidFill>
            <a:srgbClr val="005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385464" y="6317673"/>
            <a:ext cx="540327" cy="38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995674" y="3289640"/>
            <a:ext cx="6016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chemeClr val="tx2"/>
                </a:solidFill>
                <a:latin typeface="+mj-lt"/>
              </a:rPr>
              <a:t>State Innovation Models Initiative</a:t>
            </a:r>
            <a:endParaRPr lang="en-US" sz="4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9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963863"/>
            <a:ext cx="5614987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9" name="Picture 11" descr="New Image - Wo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9388"/>
            <a:ext cx="26797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62601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62601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87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7" t="1176" r="-182" b="3456"/>
          <a:stretch>
            <a:fillRect/>
          </a:stretch>
        </p:blipFill>
        <p:spPr bwMode="auto">
          <a:xfrm>
            <a:off x="-76200" y="2286000"/>
            <a:ext cx="56149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10" name="Picture 11" descr="New Image - Wo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9388"/>
            <a:ext cx="26797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62601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62601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37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3888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S 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7" name="Picture 10" descr="New Image - W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207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-76199" y="-28738"/>
            <a:ext cx="9244148" cy="144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1" y="5029200"/>
            <a:ext cx="85344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1" y="5867400"/>
            <a:ext cx="85344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66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8" name="Picture 10" descr="New Image - W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9388"/>
            <a:ext cx="26797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945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14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5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14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4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507" y="1992313"/>
            <a:ext cx="5943600" cy="2673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24800" y="6324600"/>
            <a:ext cx="990600" cy="365125"/>
          </a:xfrm>
        </p:spPr>
        <p:txBody>
          <a:bodyPr/>
          <a:lstStyle>
            <a:lvl1pPr algn="r" defTabSz="409362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/>
              </a:defRPr>
            </a:lvl1pPr>
          </a:lstStyle>
          <a:p>
            <a:pPr>
              <a:defRPr/>
            </a:pPr>
            <a:fld id="{33C2E8DA-F062-40B2-A111-95718D888F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2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886200" y="6492875"/>
            <a:ext cx="990600" cy="365125"/>
          </a:xfrm>
          <a:prstGeom prst="rect">
            <a:avLst/>
          </a:prstGeom>
        </p:spPr>
        <p:txBody>
          <a:bodyPr lIns="91373" tIns="45687" rIns="91373" bIns="45687" anchor="ctr"/>
          <a:lstStyle>
            <a:lvl1pPr algn="r">
              <a:defRPr/>
            </a:lvl1pPr>
          </a:lstStyle>
          <a:p>
            <a:pPr defTabSz="913743">
              <a:defRPr/>
            </a:pPr>
            <a:endParaRPr lang="en-US" sz="1200" dirty="0">
              <a:solidFill>
                <a:prstClr val="white">
                  <a:lumMod val="75000"/>
                </a:prstClr>
              </a:solidFill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362" fontAlgn="base">
              <a:spcBef>
                <a:spcPct val="0"/>
              </a:spcBef>
              <a:spcAft>
                <a:spcPct val="0"/>
              </a:spcAft>
              <a:defRPr>
                <a:latin typeface="Helvetica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92875"/>
            <a:ext cx="2895600" cy="365125"/>
          </a:xfrm>
          <a:prstGeom prst="rect">
            <a:avLst/>
          </a:prstGeom>
        </p:spPr>
        <p:txBody>
          <a:bodyPr lIns="91373" tIns="45687" rIns="91373" bIns="45687"/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209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164708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9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4775"/>
          </a:xfrm>
        </p:spPr>
        <p:txBody>
          <a:bodyPr anchor="t" anchorCtr="0">
            <a:spAutoFit/>
          </a:bodyPr>
          <a:lstStyle>
            <a:lvl1pPr algn="l"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77437"/>
          </a:xfrm>
        </p:spPr>
        <p:txBody>
          <a:bodyPr>
            <a:spAutoFit/>
          </a:bodyPr>
          <a:lstStyle>
            <a:lvl1pPr>
              <a:buFont typeface="Wingdings" pitchFamily="2" charset="2"/>
              <a:buChar char="§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http://innovation.cms.gov/resources/images/cmmi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204584"/>
            <a:ext cx="1600200" cy="577215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304800" y="6096000"/>
            <a:ext cx="853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3014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164708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9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2438400"/>
            <a:ext cx="56245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10" name="Picture 11" descr="New Image - Wo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9388"/>
            <a:ext cx="26797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600" y="4267201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97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438400"/>
            <a:ext cx="56388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10" name="Picture 11" descr="New Image - Wo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9388"/>
            <a:ext cx="26797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600" y="4267201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94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MS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8674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8674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11" name="Picture 12" descr="New Image - Wo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9388"/>
            <a:ext cx="26797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600" y="4267201"/>
            <a:ext cx="2971800" cy="838200"/>
          </a:xfrm>
        </p:spPr>
        <p:txBody>
          <a:bodyPr>
            <a:normAutofit/>
          </a:bodyPr>
          <a:lstStyle>
            <a:lvl1pPr marL="0" marR="0" indent="0" algn="l" defTabSz="9137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659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rsplayingcardlo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2514600"/>
            <a:ext cx="56165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ew Image - Wo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9388"/>
            <a:ext cx="26797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600" y="4267201"/>
            <a:ext cx="2971800" cy="838200"/>
          </a:xfrm>
        </p:spPr>
        <p:txBody>
          <a:bodyPr>
            <a:normAutofit/>
          </a:bodyPr>
          <a:lstStyle>
            <a:lvl1pPr marL="0" marR="0" indent="0" algn="l" defTabSz="9137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460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6402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10" name="Picture 11" descr="New Image - Wo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9388"/>
            <a:ext cx="26797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37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8623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MS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63" t="-2980"/>
          <a:stretch>
            <a:fillRect/>
          </a:stretch>
        </p:blipFill>
        <p:spPr bwMode="auto">
          <a:xfrm>
            <a:off x="-1600200" y="2379663"/>
            <a:ext cx="6807200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-1666875" y="492760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7" rIns="91373" bIns="45687">
            <a:spAutoFit/>
          </a:bodyPr>
          <a:lstStyle>
            <a:lvl1pPr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1300163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10" name="Picture 11" descr="New Image - Wo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9388"/>
            <a:ext cx="26797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102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102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77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8018060" y="6363271"/>
            <a:ext cx="812042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buFont typeface="Wingdings" pitchFamily="2" charset="2"/>
              <a:buNone/>
              <a:defRPr sz="1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fld id="{9C6ACBBD-C0A5-4AF1-AC35-737F5667F7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91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ln>
            <a:noFill/>
          </a:ln>
          <a:effectLst>
            <a:outerShdw dist="76200" dir="5639981" algn="tl" rotWithShape="0">
              <a:srgbClr val="084A9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3" tIns="45687" rIns="91373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3" tIns="45687" rIns="91373" bIns="45687" rtlCol="0" anchor="ctr"/>
          <a:lstStyle>
            <a:lvl1pPr algn="l" defTabSz="91374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>
              <a:sym typeface="Helvetica Ligh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772400" y="6324600"/>
            <a:ext cx="990600" cy="365125"/>
          </a:xfrm>
          <a:prstGeom prst="rect">
            <a:avLst/>
          </a:prstGeom>
        </p:spPr>
        <p:txBody>
          <a:bodyPr vert="horz" lIns="91373" tIns="45687" rIns="91373" bIns="45687" rtlCol="0" anchor="ctr"/>
          <a:lstStyle>
            <a:lvl1pPr algn="ctr" defTabSz="91374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F6D87DA-A5D4-4E41-803B-3410EE5EB4BF}" type="slidenum">
              <a:rPr lang="en-US">
                <a:sym typeface="Helvetica Light"/>
              </a:rPr>
              <a:pPr>
                <a:defRPr/>
              </a:pPr>
              <a:t>‹#›</a:t>
            </a:fld>
            <a:endParaRPr lang="en-US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329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321241" algn="ctr" defTabSz="913535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642486" algn="ctr" defTabSz="913535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963727" algn="ctr" defTabSz="913535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284973" algn="ctr" defTabSz="913535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02" indent="-228434" algn="l" defTabSz="9137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72" indent="-228434" algn="l" defTabSz="9137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47" indent="-228434" algn="l" defTabSz="9137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15" indent="-228434" algn="l" defTabSz="9137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9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1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38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4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es.Jensen@cms.hhs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0" y="1297460"/>
            <a:ext cx="9144000" cy="1124464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Maine SIM: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Part of the BIGGER Transformation Picture</a:t>
            </a:r>
            <a:endParaRPr lang="en-US" sz="2800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48200" y="2514600"/>
            <a:ext cx="4495800" cy="3581400"/>
          </a:xfrm>
        </p:spPr>
        <p:txBody>
          <a:bodyPr rtlCol="0">
            <a:normAutofit fontScale="92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3000" dirty="0" smtClean="0"/>
              <a:t>CDR Frances Jensen, MD</a:t>
            </a:r>
            <a:endParaRPr lang="en-US" sz="3000" dirty="0" smtClean="0"/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Deputy Director, Medical Officer and Project Officer, ME SIM</a:t>
            </a: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 Innovation Group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Center </a:t>
            </a:r>
            <a:r>
              <a:rPr lang="en-US" dirty="0" smtClean="0"/>
              <a:t>for Medicare and Medicaid innovation</a:t>
            </a:r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endParaRPr lang="en-US" sz="500" dirty="0"/>
          </a:p>
          <a:p>
            <a:pPr>
              <a:spcBef>
                <a:spcPts val="0"/>
              </a:spcBef>
              <a:defRPr/>
            </a:pPr>
            <a:endParaRPr lang="en-US" sz="500" dirty="0"/>
          </a:p>
          <a:p>
            <a:pPr>
              <a:spcBef>
                <a:spcPts val="0"/>
              </a:spcBef>
              <a:defRPr/>
            </a:pPr>
            <a:endParaRPr lang="en-US" sz="500" dirty="0"/>
          </a:p>
          <a:p>
            <a:pPr>
              <a:spcBef>
                <a:spcPts val="0"/>
              </a:spcBef>
              <a:defRPr/>
            </a:pPr>
            <a:r>
              <a:rPr lang="en-US" sz="2600" dirty="0" smtClean="0"/>
              <a:t>Maine SIM Annual Conference March 4, 2015</a:t>
            </a:r>
            <a:endParaRPr lang="en-US" sz="26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067300" y="1253721"/>
            <a:ext cx="3695700" cy="4670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77218"/>
          </a:xfrm>
        </p:spPr>
        <p:txBody>
          <a:bodyPr/>
          <a:lstStyle/>
          <a:p>
            <a:r>
              <a:rPr lang="en-US" b="1" dirty="0" smtClean="0"/>
              <a:t>SIM is partnering with states using model design and test awards 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30618" y="1885763"/>
            <a:ext cx="2774732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State Health Care Innovation Plans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80032" y="1896271"/>
            <a:ext cx="1295400" cy="1245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Model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0618" y="3495663"/>
            <a:ext cx="2774732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 and test  State Health Care Innovation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noProof="0" dirty="0" smtClean="0"/>
              <a:t>P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80032" y="3506172"/>
            <a:ext cx="1295400" cy="1522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Model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629150" y="1857281"/>
            <a:ext cx="323850" cy="32958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129471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awardees must include in their plans: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257800" y="1926277"/>
            <a:ext cx="3371850" cy="4031873"/>
          </a:xfrm>
        </p:spPr>
        <p:txBody>
          <a:bodyPr/>
          <a:lstStyle/>
          <a:p>
            <a:r>
              <a:rPr lang="en-US" dirty="0" smtClean="0"/>
              <a:t>Multi-payer payment and service delivery models</a:t>
            </a:r>
          </a:p>
          <a:p>
            <a:r>
              <a:rPr lang="en-US" dirty="0" smtClean="0"/>
              <a:t>Alignment of  payment incentives with performance improvement</a:t>
            </a:r>
          </a:p>
          <a:p>
            <a:r>
              <a:rPr lang="en-US" dirty="0" smtClean="0"/>
              <a:t>Focus on Medicaid, CHIP, and Medicare populations</a:t>
            </a:r>
          </a:p>
          <a:p>
            <a:r>
              <a:rPr lang="en-US" dirty="0" smtClean="0"/>
              <a:t>Approach to address both acute and long-term care health needs</a:t>
            </a:r>
          </a:p>
          <a:p>
            <a:r>
              <a:rPr lang="en-US" dirty="0" smtClean="0"/>
              <a:t>Plan for scalability and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563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9441"/>
          </a:xfrm>
        </p:spPr>
        <p:txBody>
          <a:bodyPr/>
          <a:lstStyle/>
          <a:p>
            <a:r>
              <a:rPr lang="en-US" sz="4400" b="1" dirty="0" smtClean="0"/>
              <a:t>SIM Round 1</a:t>
            </a:r>
            <a:endParaRPr lang="en-US" sz="4400" b="1" dirty="0"/>
          </a:p>
        </p:txBody>
      </p:sp>
      <p:grpSp>
        <p:nvGrpSpPr>
          <p:cNvPr id="226" name="Group 225"/>
          <p:cNvGrpSpPr/>
          <p:nvPr/>
        </p:nvGrpSpPr>
        <p:grpSpPr>
          <a:xfrm>
            <a:off x="449671" y="2011797"/>
            <a:ext cx="6424085" cy="3910934"/>
            <a:chOff x="563971" y="2105027"/>
            <a:chExt cx="6424085" cy="3910934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35316" y="2436234"/>
              <a:ext cx="858827" cy="713764"/>
            </a:xfrm>
            <a:custGeom>
              <a:avLst/>
              <a:gdLst>
                <a:gd name="T0" fmla="*/ 0 w 483"/>
                <a:gd name="T1" fmla="*/ 275 h 401"/>
                <a:gd name="T2" fmla="*/ 8 w 483"/>
                <a:gd name="T3" fmla="*/ 259 h 401"/>
                <a:gd name="T4" fmla="*/ 7 w 483"/>
                <a:gd name="T5" fmla="*/ 235 h 401"/>
                <a:gd name="T6" fmla="*/ 28 w 483"/>
                <a:gd name="T7" fmla="*/ 207 h 401"/>
                <a:gd name="T8" fmla="*/ 34 w 483"/>
                <a:gd name="T9" fmla="*/ 200 h 401"/>
                <a:gd name="T10" fmla="*/ 34 w 483"/>
                <a:gd name="T11" fmla="*/ 200 h 401"/>
                <a:gd name="T12" fmla="*/ 32 w 483"/>
                <a:gd name="T13" fmla="*/ 198 h 401"/>
                <a:gd name="T14" fmla="*/ 44 w 483"/>
                <a:gd name="T15" fmla="*/ 180 h 401"/>
                <a:gd name="T16" fmla="*/ 43 w 483"/>
                <a:gd name="T17" fmla="*/ 180 h 401"/>
                <a:gd name="T18" fmla="*/ 57 w 483"/>
                <a:gd name="T19" fmla="*/ 144 h 401"/>
                <a:gd name="T20" fmla="*/ 67 w 483"/>
                <a:gd name="T21" fmla="*/ 128 h 401"/>
                <a:gd name="T22" fmla="*/ 71 w 483"/>
                <a:gd name="T23" fmla="*/ 112 h 401"/>
                <a:gd name="T24" fmla="*/ 81 w 483"/>
                <a:gd name="T25" fmla="*/ 83 h 401"/>
                <a:gd name="T26" fmla="*/ 90 w 483"/>
                <a:gd name="T27" fmla="*/ 65 h 401"/>
                <a:gd name="T28" fmla="*/ 92 w 483"/>
                <a:gd name="T29" fmla="*/ 51 h 401"/>
                <a:gd name="T30" fmla="*/ 96 w 483"/>
                <a:gd name="T31" fmla="*/ 42 h 401"/>
                <a:gd name="T32" fmla="*/ 98 w 483"/>
                <a:gd name="T33" fmla="*/ 30 h 401"/>
                <a:gd name="T34" fmla="*/ 101 w 483"/>
                <a:gd name="T35" fmla="*/ 20 h 401"/>
                <a:gd name="T36" fmla="*/ 108 w 483"/>
                <a:gd name="T37" fmla="*/ 0 h 401"/>
                <a:gd name="T38" fmla="*/ 116 w 483"/>
                <a:gd name="T39" fmla="*/ 6 h 401"/>
                <a:gd name="T40" fmla="*/ 119 w 483"/>
                <a:gd name="T41" fmla="*/ 2 h 401"/>
                <a:gd name="T42" fmla="*/ 129 w 483"/>
                <a:gd name="T43" fmla="*/ 3 h 401"/>
                <a:gd name="T44" fmla="*/ 137 w 483"/>
                <a:gd name="T45" fmla="*/ 12 h 401"/>
                <a:gd name="T46" fmla="*/ 151 w 483"/>
                <a:gd name="T47" fmla="*/ 14 h 401"/>
                <a:gd name="T48" fmla="*/ 161 w 483"/>
                <a:gd name="T49" fmla="*/ 32 h 401"/>
                <a:gd name="T50" fmla="*/ 168 w 483"/>
                <a:gd name="T51" fmla="*/ 64 h 401"/>
                <a:gd name="T52" fmla="*/ 180 w 483"/>
                <a:gd name="T53" fmla="*/ 70 h 401"/>
                <a:gd name="T54" fmla="*/ 199 w 483"/>
                <a:gd name="T55" fmla="*/ 69 h 401"/>
                <a:gd name="T56" fmla="*/ 214 w 483"/>
                <a:gd name="T57" fmla="*/ 68 h 401"/>
                <a:gd name="T58" fmla="*/ 232 w 483"/>
                <a:gd name="T59" fmla="*/ 73 h 401"/>
                <a:gd name="T60" fmla="*/ 248 w 483"/>
                <a:gd name="T61" fmla="*/ 80 h 401"/>
                <a:gd name="T62" fmla="*/ 273 w 483"/>
                <a:gd name="T63" fmla="*/ 80 h 401"/>
                <a:gd name="T64" fmla="*/ 287 w 483"/>
                <a:gd name="T65" fmla="*/ 85 h 401"/>
                <a:gd name="T66" fmla="*/ 322 w 483"/>
                <a:gd name="T67" fmla="*/ 81 h 401"/>
                <a:gd name="T68" fmla="*/ 342 w 483"/>
                <a:gd name="T69" fmla="*/ 81 h 401"/>
                <a:gd name="T70" fmla="*/ 358 w 483"/>
                <a:gd name="T71" fmla="*/ 80 h 401"/>
                <a:gd name="T72" fmla="*/ 467 w 483"/>
                <a:gd name="T73" fmla="*/ 112 h 401"/>
                <a:gd name="T74" fmla="*/ 481 w 483"/>
                <a:gd name="T75" fmla="*/ 128 h 401"/>
                <a:gd name="T76" fmla="*/ 469 w 483"/>
                <a:gd name="T77" fmla="*/ 156 h 401"/>
                <a:gd name="T78" fmla="*/ 452 w 483"/>
                <a:gd name="T79" fmla="*/ 183 h 401"/>
                <a:gd name="T80" fmla="*/ 438 w 483"/>
                <a:gd name="T81" fmla="*/ 198 h 401"/>
                <a:gd name="T82" fmla="*/ 423 w 483"/>
                <a:gd name="T83" fmla="*/ 227 h 401"/>
                <a:gd name="T84" fmla="*/ 434 w 483"/>
                <a:gd name="T85" fmla="*/ 235 h 401"/>
                <a:gd name="T86" fmla="*/ 433 w 483"/>
                <a:gd name="T87" fmla="*/ 251 h 401"/>
                <a:gd name="T88" fmla="*/ 424 w 483"/>
                <a:gd name="T89" fmla="*/ 266 h 401"/>
                <a:gd name="T90" fmla="*/ 233 w 483"/>
                <a:gd name="T91" fmla="*/ 364 h 401"/>
                <a:gd name="T92" fmla="*/ 7 w 483"/>
                <a:gd name="T93" fmla="*/ 30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3" h="401">
                  <a:moveTo>
                    <a:pt x="7" y="304"/>
                  </a:moveTo>
                  <a:lnTo>
                    <a:pt x="2" y="294"/>
                  </a:lnTo>
                  <a:lnTo>
                    <a:pt x="0" y="275"/>
                  </a:lnTo>
                  <a:lnTo>
                    <a:pt x="3" y="269"/>
                  </a:lnTo>
                  <a:lnTo>
                    <a:pt x="4" y="264"/>
                  </a:lnTo>
                  <a:lnTo>
                    <a:pt x="8" y="259"/>
                  </a:lnTo>
                  <a:lnTo>
                    <a:pt x="9" y="254"/>
                  </a:lnTo>
                  <a:lnTo>
                    <a:pt x="7" y="244"/>
                  </a:lnTo>
                  <a:lnTo>
                    <a:pt x="7" y="235"/>
                  </a:lnTo>
                  <a:lnTo>
                    <a:pt x="17" y="222"/>
                  </a:lnTo>
                  <a:lnTo>
                    <a:pt x="25" y="202"/>
                  </a:lnTo>
                  <a:lnTo>
                    <a:pt x="28" y="207"/>
                  </a:lnTo>
                  <a:lnTo>
                    <a:pt x="29" y="202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5" y="203"/>
                  </a:lnTo>
                  <a:lnTo>
                    <a:pt x="37" y="200"/>
                  </a:lnTo>
                  <a:lnTo>
                    <a:pt x="34" y="200"/>
                  </a:lnTo>
                  <a:lnTo>
                    <a:pt x="34" y="198"/>
                  </a:lnTo>
                  <a:lnTo>
                    <a:pt x="34" y="200"/>
                  </a:lnTo>
                  <a:lnTo>
                    <a:pt x="32" y="198"/>
                  </a:lnTo>
                  <a:lnTo>
                    <a:pt x="34" y="193"/>
                  </a:lnTo>
                  <a:lnTo>
                    <a:pt x="39" y="185"/>
                  </a:lnTo>
                  <a:lnTo>
                    <a:pt x="44" y="180"/>
                  </a:lnTo>
                  <a:lnTo>
                    <a:pt x="49" y="180"/>
                  </a:lnTo>
                  <a:lnTo>
                    <a:pt x="48" y="177"/>
                  </a:lnTo>
                  <a:lnTo>
                    <a:pt x="43" y="180"/>
                  </a:lnTo>
                  <a:lnTo>
                    <a:pt x="44" y="175"/>
                  </a:lnTo>
                  <a:lnTo>
                    <a:pt x="48" y="169"/>
                  </a:lnTo>
                  <a:lnTo>
                    <a:pt x="57" y="144"/>
                  </a:lnTo>
                  <a:lnTo>
                    <a:pt x="61" y="136"/>
                  </a:lnTo>
                  <a:lnTo>
                    <a:pt x="63" y="131"/>
                  </a:lnTo>
                  <a:lnTo>
                    <a:pt x="67" y="128"/>
                  </a:lnTo>
                  <a:lnTo>
                    <a:pt x="67" y="125"/>
                  </a:lnTo>
                  <a:lnTo>
                    <a:pt x="66" y="120"/>
                  </a:lnTo>
                  <a:lnTo>
                    <a:pt x="71" y="112"/>
                  </a:lnTo>
                  <a:lnTo>
                    <a:pt x="72" y="102"/>
                  </a:lnTo>
                  <a:lnTo>
                    <a:pt x="80" y="88"/>
                  </a:lnTo>
                  <a:lnTo>
                    <a:pt x="81" y="83"/>
                  </a:lnTo>
                  <a:lnTo>
                    <a:pt x="86" y="75"/>
                  </a:lnTo>
                  <a:lnTo>
                    <a:pt x="87" y="70"/>
                  </a:lnTo>
                  <a:lnTo>
                    <a:pt x="90" y="65"/>
                  </a:lnTo>
                  <a:lnTo>
                    <a:pt x="90" y="60"/>
                  </a:lnTo>
                  <a:lnTo>
                    <a:pt x="92" y="55"/>
                  </a:lnTo>
                  <a:lnTo>
                    <a:pt x="92" y="51"/>
                  </a:lnTo>
                  <a:lnTo>
                    <a:pt x="97" y="53"/>
                  </a:lnTo>
                  <a:lnTo>
                    <a:pt x="95" y="47"/>
                  </a:lnTo>
                  <a:lnTo>
                    <a:pt x="96" y="42"/>
                  </a:lnTo>
                  <a:lnTo>
                    <a:pt x="101" y="37"/>
                  </a:lnTo>
                  <a:lnTo>
                    <a:pt x="98" y="35"/>
                  </a:lnTo>
                  <a:lnTo>
                    <a:pt x="98" y="30"/>
                  </a:lnTo>
                  <a:lnTo>
                    <a:pt x="101" y="25"/>
                  </a:lnTo>
                  <a:lnTo>
                    <a:pt x="102" y="20"/>
                  </a:lnTo>
                  <a:lnTo>
                    <a:pt x="101" y="20"/>
                  </a:lnTo>
                  <a:lnTo>
                    <a:pt x="105" y="15"/>
                  </a:lnTo>
                  <a:lnTo>
                    <a:pt x="107" y="5"/>
                  </a:lnTo>
                  <a:lnTo>
                    <a:pt x="108" y="0"/>
                  </a:lnTo>
                  <a:lnTo>
                    <a:pt x="113" y="3"/>
                  </a:lnTo>
                  <a:lnTo>
                    <a:pt x="115" y="5"/>
                  </a:lnTo>
                  <a:lnTo>
                    <a:pt x="116" y="6"/>
                  </a:lnTo>
                  <a:lnTo>
                    <a:pt x="113" y="3"/>
                  </a:lnTo>
                  <a:lnTo>
                    <a:pt x="115" y="1"/>
                  </a:lnTo>
                  <a:lnTo>
                    <a:pt x="119" y="2"/>
                  </a:lnTo>
                  <a:lnTo>
                    <a:pt x="120" y="5"/>
                  </a:lnTo>
                  <a:lnTo>
                    <a:pt x="124" y="5"/>
                  </a:lnTo>
                  <a:lnTo>
                    <a:pt x="129" y="3"/>
                  </a:lnTo>
                  <a:lnTo>
                    <a:pt x="134" y="7"/>
                  </a:lnTo>
                  <a:lnTo>
                    <a:pt x="136" y="11"/>
                  </a:lnTo>
                  <a:lnTo>
                    <a:pt x="137" y="12"/>
                  </a:lnTo>
                  <a:lnTo>
                    <a:pt x="142" y="14"/>
                  </a:lnTo>
                  <a:lnTo>
                    <a:pt x="147" y="12"/>
                  </a:lnTo>
                  <a:lnTo>
                    <a:pt x="151" y="14"/>
                  </a:lnTo>
                  <a:lnTo>
                    <a:pt x="154" y="17"/>
                  </a:lnTo>
                  <a:lnTo>
                    <a:pt x="159" y="22"/>
                  </a:lnTo>
                  <a:lnTo>
                    <a:pt x="161" y="32"/>
                  </a:lnTo>
                  <a:lnTo>
                    <a:pt x="159" y="58"/>
                  </a:lnTo>
                  <a:lnTo>
                    <a:pt x="160" y="60"/>
                  </a:lnTo>
                  <a:lnTo>
                    <a:pt x="168" y="64"/>
                  </a:lnTo>
                  <a:lnTo>
                    <a:pt x="173" y="66"/>
                  </a:lnTo>
                  <a:lnTo>
                    <a:pt x="175" y="68"/>
                  </a:lnTo>
                  <a:lnTo>
                    <a:pt x="180" y="70"/>
                  </a:lnTo>
                  <a:lnTo>
                    <a:pt x="185" y="71"/>
                  </a:lnTo>
                  <a:lnTo>
                    <a:pt x="195" y="70"/>
                  </a:lnTo>
                  <a:lnTo>
                    <a:pt x="199" y="69"/>
                  </a:lnTo>
                  <a:lnTo>
                    <a:pt x="204" y="66"/>
                  </a:lnTo>
                  <a:lnTo>
                    <a:pt x="209" y="66"/>
                  </a:lnTo>
                  <a:lnTo>
                    <a:pt x="214" y="68"/>
                  </a:lnTo>
                  <a:lnTo>
                    <a:pt x="223" y="69"/>
                  </a:lnTo>
                  <a:lnTo>
                    <a:pt x="228" y="71"/>
                  </a:lnTo>
                  <a:lnTo>
                    <a:pt x="232" y="73"/>
                  </a:lnTo>
                  <a:lnTo>
                    <a:pt x="238" y="76"/>
                  </a:lnTo>
                  <a:lnTo>
                    <a:pt x="238" y="80"/>
                  </a:lnTo>
                  <a:lnTo>
                    <a:pt x="248" y="80"/>
                  </a:lnTo>
                  <a:lnTo>
                    <a:pt x="253" y="81"/>
                  </a:lnTo>
                  <a:lnTo>
                    <a:pt x="268" y="79"/>
                  </a:lnTo>
                  <a:lnTo>
                    <a:pt x="273" y="80"/>
                  </a:lnTo>
                  <a:lnTo>
                    <a:pt x="278" y="84"/>
                  </a:lnTo>
                  <a:lnTo>
                    <a:pt x="282" y="85"/>
                  </a:lnTo>
                  <a:lnTo>
                    <a:pt x="287" y="85"/>
                  </a:lnTo>
                  <a:lnTo>
                    <a:pt x="297" y="83"/>
                  </a:lnTo>
                  <a:lnTo>
                    <a:pt x="307" y="81"/>
                  </a:lnTo>
                  <a:lnTo>
                    <a:pt x="322" y="81"/>
                  </a:lnTo>
                  <a:lnTo>
                    <a:pt x="327" y="79"/>
                  </a:lnTo>
                  <a:lnTo>
                    <a:pt x="331" y="80"/>
                  </a:lnTo>
                  <a:lnTo>
                    <a:pt x="342" y="81"/>
                  </a:lnTo>
                  <a:lnTo>
                    <a:pt x="347" y="83"/>
                  </a:lnTo>
                  <a:lnTo>
                    <a:pt x="352" y="84"/>
                  </a:lnTo>
                  <a:lnTo>
                    <a:pt x="358" y="80"/>
                  </a:lnTo>
                  <a:lnTo>
                    <a:pt x="405" y="92"/>
                  </a:lnTo>
                  <a:lnTo>
                    <a:pt x="467" y="104"/>
                  </a:lnTo>
                  <a:lnTo>
                    <a:pt x="467" y="112"/>
                  </a:lnTo>
                  <a:lnTo>
                    <a:pt x="469" y="117"/>
                  </a:lnTo>
                  <a:lnTo>
                    <a:pt x="472" y="119"/>
                  </a:lnTo>
                  <a:lnTo>
                    <a:pt x="481" y="128"/>
                  </a:lnTo>
                  <a:lnTo>
                    <a:pt x="483" y="138"/>
                  </a:lnTo>
                  <a:lnTo>
                    <a:pt x="480" y="143"/>
                  </a:lnTo>
                  <a:lnTo>
                    <a:pt x="469" y="156"/>
                  </a:lnTo>
                  <a:lnTo>
                    <a:pt x="462" y="169"/>
                  </a:lnTo>
                  <a:lnTo>
                    <a:pt x="453" y="180"/>
                  </a:lnTo>
                  <a:lnTo>
                    <a:pt x="452" y="183"/>
                  </a:lnTo>
                  <a:lnTo>
                    <a:pt x="449" y="188"/>
                  </a:lnTo>
                  <a:lnTo>
                    <a:pt x="446" y="193"/>
                  </a:lnTo>
                  <a:lnTo>
                    <a:pt x="438" y="198"/>
                  </a:lnTo>
                  <a:lnTo>
                    <a:pt x="432" y="208"/>
                  </a:lnTo>
                  <a:lnTo>
                    <a:pt x="427" y="212"/>
                  </a:lnTo>
                  <a:lnTo>
                    <a:pt x="423" y="227"/>
                  </a:lnTo>
                  <a:lnTo>
                    <a:pt x="425" y="231"/>
                  </a:lnTo>
                  <a:lnTo>
                    <a:pt x="430" y="232"/>
                  </a:lnTo>
                  <a:lnTo>
                    <a:pt x="434" y="235"/>
                  </a:lnTo>
                  <a:lnTo>
                    <a:pt x="438" y="240"/>
                  </a:lnTo>
                  <a:lnTo>
                    <a:pt x="434" y="245"/>
                  </a:lnTo>
                  <a:lnTo>
                    <a:pt x="433" y="251"/>
                  </a:lnTo>
                  <a:lnTo>
                    <a:pt x="429" y="261"/>
                  </a:lnTo>
                  <a:lnTo>
                    <a:pt x="427" y="263"/>
                  </a:lnTo>
                  <a:lnTo>
                    <a:pt x="424" y="266"/>
                  </a:lnTo>
                  <a:lnTo>
                    <a:pt x="397" y="401"/>
                  </a:lnTo>
                  <a:lnTo>
                    <a:pt x="329" y="387"/>
                  </a:lnTo>
                  <a:lnTo>
                    <a:pt x="233" y="364"/>
                  </a:lnTo>
                  <a:lnTo>
                    <a:pt x="130" y="338"/>
                  </a:lnTo>
                  <a:lnTo>
                    <a:pt x="8" y="304"/>
                  </a:lnTo>
                  <a:lnTo>
                    <a:pt x="7" y="30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53686" y="3083243"/>
              <a:ext cx="679103" cy="1052674"/>
            </a:xfrm>
            <a:custGeom>
              <a:avLst/>
              <a:gdLst>
                <a:gd name="T0" fmla="*/ 12 w 382"/>
                <a:gd name="T1" fmla="*/ 173 h 592"/>
                <a:gd name="T2" fmla="*/ 54 w 382"/>
                <a:gd name="T3" fmla="*/ 0 h 592"/>
                <a:gd name="T4" fmla="*/ 150 w 382"/>
                <a:gd name="T5" fmla="*/ 23 h 592"/>
                <a:gd name="T6" fmla="*/ 218 w 382"/>
                <a:gd name="T7" fmla="*/ 37 h 592"/>
                <a:gd name="T8" fmla="*/ 307 w 382"/>
                <a:gd name="T9" fmla="*/ 56 h 592"/>
                <a:gd name="T10" fmla="*/ 382 w 382"/>
                <a:gd name="T11" fmla="*/ 70 h 592"/>
                <a:gd name="T12" fmla="*/ 314 w 382"/>
                <a:gd name="T13" fmla="*/ 447 h 592"/>
                <a:gd name="T14" fmla="*/ 303 w 382"/>
                <a:gd name="T15" fmla="*/ 506 h 592"/>
                <a:gd name="T16" fmla="*/ 299 w 382"/>
                <a:gd name="T17" fmla="*/ 514 h 592"/>
                <a:gd name="T18" fmla="*/ 293 w 382"/>
                <a:gd name="T19" fmla="*/ 519 h 592"/>
                <a:gd name="T20" fmla="*/ 288 w 382"/>
                <a:gd name="T21" fmla="*/ 518 h 592"/>
                <a:gd name="T22" fmla="*/ 287 w 382"/>
                <a:gd name="T23" fmla="*/ 512 h 592"/>
                <a:gd name="T24" fmla="*/ 282 w 382"/>
                <a:gd name="T25" fmla="*/ 507 h 592"/>
                <a:gd name="T26" fmla="*/ 277 w 382"/>
                <a:gd name="T27" fmla="*/ 507 h 592"/>
                <a:gd name="T28" fmla="*/ 272 w 382"/>
                <a:gd name="T29" fmla="*/ 504 h 592"/>
                <a:gd name="T30" fmla="*/ 267 w 382"/>
                <a:gd name="T31" fmla="*/ 505 h 592"/>
                <a:gd name="T32" fmla="*/ 260 w 382"/>
                <a:gd name="T33" fmla="*/ 509 h 592"/>
                <a:gd name="T34" fmla="*/ 259 w 382"/>
                <a:gd name="T35" fmla="*/ 515 h 592"/>
                <a:gd name="T36" fmla="*/ 262 w 382"/>
                <a:gd name="T37" fmla="*/ 525 h 592"/>
                <a:gd name="T38" fmla="*/ 259 w 382"/>
                <a:gd name="T39" fmla="*/ 530 h 592"/>
                <a:gd name="T40" fmla="*/ 259 w 382"/>
                <a:gd name="T41" fmla="*/ 534 h 592"/>
                <a:gd name="T42" fmla="*/ 259 w 382"/>
                <a:gd name="T43" fmla="*/ 544 h 592"/>
                <a:gd name="T44" fmla="*/ 258 w 382"/>
                <a:gd name="T45" fmla="*/ 550 h 592"/>
                <a:gd name="T46" fmla="*/ 257 w 382"/>
                <a:gd name="T47" fmla="*/ 555 h 592"/>
                <a:gd name="T48" fmla="*/ 259 w 382"/>
                <a:gd name="T49" fmla="*/ 565 h 592"/>
                <a:gd name="T50" fmla="*/ 258 w 382"/>
                <a:gd name="T51" fmla="*/ 577 h 592"/>
                <a:gd name="T52" fmla="*/ 253 w 382"/>
                <a:gd name="T53" fmla="*/ 582 h 592"/>
                <a:gd name="T54" fmla="*/ 251 w 382"/>
                <a:gd name="T55" fmla="*/ 592 h 592"/>
                <a:gd name="T56" fmla="*/ 177 w 382"/>
                <a:gd name="T57" fmla="*/ 481 h 592"/>
                <a:gd name="T58" fmla="*/ 0 w 382"/>
                <a:gd name="T59" fmla="*/ 223 h 592"/>
                <a:gd name="T60" fmla="*/ 12 w 382"/>
                <a:gd name="T61" fmla="*/ 173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2" h="592">
                  <a:moveTo>
                    <a:pt x="12" y="173"/>
                  </a:moveTo>
                  <a:lnTo>
                    <a:pt x="54" y="0"/>
                  </a:lnTo>
                  <a:lnTo>
                    <a:pt x="150" y="23"/>
                  </a:lnTo>
                  <a:lnTo>
                    <a:pt x="218" y="37"/>
                  </a:lnTo>
                  <a:lnTo>
                    <a:pt x="307" y="56"/>
                  </a:lnTo>
                  <a:lnTo>
                    <a:pt x="382" y="70"/>
                  </a:lnTo>
                  <a:lnTo>
                    <a:pt x="314" y="447"/>
                  </a:lnTo>
                  <a:lnTo>
                    <a:pt x="303" y="506"/>
                  </a:lnTo>
                  <a:lnTo>
                    <a:pt x="299" y="514"/>
                  </a:lnTo>
                  <a:lnTo>
                    <a:pt x="293" y="519"/>
                  </a:lnTo>
                  <a:lnTo>
                    <a:pt x="288" y="518"/>
                  </a:lnTo>
                  <a:lnTo>
                    <a:pt x="287" y="512"/>
                  </a:lnTo>
                  <a:lnTo>
                    <a:pt x="282" y="507"/>
                  </a:lnTo>
                  <a:lnTo>
                    <a:pt x="277" y="507"/>
                  </a:lnTo>
                  <a:lnTo>
                    <a:pt x="272" y="504"/>
                  </a:lnTo>
                  <a:lnTo>
                    <a:pt x="267" y="505"/>
                  </a:lnTo>
                  <a:lnTo>
                    <a:pt x="260" y="509"/>
                  </a:lnTo>
                  <a:lnTo>
                    <a:pt x="259" y="515"/>
                  </a:lnTo>
                  <a:lnTo>
                    <a:pt x="262" y="525"/>
                  </a:lnTo>
                  <a:lnTo>
                    <a:pt x="259" y="530"/>
                  </a:lnTo>
                  <a:lnTo>
                    <a:pt x="259" y="534"/>
                  </a:lnTo>
                  <a:lnTo>
                    <a:pt x="259" y="544"/>
                  </a:lnTo>
                  <a:lnTo>
                    <a:pt x="258" y="550"/>
                  </a:lnTo>
                  <a:lnTo>
                    <a:pt x="257" y="555"/>
                  </a:lnTo>
                  <a:lnTo>
                    <a:pt x="259" y="565"/>
                  </a:lnTo>
                  <a:lnTo>
                    <a:pt x="258" y="577"/>
                  </a:lnTo>
                  <a:lnTo>
                    <a:pt x="253" y="582"/>
                  </a:lnTo>
                  <a:lnTo>
                    <a:pt x="251" y="592"/>
                  </a:lnTo>
                  <a:lnTo>
                    <a:pt x="177" y="481"/>
                  </a:lnTo>
                  <a:lnTo>
                    <a:pt x="0" y="223"/>
                  </a:lnTo>
                  <a:lnTo>
                    <a:pt x="12" y="17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18270" y="3877883"/>
              <a:ext cx="721466" cy="843423"/>
            </a:xfrm>
            <a:custGeom>
              <a:avLst/>
              <a:gdLst>
                <a:gd name="T0" fmla="*/ 11 w 406"/>
                <a:gd name="T1" fmla="*/ 315 h 474"/>
                <a:gd name="T2" fmla="*/ 16 w 406"/>
                <a:gd name="T3" fmla="*/ 315 h 474"/>
                <a:gd name="T4" fmla="*/ 23 w 406"/>
                <a:gd name="T5" fmla="*/ 311 h 474"/>
                <a:gd name="T6" fmla="*/ 28 w 406"/>
                <a:gd name="T7" fmla="*/ 299 h 474"/>
                <a:gd name="T8" fmla="*/ 23 w 406"/>
                <a:gd name="T9" fmla="*/ 292 h 474"/>
                <a:gd name="T10" fmla="*/ 16 w 406"/>
                <a:gd name="T11" fmla="*/ 286 h 474"/>
                <a:gd name="T12" fmla="*/ 19 w 406"/>
                <a:gd name="T13" fmla="*/ 276 h 474"/>
                <a:gd name="T14" fmla="*/ 19 w 406"/>
                <a:gd name="T15" fmla="*/ 266 h 474"/>
                <a:gd name="T16" fmla="*/ 33 w 406"/>
                <a:gd name="T17" fmla="*/ 252 h 474"/>
                <a:gd name="T18" fmla="*/ 38 w 406"/>
                <a:gd name="T19" fmla="*/ 240 h 474"/>
                <a:gd name="T20" fmla="*/ 40 w 406"/>
                <a:gd name="T21" fmla="*/ 223 h 474"/>
                <a:gd name="T22" fmla="*/ 48 w 406"/>
                <a:gd name="T23" fmla="*/ 215 h 474"/>
                <a:gd name="T24" fmla="*/ 68 w 406"/>
                <a:gd name="T25" fmla="*/ 201 h 474"/>
                <a:gd name="T26" fmla="*/ 55 w 406"/>
                <a:gd name="T27" fmla="*/ 188 h 474"/>
                <a:gd name="T28" fmla="*/ 54 w 406"/>
                <a:gd name="T29" fmla="*/ 176 h 474"/>
                <a:gd name="T30" fmla="*/ 52 w 406"/>
                <a:gd name="T31" fmla="*/ 165 h 474"/>
                <a:gd name="T32" fmla="*/ 46 w 406"/>
                <a:gd name="T33" fmla="*/ 150 h 474"/>
                <a:gd name="T34" fmla="*/ 48 w 406"/>
                <a:gd name="T35" fmla="*/ 135 h 474"/>
                <a:gd name="T36" fmla="*/ 54 w 406"/>
                <a:gd name="T37" fmla="*/ 118 h 474"/>
                <a:gd name="T38" fmla="*/ 53 w 406"/>
                <a:gd name="T39" fmla="*/ 103 h 474"/>
                <a:gd name="T40" fmla="*/ 54 w 406"/>
                <a:gd name="T41" fmla="*/ 87 h 474"/>
                <a:gd name="T42" fmla="*/ 57 w 406"/>
                <a:gd name="T43" fmla="*/ 78 h 474"/>
                <a:gd name="T44" fmla="*/ 55 w 406"/>
                <a:gd name="T45" fmla="*/ 62 h 474"/>
                <a:gd name="T46" fmla="*/ 67 w 406"/>
                <a:gd name="T47" fmla="*/ 57 h 474"/>
                <a:gd name="T48" fmla="*/ 77 w 406"/>
                <a:gd name="T49" fmla="*/ 60 h 474"/>
                <a:gd name="T50" fmla="*/ 83 w 406"/>
                <a:gd name="T51" fmla="*/ 71 h 474"/>
                <a:gd name="T52" fmla="*/ 94 w 406"/>
                <a:gd name="T53" fmla="*/ 67 h 474"/>
                <a:gd name="T54" fmla="*/ 109 w 406"/>
                <a:gd name="T55" fmla="*/ 0 h 474"/>
                <a:gd name="T56" fmla="*/ 245 w 406"/>
                <a:gd name="T57" fmla="*/ 23 h 474"/>
                <a:gd name="T58" fmla="*/ 406 w 406"/>
                <a:gd name="T59" fmla="*/ 45 h 474"/>
                <a:gd name="T60" fmla="*/ 352 w 406"/>
                <a:gd name="T61" fmla="*/ 474 h 474"/>
                <a:gd name="T62" fmla="*/ 224 w 406"/>
                <a:gd name="T63" fmla="*/ 458 h 474"/>
                <a:gd name="T64" fmla="*/ 15 w 406"/>
                <a:gd name="T65" fmla="*/ 338 h 474"/>
                <a:gd name="T66" fmla="*/ 2 w 406"/>
                <a:gd name="T67" fmla="*/ 32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" h="474">
                  <a:moveTo>
                    <a:pt x="10" y="315"/>
                  </a:moveTo>
                  <a:lnTo>
                    <a:pt x="11" y="315"/>
                  </a:lnTo>
                  <a:lnTo>
                    <a:pt x="14" y="313"/>
                  </a:lnTo>
                  <a:lnTo>
                    <a:pt x="16" y="315"/>
                  </a:lnTo>
                  <a:lnTo>
                    <a:pt x="20" y="316"/>
                  </a:lnTo>
                  <a:lnTo>
                    <a:pt x="23" y="311"/>
                  </a:lnTo>
                  <a:lnTo>
                    <a:pt x="28" y="308"/>
                  </a:lnTo>
                  <a:lnTo>
                    <a:pt x="28" y="299"/>
                  </a:lnTo>
                  <a:lnTo>
                    <a:pt x="26" y="296"/>
                  </a:lnTo>
                  <a:lnTo>
                    <a:pt x="23" y="292"/>
                  </a:lnTo>
                  <a:lnTo>
                    <a:pt x="18" y="291"/>
                  </a:lnTo>
                  <a:lnTo>
                    <a:pt x="16" y="286"/>
                  </a:lnTo>
                  <a:lnTo>
                    <a:pt x="19" y="281"/>
                  </a:lnTo>
                  <a:lnTo>
                    <a:pt x="19" y="276"/>
                  </a:lnTo>
                  <a:lnTo>
                    <a:pt x="18" y="271"/>
                  </a:lnTo>
                  <a:lnTo>
                    <a:pt x="19" y="266"/>
                  </a:lnTo>
                  <a:lnTo>
                    <a:pt x="24" y="263"/>
                  </a:lnTo>
                  <a:lnTo>
                    <a:pt x="33" y="252"/>
                  </a:lnTo>
                  <a:lnTo>
                    <a:pt x="35" y="245"/>
                  </a:lnTo>
                  <a:lnTo>
                    <a:pt x="38" y="240"/>
                  </a:lnTo>
                  <a:lnTo>
                    <a:pt x="38" y="232"/>
                  </a:lnTo>
                  <a:lnTo>
                    <a:pt x="40" y="223"/>
                  </a:lnTo>
                  <a:lnTo>
                    <a:pt x="45" y="220"/>
                  </a:lnTo>
                  <a:lnTo>
                    <a:pt x="48" y="215"/>
                  </a:lnTo>
                  <a:lnTo>
                    <a:pt x="64" y="206"/>
                  </a:lnTo>
                  <a:lnTo>
                    <a:pt x="68" y="201"/>
                  </a:lnTo>
                  <a:lnTo>
                    <a:pt x="64" y="196"/>
                  </a:lnTo>
                  <a:lnTo>
                    <a:pt x="55" y="188"/>
                  </a:lnTo>
                  <a:lnTo>
                    <a:pt x="55" y="181"/>
                  </a:lnTo>
                  <a:lnTo>
                    <a:pt x="54" y="176"/>
                  </a:lnTo>
                  <a:lnTo>
                    <a:pt x="54" y="171"/>
                  </a:lnTo>
                  <a:lnTo>
                    <a:pt x="52" y="165"/>
                  </a:lnTo>
                  <a:lnTo>
                    <a:pt x="46" y="155"/>
                  </a:lnTo>
                  <a:lnTo>
                    <a:pt x="46" y="150"/>
                  </a:lnTo>
                  <a:lnTo>
                    <a:pt x="46" y="145"/>
                  </a:lnTo>
                  <a:lnTo>
                    <a:pt x="48" y="135"/>
                  </a:lnTo>
                  <a:lnTo>
                    <a:pt x="53" y="130"/>
                  </a:lnTo>
                  <a:lnTo>
                    <a:pt x="54" y="118"/>
                  </a:lnTo>
                  <a:lnTo>
                    <a:pt x="52" y="108"/>
                  </a:lnTo>
                  <a:lnTo>
                    <a:pt x="53" y="103"/>
                  </a:lnTo>
                  <a:lnTo>
                    <a:pt x="54" y="97"/>
                  </a:lnTo>
                  <a:lnTo>
                    <a:pt x="54" y="87"/>
                  </a:lnTo>
                  <a:lnTo>
                    <a:pt x="54" y="83"/>
                  </a:lnTo>
                  <a:lnTo>
                    <a:pt x="57" y="78"/>
                  </a:lnTo>
                  <a:lnTo>
                    <a:pt x="54" y="68"/>
                  </a:lnTo>
                  <a:lnTo>
                    <a:pt x="55" y="62"/>
                  </a:lnTo>
                  <a:lnTo>
                    <a:pt x="62" y="58"/>
                  </a:lnTo>
                  <a:lnTo>
                    <a:pt x="67" y="57"/>
                  </a:lnTo>
                  <a:lnTo>
                    <a:pt x="72" y="60"/>
                  </a:lnTo>
                  <a:lnTo>
                    <a:pt x="77" y="60"/>
                  </a:lnTo>
                  <a:lnTo>
                    <a:pt x="82" y="65"/>
                  </a:lnTo>
                  <a:lnTo>
                    <a:pt x="83" y="71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8" y="59"/>
                  </a:lnTo>
                  <a:lnTo>
                    <a:pt x="109" y="0"/>
                  </a:lnTo>
                  <a:lnTo>
                    <a:pt x="163" y="9"/>
                  </a:lnTo>
                  <a:lnTo>
                    <a:pt x="245" y="23"/>
                  </a:lnTo>
                  <a:lnTo>
                    <a:pt x="324" y="34"/>
                  </a:lnTo>
                  <a:lnTo>
                    <a:pt x="406" y="45"/>
                  </a:lnTo>
                  <a:lnTo>
                    <a:pt x="352" y="472"/>
                  </a:lnTo>
                  <a:lnTo>
                    <a:pt x="352" y="474"/>
                  </a:lnTo>
                  <a:lnTo>
                    <a:pt x="319" y="471"/>
                  </a:lnTo>
                  <a:lnTo>
                    <a:pt x="224" y="458"/>
                  </a:lnTo>
                  <a:lnTo>
                    <a:pt x="142" y="411"/>
                  </a:lnTo>
                  <a:lnTo>
                    <a:pt x="15" y="338"/>
                  </a:lnTo>
                  <a:lnTo>
                    <a:pt x="0" y="330"/>
                  </a:lnTo>
                  <a:lnTo>
                    <a:pt x="2" y="325"/>
                  </a:lnTo>
                  <a:lnTo>
                    <a:pt x="10" y="31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741378" y="2225699"/>
              <a:ext cx="634172" cy="1028282"/>
            </a:xfrm>
            <a:custGeom>
              <a:avLst/>
              <a:gdLst>
                <a:gd name="T0" fmla="*/ 27 w 357"/>
                <a:gd name="T1" fmla="*/ 385 h 579"/>
                <a:gd name="T2" fmla="*/ 32 w 357"/>
                <a:gd name="T3" fmla="*/ 380 h 579"/>
                <a:gd name="T4" fmla="*/ 37 w 357"/>
                <a:gd name="T5" fmla="*/ 364 h 579"/>
                <a:gd name="T6" fmla="*/ 37 w 357"/>
                <a:gd name="T7" fmla="*/ 354 h 579"/>
                <a:gd name="T8" fmla="*/ 28 w 357"/>
                <a:gd name="T9" fmla="*/ 350 h 579"/>
                <a:gd name="T10" fmla="*/ 30 w 357"/>
                <a:gd name="T11" fmla="*/ 331 h 579"/>
                <a:gd name="T12" fmla="*/ 41 w 357"/>
                <a:gd name="T13" fmla="*/ 317 h 579"/>
                <a:gd name="T14" fmla="*/ 52 w 357"/>
                <a:gd name="T15" fmla="*/ 307 h 579"/>
                <a:gd name="T16" fmla="*/ 56 w 357"/>
                <a:gd name="T17" fmla="*/ 299 h 579"/>
                <a:gd name="T18" fmla="*/ 72 w 357"/>
                <a:gd name="T19" fmla="*/ 275 h 579"/>
                <a:gd name="T20" fmla="*/ 86 w 357"/>
                <a:gd name="T21" fmla="*/ 257 h 579"/>
                <a:gd name="T22" fmla="*/ 75 w 357"/>
                <a:gd name="T23" fmla="*/ 238 h 579"/>
                <a:gd name="T24" fmla="*/ 70 w 357"/>
                <a:gd name="T25" fmla="*/ 231 h 579"/>
                <a:gd name="T26" fmla="*/ 69 w 357"/>
                <a:gd name="T27" fmla="*/ 219 h 579"/>
                <a:gd name="T28" fmla="*/ 67 w 357"/>
                <a:gd name="T29" fmla="*/ 194 h 579"/>
                <a:gd name="T30" fmla="*/ 71 w 357"/>
                <a:gd name="T31" fmla="*/ 174 h 579"/>
                <a:gd name="T32" fmla="*/ 109 w 357"/>
                <a:gd name="T33" fmla="*/ 0 h 579"/>
                <a:gd name="T34" fmla="*/ 158 w 357"/>
                <a:gd name="T35" fmla="*/ 10 h 579"/>
                <a:gd name="T36" fmla="*/ 143 w 357"/>
                <a:gd name="T37" fmla="*/ 85 h 579"/>
                <a:gd name="T38" fmla="*/ 150 w 357"/>
                <a:gd name="T39" fmla="*/ 102 h 579"/>
                <a:gd name="T40" fmla="*/ 156 w 357"/>
                <a:gd name="T41" fmla="*/ 117 h 579"/>
                <a:gd name="T42" fmla="*/ 157 w 357"/>
                <a:gd name="T43" fmla="*/ 127 h 579"/>
                <a:gd name="T44" fmla="*/ 159 w 357"/>
                <a:gd name="T45" fmla="*/ 138 h 579"/>
                <a:gd name="T46" fmla="*/ 168 w 357"/>
                <a:gd name="T47" fmla="*/ 146 h 579"/>
                <a:gd name="T48" fmla="*/ 173 w 357"/>
                <a:gd name="T49" fmla="*/ 155 h 579"/>
                <a:gd name="T50" fmla="*/ 181 w 357"/>
                <a:gd name="T51" fmla="*/ 170 h 579"/>
                <a:gd name="T52" fmla="*/ 184 w 357"/>
                <a:gd name="T53" fmla="*/ 178 h 579"/>
                <a:gd name="T54" fmla="*/ 189 w 357"/>
                <a:gd name="T55" fmla="*/ 187 h 579"/>
                <a:gd name="T56" fmla="*/ 197 w 357"/>
                <a:gd name="T57" fmla="*/ 192 h 579"/>
                <a:gd name="T58" fmla="*/ 201 w 357"/>
                <a:gd name="T59" fmla="*/ 199 h 579"/>
                <a:gd name="T60" fmla="*/ 211 w 357"/>
                <a:gd name="T61" fmla="*/ 200 h 579"/>
                <a:gd name="T62" fmla="*/ 201 w 357"/>
                <a:gd name="T63" fmla="*/ 226 h 579"/>
                <a:gd name="T64" fmla="*/ 196 w 357"/>
                <a:gd name="T65" fmla="*/ 236 h 579"/>
                <a:gd name="T66" fmla="*/ 195 w 357"/>
                <a:gd name="T67" fmla="*/ 244 h 579"/>
                <a:gd name="T68" fmla="*/ 196 w 357"/>
                <a:gd name="T69" fmla="*/ 260 h 579"/>
                <a:gd name="T70" fmla="*/ 188 w 357"/>
                <a:gd name="T71" fmla="*/ 265 h 579"/>
                <a:gd name="T72" fmla="*/ 186 w 357"/>
                <a:gd name="T73" fmla="*/ 275 h 579"/>
                <a:gd name="T74" fmla="*/ 191 w 357"/>
                <a:gd name="T75" fmla="*/ 282 h 579"/>
                <a:gd name="T76" fmla="*/ 200 w 357"/>
                <a:gd name="T77" fmla="*/ 287 h 579"/>
                <a:gd name="T78" fmla="*/ 221 w 357"/>
                <a:gd name="T79" fmla="*/ 281 h 579"/>
                <a:gd name="T80" fmla="*/ 225 w 357"/>
                <a:gd name="T81" fmla="*/ 296 h 579"/>
                <a:gd name="T82" fmla="*/ 231 w 357"/>
                <a:gd name="T83" fmla="*/ 319 h 579"/>
                <a:gd name="T84" fmla="*/ 236 w 357"/>
                <a:gd name="T85" fmla="*/ 329 h 579"/>
                <a:gd name="T86" fmla="*/ 234 w 357"/>
                <a:gd name="T87" fmla="*/ 340 h 579"/>
                <a:gd name="T88" fmla="*/ 239 w 357"/>
                <a:gd name="T89" fmla="*/ 350 h 579"/>
                <a:gd name="T90" fmla="*/ 250 w 357"/>
                <a:gd name="T91" fmla="*/ 353 h 579"/>
                <a:gd name="T92" fmla="*/ 251 w 357"/>
                <a:gd name="T93" fmla="*/ 366 h 579"/>
                <a:gd name="T94" fmla="*/ 252 w 357"/>
                <a:gd name="T95" fmla="*/ 375 h 579"/>
                <a:gd name="T96" fmla="*/ 260 w 357"/>
                <a:gd name="T97" fmla="*/ 385 h 579"/>
                <a:gd name="T98" fmla="*/ 262 w 357"/>
                <a:gd name="T99" fmla="*/ 379 h 579"/>
                <a:gd name="T100" fmla="*/ 278 w 357"/>
                <a:gd name="T101" fmla="*/ 379 h 579"/>
                <a:gd name="T102" fmla="*/ 288 w 357"/>
                <a:gd name="T103" fmla="*/ 380 h 579"/>
                <a:gd name="T104" fmla="*/ 295 w 357"/>
                <a:gd name="T105" fmla="*/ 375 h 579"/>
                <a:gd name="T106" fmla="*/ 314 w 357"/>
                <a:gd name="T107" fmla="*/ 379 h 579"/>
                <a:gd name="T108" fmla="*/ 324 w 357"/>
                <a:gd name="T109" fmla="*/ 380 h 579"/>
                <a:gd name="T110" fmla="*/ 334 w 357"/>
                <a:gd name="T111" fmla="*/ 380 h 579"/>
                <a:gd name="T112" fmla="*/ 347 w 357"/>
                <a:gd name="T113" fmla="*/ 372 h 579"/>
                <a:gd name="T114" fmla="*/ 353 w 357"/>
                <a:gd name="T115" fmla="*/ 387 h 579"/>
                <a:gd name="T116" fmla="*/ 329 w 357"/>
                <a:gd name="T117" fmla="*/ 579 h 579"/>
                <a:gd name="T118" fmla="*/ 186 w 357"/>
                <a:gd name="T119" fmla="*/ 556 h 579"/>
                <a:gd name="T120" fmla="*/ 89 w 357"/>
                <a:gd name="T121" fmla="*/ 53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7" h="579">
                  <a:moveTo>
                    <a:pt x="0" y="520"/>
                  </a:moveTo>
                  <a:lnTo>
                    <a:pt x="27" y="385"/>
                  </a:lnTo>
                  <a:lnTo>
                    <a:pt x="30" y="382"/>
                  </a:lnTo>
                  <a:lnTo>
                    <a:pt x="32" y="380"/>
                  </a:lnTo>
                  <a:lnTo>
                    <a:pt x="36" y="370"/>
                  </a:lnTo>
                  <a:lnTo>
                    <a:pt x="37" y="364"/>
                  </a:lnTo>
                  <a:lnTo>
                    <a:pt x="41" y="359"/>
                  </a:lnTo>
                  <a:lnTo>
                    <a:pt x="37" y="354"/>
                  </a:lnTo>
                  <a:lnTo>
                    <a:pt x="33" y="351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30" y="331"/>
                  </a:lnTo>
                  <a:lnTo>
                    <a:pt x="35" y="327"/>
                  </a:lnTo>
                  <a:lnTo>
                    <a:pt x="41" y="317"/>
                  </a:lnTo>
                  <a:lnTo>
                    <a:pt x="49" y="312"/>
                  </a:lnTo>
                  <a:lnTo>
                    <a:pt x="52" y="307"/>
                  </a:lnTo>
                  <a:lnTo>
                    <a:pt x="55" y="302"/>
                  </a:lnTo>
                  <a:lnTo>
                    <a:pt x="56" y="299"/>
                  </a:lnTo>
                  <a:lnTo>
                    <a:pt x="65" y="288"/>
                  </a:lnTo>
                  <a:lnTo>
                    <a:pt x="72" y="275"/>
                  </a:lnTo>
                  <a:lnTo>
                    <a:pt x="83" y="262"/>
                  </a:lnTo>
                  <a:lnTo>
                    <a:pt x="86" y="257"/>
                  </a:lnTo>
                  <a:lnTo>
                    <a:pt x="84" y="247"/>
                  </a:lnTo>
                  <a:lnTo>
                    <a:pt x="75" y="238"/>
                  </a:lnTo>
                  <a:lnTo>
                    <a:pt x="72" y="236"/>
                  </a:lnTo>
                  <a:lnTo>
                    <a:pt x="70" y="231"/>
                  </a:lnTo>
                  <a:lnTo>
                    <a:pt x="70" y="223"/>
                  </a:lnTo>
                  <a:lnTo>
                    <a:pt x="69" y="219"/>
                  </a:lnTo>
                  <a:lnTo>
                    <a:pt x="70" y="204"/>
                  </a:lnTo>
                  <a:lnTo>
                    <a:pt x="67" y="194"/>
                  </a:lnTo>
                  <a:lnTo>
                    <a:pt x="70" y="189"/>
                  </a:lnTo>
                  <a:lnTo>
                    <a:pt x="71" y="174"/>
                  </a:lnTo>
                  <a:lnTo>
                    <a:pt x="108" y="3"/>
                  </a:lnTo>
                  <a:lnTo>
                    <a:pt x="109" y="0"/>
                  </a:lnTo>
                  <a:lnTo>
                    <a:pt x="147" y="8"/>
                  </a:lnTo>
                  <a:lnTo>
                    <a:pt x="158" y="10"/>
                  </a:lnTo>
                  <a:lnTo>
                    <a:pt x="157" y="13"/>
                  </a:lnTo>
                  <a:lnTo>
                    <a:pt x="143" y="85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4" y="112"/>
                  </a:lnTo>
                  <a:lnTo>
                    <a:pt x="156" y="117"/>
                  </a:lnTo>
                  <a:lnTo>
                    <a:pt x="153" y="122"/>
                  </a:lnTo>
                  <a:lnTo>
                    <a:pt x="157" y="127"/>
                  </a:lnTo>
                  <a:lnTo>
                    <a:pt x="150" y="127"/>
                  </a:lnTo>
                  <a:lnTo>
                    <a:pt x="159" y="138"/>
                  </a:lnTo>
                  <a:lnTo>
                    <a:pt x="161" y="143"/>
                  </a:lnTo>
                  <a:lnTo>
                    <a:pt x="168" y="146"/>
                  </a:lnTo>
                  <a:lnTo>
                    <a:pt x="169" y="151"/>
                  </a:lnTo>
                  <a:lnTo>
                    <a:pt x="173" y="155"/>
                  </a:lnTo>
                  <a:lnTo>
                    <a:pt x="174" y="160"/>
                  </a:lnTo>
                  <a:lnTo>
                    <a:pt x="181" y="170"/>
                  </a:lnTo>
                  <a:lnTo>
                    <a:pt x="184" y="175"/>
                  </a:lnTo>
                  <a:lnTo>
                    <a:pt x="184" y="178"/>
                  </a:lnTo>
                  <a:lnTo>
                    <a:pt x="184" y="183"/>
                  </a:lnTo>
                  <a:lnTo>
                    <a:pt x="189" y="187"/>
                  </a:lnTo>
                  <a:lnTo>
                    <a:pt x="192" y="192"/>
                  </a:lnTo>
                  <a:lnTo>
                    <a:pt x="197" y="192"/>
                  </a:lnTo>
                  <a:lnTo>
                    <a:pt x="196" y="197"/>
                  </a:lnTo>
                  <a:lnTo>
                    <a:pt x="201" y="199"/>
                  </a:lnTo>
                  <a:lnTo>
                    <a:pt x="207" y="199"/>
                  </a:lnTo>
                  <a:lnTo>
                    <a:pt x="211" y="200"/>
                  </a:lnTo>
                  <a:lnTo>
                    <a:pt x="206" y="216"/>
                  </a:lnTo>
                  <a:lnTo>
                    <a:pt x="201" y="226"/>
                  </a:lnTo>
                  <a:lnTo>
                    <a:pt x="200" y="231"/>
                  </a:lnTo>
                  <a:lnTo>
                    <a:pt x="196" y="236"/>
                  </a:lnTo>
                  <a:lnTo>
                    <a:pt x="197" y="239"/>
                  </a:lnTo>
                  <a:lnTo>
                    <a:pt x="195" y="244"/>
                  </a:lnTo>
                  <a:lnTo>
                    <a:pt x="198" y="250"/>
                  </a:lnTo>
                  <a:lnTo>
                    <a:pt x="196" y="260"/>
                  </a:lnTo>
                  <a:lnTo>
                    <a:pt x="191" y="261"/>
                  </a:lnTo>
                  <a:lnTo>
                    <a:pt x="188" y="265"/>
                  </a:lnTo>
                  <a:lnTo>
                    <a:pt x="189" y="271"/>
                  </a:lnTo>
                  <a:lnTo>
                    <a:pt x="186" y="275"/>
                  </a:lnTo>
                  <a:lnTo>
                    <a:pt x="184" y="280"/>
                  </a:lnTo>
                  <a:lnTo>
                    <a:pt x="191" y="282"/>
                  </a:lnTo>
                  <a:lnTo>
                    <a:pt x="195" y="288"/>
                  </a:lnTo>
                  <a:lnTo>
                    <a:pt x="200" y="287"/>
                  </a:lnTo>
                  <a:lnTo>
                    <a:pt x="220" y="277"/>
                  </a:lnTo>
                  <a:lnTo>
                    <a:pt x="221" y="281"/>
                  </a:lnTo>
                  <a:lnTo>
                    <a:pt x="225" y="286"/>
                  </a:lnTo>
                  <a:lnTo>
                    <a:pt x="225" y="296"/>
                  </a:lnTo>
                  <a:lnTo>
                    <a:pt x="227" y="309"/>
                  </a:lnTo>
                  <a:lnTo>
                    <a:pt x="231" y="319"/>
                  </a:lnTo>
                  <a:lnTo>
                    <a:pt x="235" y="324"/>
                  </a:lnTo>
                  <a:lnTo>
                    <a:pt x="236" y="329"/>
                  </a:lnTo>
                  <a:lnTo>
                    <a:pt x="236" y="334"/>
                  </a:lnTo>
                  <a:lnTo>
                    <a:pt x="234" y="340"/>
                  </a:lnTo>
                  <a:lnTo>
                    <a:pt x="235" y="345"/>
                  </a:lnTo>
                  <a:lnTo>
                    <a:pt x="239" y="350"/>
                  </a:lnTo>
                  <a:lnTo>
                    <a:pt x="245" y="348"/>
                  </a:lnTo>
                  <a:lnTo>
                    <a:pt x="250" y="353"/>
                  </a:lnTo>
                  <a:lnTo>
                    <a:pt x="252" y="361"/>
                  </a:lnTo>
                  <a:lnTo>
                    <a:pt x="251" y="366"/>
                  </a:lnTo>
                  <a:lnTo>
                    <a:pt x="254" y="372"/>
                  </a:lnTo>
                  <a:lnTo>
                    <a:pt x="252" y="375"/>
                  </a:lnTo>
                  <a:lnTo>
                    <a:pt x="256" y="380"/>
                  </a:lnTo>
                  <a:lnTo>
                    <a:pt x="260" y="385"/>
                  </a:lnTo>
                  <a:lnTo>
                    <a:pt x="262" y="384"/>
                  </a:lnTo>
                  <a:lnTo>
                    <a:pt x="262" y="379"/>
                  </a:lnTo>
                  <a:lnTo>
                    <a:pt x="267" y="378"/>
                  </a:lnTo>
                  <a:lnTo>
                    <a:pt x="278" y="379"/>
                  </a:lnTo>
                  <a:lnTo>
                    <a:pt x="283" y="380"/>
                  </a:lnTo>
                  <a:lnTo>
                    <a:pt x="288" y="380"/>
                  </a:lnTo>
                  <a:lnTo>
                    <a:pt x="293" y="377"/>
                  </a:lnTo>
                  <a:lnTo>
                    <a:pt x="295" y="375"/>
                  </a:lnTo>
                  <a:lnTo>
                    <a:pt x="305" y="379"/>
                  </a:lnTo>
                  <a:lnTo>
                    <a:pt x="314" y="379"/>
                  </a:lnTo>
                  <a:lnTo>
                    <a:pt x="320" y="383"/>
                  </a:lnTo>
                  <a:lnTo>
                    <a:pt x="324" y="380"/>
                  </a:lnTo>
                  <a:lnTo>
                    <a:pt x="334" y="384"/>
                  </a:lnTo>
                  <a:lnTo>
                    <a:pt x="334" y="380"/>
                  </a:lnTo>
                  <a:lnTo>
                    <a:pt x="342" y="370"/>
                  </a:lnTo>
                  <a:lnTo>
                    <a:pt x="347" y="372"/>
                  </a:lnTo>
                  <a:lnTo>
                    <a:pt x="349" y="380"/>
                  </a:lnTo>
                  <a:lnTo>
                    <a:pt x="353" y="387"/>
                  </a:lnTo>
                  <a:lnTo>
                    <a:pt x="357" y="390"/>
                  </a:lnTo>
                  <a:lnTo>
                    <a:pt x="329" y="579"/>
                  </a:lnTo>
                  <a:lnTo>
                    <a:pt x="264" y="570"/>
                  </a:lnTo>
                  <a:lnTo>
                    <a:pt x="186" y="556"/>
                  </a:lnTo>
                  <a:lnTo>
                    <a:pt x="164" y="553"/>
                  </a:lnTo>
                  <a:lnTo>
                    <a:pt x="89" y="539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912116" y="3207767"/>
              <a:ext cx="596943" cy="750993"/>
            </a:xfrm>
            <a:custGeom>
              <a:avLst/>
              <a:gdLst>
                <a:gd name="T0" fmla="*/ 0 w 336"/>
                <a:gd name="T1" fmla="*/ 377 h 422"/>
                <a:gd name="T2" fmla="*/ 68 w 336"/>
                <a:gd name="T3" fmla="*/ 0 h 422"/>
                <a:gd name="T4" fmla="*/ 90 w 336"/>
                <a:gd name="T5" fmla="*/ 3 h 422"/>
                <a:gd name="T6" fmla="*/ 168 w 336"/>
                <a:gd name="T7" fmla="*/ 17 h 422"/>
                <a:gd name="T8" fmla="*/ 233 w 336"/>
                <a:gd name="T9" fmla="*/ 26 h 422"/>
                <a:gd name="T10" fmla="*/ 222 w 336"/>
                <a:gd name="T11" fmla="*/ 103 h 422"/>
                <a:gd name="T12" fmla="*/ 336 w 336"/>
                <a:gd name="T13" fmla="*/ 118 h 422"/>
                <a:gd name="T14" fmla="*/ 297 w 336"/>
                <a:gd name="T15" fmla="*/ 422 h 422"/>
                <a:gd name="T16" fmla="*/ 215 w 336"/>
                <a:gd name="T17" fmla="*/ 411 h 422"/>
                <a:gd name="T18" fmla="*/ 136 w 336"/>
                <a:gd name="T19" fmla="*/ 400 h 422"/>
                <a:gd name="T20" fmla="*/ 54 w 336"/>
                <a:gd name="T21" fmla="*/ 386 h 422"/>
                <a:gd name="T22" fmla="*/ 0 w 336"/>
                <a:gd name="T23" fmla="*/ 377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6" h="422">
                  <a:moveTo>
                    <a:pt x="0" y="377"/>
                  </a:moveTo>
                  <a:lnTo>
                    <a:pt x="68" y="0"/>
                  </a:lnTo>
                  <a:lnTo>
                    <a:pt x="90" y="3"/>
                  </a:lnTo>
                  <a:lnTo>
                    <a:pt x="168" y="17"/>
                  </a:lnTo>
                  <a:lnTo>
                    <a:pt x="233" y="26"/>
                  </a:lnTo>
                  <a:lnTo>
                    <a:pt x="222" y="103"/>
                  </a:lnTo>
                  <a:lnTo>
                    <a:pt x="336" y="118"/>
                  </a:lnTo>
                  <a:lnTo>
                    <a:pt x="297" y="422"/>
                  </a:lnTo>
                  <a:lnTo>
                    <a:pt x="215" y="411"/>
                  </a:lnTo>
                  <a:lnTo>
                    <a:pt x="136" y="400"/>
                  </a:lnTo>
                  <a:lnTo>
                    <a:pt x="54" y="386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95560" y="2243672"/>
              <a:ext cx="1097605" cy="681670"/>
            </a:xfrm>
            <a:custGeom>
              <a:avLst/>
              <a:gdLst>
                <a:gd name="T0" fmla="*/ 13 w 618"/>
                <a:gd name="T1" fmla="*/ 107 h 384"/>
                <a:gd name="T2" fmla="*/ 7 w 618"/>
                <a:gd name="T3" fmla="*/ 92 h 384"/>
                <a:gd name="T4" fmla="*/ 0 w 618"/>
                <a:gd name="T5" fmla="*/ 75 h 384"/>
                <a:gd name="T6" fmla="*/ 15 w 618"/>
                <a:gd name="T7" fmla="*/ 0 h 384"/>
                <a:gd name="T8" fmla="*/ 218 w 618"/>
                <a:gd name="T9" fmla="*/ 37 h 384"/>
                <a:gd name="T10" fmla="*/ 405 w 618"/>
                <a:gd name="T11" fmla="*/ 62 h 384"/>
                <a:gd name="T12" fmla="*/ 581 w 618"/>
                <a:gd name="T13" fmla="*/ 81 h 384"/>
                <a:gd name="T14" fmla="*/ 618 w 618"/>
                <a:gd name="T15" fmla="*/ 85 h 384"/>
                <a:gd name="T16" fmla="*/ 597 w 618"/>
                <a:gd name="T17" fmla="*/ 379 h 384"/>
                <a:gd name="T18" fmla="*/ 522 w 618"/>
                <a:gd name="T19" fmla="*/ 379 h 384"/>
                <a:gd name="T20" fmla="*/ 322 w 618"/>
                <a:gd name="T21" fmla="*/ 358 h 384"/>
                <a:gd name="T22" fmla="*/ 219 w 618"/>
                <a:gd name="T23" fmla="*/ 348 h 384"/>
                <a:gd name="T24" fmla="*/ 210 w 618"/>
                <a:gd name="T25" fmla="*/ 377 h 384"/>
                <a:gd name="T26" fmla="*/ 204 w 618"/>
                <a:gd name="T27" fmla="*/ 362 h 384"/>
                <a:gd name="T28" fmla="*/ 191 w 618"/>
                <a:gd name="T29" fmla="*/ 370 h 384"/>
                <a:gd name="T30" fmla="*/ 181 w 618"/>
                <a:gd name="T31" fmla="*/ 370 h 384"/>
                <a:gd name="T32" fmla="*/ 171 w 618"/>
                <a:gd name="T33" fmla="*/ 369 h 384"/>
                <a:gd name="T34" fmla="*/ 152 w 618"/>
                <a:gd name="T35" fmla="*/ 365 h 384"/>
                <a:gd name="T36" fmla="*/ 145 w 618"/>
                <a:gd name="T37" fmla="*/ 370 h 384"/>
                <a:gd name="T38" fmla="*/ 135 w 618"/>
                <a:gd name="T39" fmla="*/ 369 h 384"/>
                <a:gd name="T40" fmla="*/ 119 w 618"/>
                <a:gd name="T41" fmla="*/ 369 h 384"/>
                <a:gd name="T42" fmla="*/ 117 w 618"/>
                <a:gd name="T43" fmla="*/ 375 h 384"/>
                <a:gd name="T44" fmla="*/ 109 w 618"/>
                <a:gd name="T45" fmla="*/ 365 h 384"/>
                <a:gd name="T46" fmla="*/ 108 w 618"/>
                <a:gd name="T47" fmla="*/ 356 h 384"/>
                <a:gd name="T48" fmla="*/ 107 w 618"/>
                <a:gd name="T49" fmla="*/ 343 h 384"/>
                <a:gd name="T50" fmla="*/ 96 w 618"/>
                <a:gd name="T51" fmla="*/ 340 h 384"/>
                <a:gd name="T52" fmla="*/ 91 w 618"/>
                <a:gd name="T53" fmla="*/ 330 h 384"/>
                <a:gd name="T54" fmla="*/ 93 w 618"/>
                <a:gd name="T55" fmla="*/ 319 h 384"/>
                <a:gd name="T56" fmla="*/ 88 w 618"/>
                <a:gd name="T57" fmla="*/ 309 h 384"/>
                <a:gd name="T58" fmla="*/ 82 w 618"/>
                <a:gd name="T59" fmla="*/ 286 h 384"/>
                <a:gd name="T60" fmla="*/ 78 w 618"/>
                <a:gd name="T61" fmla="*/ 271 h 384"/>
                <a:gd name="T62" fmla="*/ 57 w 618"/>
                <a:gd name="T63" fmla="*/ 277 h 384"/>
                <a:gd name="T64" fmla="*/ 48 w 618"/>
                <a:gd name="T65" fmla="*/ 272 h 384"/>
                <a:gd name="T66" fmla="*/ 43 w 618"/>
                <a:gd name="T67" fmla="*/ 265 h 384"/>
                <a:gd name="T68" fmla="*/ 45 w 618"/>
                <a:gd name="T69" fmla="*/ 255 h 384"/>
                <a:gd name="T70" fmla="*/ 53 w 618"/>
                <a:gd name="T71" fmla="*/ 250 h 384"/>
                <a:gd name="T72" fmla="*/ 52 w 618"/>
                <a:gd name="T73" fmla="*/ 234 h 384"/>
                <a:gd name="T74" fmla="*/ 53 w 618"/>
                <a:gd name="T75" fmla="*/ 226 h 384"/>
                <a:gd name="T76" fmla="*/ 58 w 618"/>
                <a:gd name="T77" fmla="*/ 216 h 384"/>
                <a:gd name="T78" fmla="*/ 68 w 618"/>
                <a:gd name="T79" fmla="*/ 190 h 384"/>
                <a:gd name="T80" fmla="*/ 58 w 618"/>
                <a:gd name="T81" fmla="*/ 189 h 384"/>
                <a:gd name="T82" fmla="*/ 54 w 618"/>
                <a:gd name="T83" fmla="*/ 182 h 384"/>
                <a:gd name="T84" fmla="*/ 46 w 618"/>
                <a:gd name="T85" fmla="*/ 177 h 384"/>
                <a:gd name="T86" fmla="*/ 41 w 618"/>
                <a:gd name="T87" fmla="*/ 168 h 384"/>
                <a:gd name="T88" fmla="*/ 38 w 618"/>
                <a:gd name="T89" fmla="*/ 160 h 384"/>
                <a:gd name="T90" fmla="*/ 30 w 618"/>
                <a:gd name="T91" fmla="*/ 145 h 384"/>
                <a:gd name="T92" fmla="*/ 25 w 618"/>
                <a:gd name="T93" fmla="*/ 136 h 384"/>
                <a:gd name="T94" fmla="*/ 16 w 618"/>
                <a:gd name="T95" fmla="*/ 128 h 384"/>
                <a:gd name="T96" fmla="*/ 14 w 618"/>
                <a:gd name="T97" fmla="*/ 11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8" h="384">
                  <a:moveTo>
                    <a:pt x="10" y="112"/>
                  </a:moveTo>
                  <a:lnTo>
                    <a:pt x="13" y="107"/>
                  </a:lnTo>
                  <a:lnTo>
                    <a:pt x="11" y="10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0" y="75"/>
                  </a:lnTo>
                  <a:lnTo>
                    <a:pt x="14" y="3"/>
                  </a:lnTo>
                  <a:lnTo>
                    <a:pt x="15" y="0"/>
                  </a:lnTo>
                  <a:lnTo>
                    <a:pt x="88" y="16"/>
                  </a:lnTo>
                  <a:lnTo>
                    <a:pt x="218" y="37"/>
                  </a:lnTo>
                  <a:lnTo>
                    <a:pt x="331" y="53"/>
                  </a:lnTo>
                  <a:lnTo>
                    <a:pt x="405" y="62"/>
                  </a:lnTo>
                  <a:lnTo>
                    <a:pt x="483" y="71"/>
                  </a:lnTo>
                  <a:lnTo>
                    <a:pt x="581" y="81"/>
                  </a:lnTo>
                  <a:lnTo>
                    <a:pt x="618" y="84"/>
                  </a:lnTo>
                  <a:lnTo>
                    <a:pt x="618" y="85"/>
                  </a:lnTo>
                  <a:lnTo>
                    <a:pt x="601" y="314"/>
                  </a:lnTo>
                  <a:lnTo>
                    <a:pt x="597" y="379"/>
                  </a:lnTo>
                  <a:lnTo>
                    <a:pt x="595" y="384"/>
                  </a:lnTo>
                  <a:lnTo>
                    <a:pt x="522" y="379"/>
                  </a:lnTo>
                  <a:lnTo>
                    <a:pt x="418" y="369"/>
                  </a:lnTo>
                  <a:lnTo>
                    <a:pt x="322" y="358"/>
                  </a:lnTo>
                  <a:lnTo>
                    <a:pt x="224" y="344"/>
                  </a:lnTo>
                  <a:lnTo>
                    <a:pt x="219" y="348"/>
                  </a:lnTo>
                  <a:lnTo>
                    <a:pt x="214" y="380"/>
                  </a:lnTo>
                  <a:lnTo>
                    <a:pt x="210" y="377"/>
                  </a:lnTo>
                  <a:lnTo>
                    <a:pt x="206" y="370"/>
                  </a:lnTo>
                  <a:lnTo>
                    <a:pt x="204" y="362"/>
                  </a:lnTo>
                  <a:lnTo>
                    <a:pt x="199" y="360"/>
                  </a:lnTo>
                  <a:lnTo>
                    <a:pt x="191" y="370"/>
                  </a:lnTo>
                  <a:lnTo>
                    <a:pt x="191" y="374"/>
                  </a:lnTo>
                  <a:lnTo>
                    <a:pt x="181" y="370"/>
                  </a:lnTo>
                  <a:lnTo>
                    <a:pt x="177" y="373"/>
                  </a:lnTo>
                  <a:lnTo>
                    <a:pt x="171" y="369"/>
                  </a:lnTo>
                  <a:lnTo>
                    <a:pt x="162" y="369"/>
                  </a:lnTo>
                  <a:lnTo>
                    <a:pt x="152" y="365"/>
                  </a:lnTo>
                  <a:lnTo>
                    <a:pt x="150" y="367"/>
                  </a:lnTo>
                  <a:lnTo>
                    <a:pt x="145" y="370"/>
                  </a:lnTo>
                  <a:lnTo>
                    <a:pt x="140" y="370"/>
                  </a:lnTo>
                  <a:lnTo>
                    <a:pt x="135" y="369"/>
                  </a:lnTo>
                  <a:lnTo>
                    <a:pt x="124" y="368"/>
                  </a:lnTo>
                  <a:lnTo>
                    <a:pt x="119" y="369"/>
                  </a:lnTo>
                  <a:lnTo>
                    <a:pt x="119" y="374"/>
                  </a:lnTo>
                  <a:lnTo>
                    <a:pt x="117" y="375"/>
                  </a:lnTo>
                  <a:lnTo>
                    <a:pt x="113" y="370"/>
                  </a:lnTo>
                  <a:lnTo>
                    <a:pt x="109" y="365"/>
                  </a:lnTo>
                  <a:lnTo>
                    <a:pt x="111" y="362"/>
                  </a:lnTo>
                  <a:lnTo>
                    <a:pt x="108" y="356"/>
                  </a:lnTo>
                  <a:lnTo>
                    <a:pt x="109" y="351"/>
                  </a:lnTo>
                  <a:lnTo>
                    <a:pt x="107" y="343"/>
                  </a:lnTo>
                  <a:lnTo>
                    <a:pt x="102" y="338"/>
                  </a:lnTo>
                  <a:lnTo>
                    <a:pt x="96" y="340"/>
                  </a:lnTo>
                  <a:lnTo>
                    <a:pt x="92" y="335"/>
                  </a:lnTo>
                  <a:lnTo>
                    <a:pt x="91" y="330"/>
                  </a:lnTo>
                  <a:lnTo>
                    <a:pt x="93" y="324"/>
                  </a:lnTo>
                  <a:lnTo>
                    <a:pt x="93" y="319"/>
                  </a:lnTo>
                  <a:lnTo>
                    <a:pt x="92" y="314"/>
                  </a:lnTo>
                  <a:lnTo>
                    <a:pt x="88" y="309"/>
                  </a:lnTo>
                  <a:lnTo>
                    <a:pt x="84" y="299"/>
                  </a:lnTo>
                  <a:lnTo>
                    <a:pt x="82" y="286"/>
                  </a:lnTo>
                  <a:lnTo>
                    <a:pt x="82" y="276"/>
                  </a:lnTo>
                  <a:lnTo>
                    <a:pt x="78" y="271"/>
                  </a:lnTo>
                  <a:lnTo>
                    <a:pt x="77" y="267"/>
                  </a:lnTo>
                  <a:lnTo>
                    <a:pt x="57" y="277"/>
                  </a:lnTo>
                  <a:lnTo>
                    <a:pt x="52" y="278"/>
                  </a:lnTo>
                  <a:lnTo>
                    <a:pt x="48" y="272"/>
                  </a:lnTo>
                  <a:lnTo>
                    <a:pt x="41" y="270"/>
                  </a:lnTo>
                  <a:lnTo>
                    <a:pt x="43" y="265"/>
                  </a:lnTo>
                  <a:lnTo>
                    <a:pt x="46" y="261"/>
                  </a:lnTo>
                  <a:lnTo>
                    <a:pt x="45" y="255"/>
                  </a:lnTo>
                  <a:lnTo>
                    <a:pt x="48" y="251"/>
                  </a:lnTo>
                  <a:lnTo>
                    <a:pt x="53" y="250"/>
                  </a:lnTo>
                  <a:lnTo>
                    <a:pt x="55" y="240"/>
                  </a:lnTo>
                  <a:lnTo>
                    <a:pt x="52" y="234"/>
                  </a:lnTo>
                  <a:lnTo>
                    <a:pt x="54" y="229"/>
                  </a:lnTo>
                  <a:lnTo>
                    <a:pt x="53" y="226"/>
                  </a:lnTo>
                  <a:lnTo>
                    <a:pt x="57" y="221"/>
                  </a:lnTo>
                  <a:lnTo>
                    <a:pt x="58" y="216"/>
                  </a:lnTo>
                  <a:lnTo>
                    <a:pt x="63" y="206"/>
                  </a:lnTo>
                  <a:lnTo>
                    <a:pt x="68" y="190"/>
                  </a:lnTo>
                  <a:lnTo>
                    <a:pt x="64" y="189"/>
                  </a:lnTo>
                  <a:lnTo>
                    <a:pt x="58" y="189"/>
                  </a:lnTo>
                  <a:lnTo>
                    <a:pt x="53" y="187"/>
                  </a:lnTo>
                  <a:lnTo>
                    <a:pt x="54" y="182"/>
                  </a:lnTo>
                  <a:lnTo>
                    <a:pt x="49" y="182"/>
                  </a:lnTo>
                  <a:lnTo>
                    <a:pt x="46" y="177"/>
                  </a:lnTo>
                  <a:lnTo>
                    <a:pt x="41" y="173"/>
                  </a:lnTo>
                  <a:lnTo>
                    <a:pt x="41" y="168"/>
                  </a:lnTo>
                  <a:lnTo>
                    <a:pt x="41" y="165"/>
                  </a:lnTo>
                  <a:lnTo>
                    <a:pt x="38" y="160"/>
                  </a:lnTo>
                  <a:lnTo>
                    <a:pt x="31" y="150"/>
                  </a:lnTo>
                  <a:lnTo>
                    <a:pt x="30" y="145"/>
                  </a:lnTo>
                  <a:lnTo>
                    <a:pt x="26" y="141"/>
                  </a:lnTo>
                  <a:lnTo>
                    <a:pt x="25" y="136"/>
                  </a:lnTo>
                  <a:lnTo>
                    <a:pt x="18" y="133"/>
                  </a:lnTo>
                  <a:lnTo>
                    <a:pt x="16" y="128"/>
                  </a:lnTo>
                  <a:lnTo>
                    <a:pt x="7" y="117"/>
                  </a:lnTo>
                  <a:lnTo>
                    <a:pt x="14" y="117"/>
                  </a:lnTo>
                  <a:lnTo>
                    <a:pt x="10" y="112"/>
                  </a:lnTo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306227" y="2854736"/>
              <a:ext cx="745858" cy="613632"/>
            </a:xfrm>
            <a:custGeom>
              <a:avLst/>
              <a:gdLst>
                <a:gd name="T0" fmla="*/ 11 w 420"/>
                <a:gd name="T1" fmla="*/ 225 h 345"/>
                <a:gd name="T2" fmla="*/ 39 w 420"/>
                <a:gd name="T3" fmla="*/ 36 h 345"/>
                <a:gd name="T4" fmla="*/ 44 w 420"/>
                <a:gd name="T5" fmla="*/ 4 h 345"/>
                <a:gd name="T6" fmla="*/ 49 w 420"/>
                <a:gd name="T7" fmla="*/ 0 h 345"/>
                <a:gd name="T8" fmla="*/ 147 w 420"/>
                <a:gd name="T9" fmla="*/ 14 h 345"/>
                <a:gd name="T10" fmla="*/ 243 w 420"/>
                <a:gd name="T11" fmla="*/ 25 h 345"/>
                <a:gd name="T12" fmla="*/ 347 w 420"/>
                <a:gd name="T13" fmla="*/ 35 h 345"/>
                <a:gd name="T14" fmla="*/ 420 w 420"/>
                <a:gd name="T15" fmla="*/ 40 h 345"/>
                <a:gd name="T16" fmla="*/ 409 w 420"/>
                <a:gd name="T17" fmla="*/ 192 h 345"/>
                <a:gd name="T18" fmla="*/ 399 w 420"/>
                <a:gd name="T19" fmla="*/ 345 h 345"/>
                <a:gd name="T20" fmla="*/ 309 w 420"/>
                <a:gd name="T21" fmla="*/ 338 h 345"/>
                <a:gd name="T22" fmla="*/ 260 w 420"/>
                <a:gd name="T23" fmla="*/ 333 h 345"/>
                <a:gd name="T24" fmla="*/ 168 w 420"/>
                <a:gd name="T25" fmla="*/ 323 h 345"/>
                <a:gd name="T26" fmla="*/ 114 w 420"/>
                <a:gd name="T27" fmla="*/ 317 h 345"/>
                <a:gd name="T28" fmla="*/ 0 w 420"/>
                <a:gd name="T29" fmla="*/ 302 h 345"/>
                <a:gd name="T30" fmla="*/ 11 w 420"/>
                <a:gd name="T31" fmla="*/ 22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0" h="345">
                  <a:moveTo>
                    <a:pt x="11" y="225"/>
                  </a:moveTo>
                  <a:lnTo>
                    <a:pt x="39" y="36"/>
                  </a:lnTo>
                  <a:lnTo>
                    <a:pt x="44" y="4"/>
                  </a:lnTo>
                  <a:lnTo>
                    <a:pt x="49" y="0"/>
                  </a:lnTo>
                  <a:lnTo>
                    <a:pt x="147" y="14"/>
                  </a:lnTo>
                  <a:lnTo>
                    <a:pt x="243" y="25"/>
                  </a:lnTo>
                  <a:lnTo>
                    <a:pt x="347" y="35"/>
                  </a:lnTo>
                  <a:lnTo>
                    <a:pt x="420" y="40"/>
                  </a:lnTo>
                  <a:lnTo>
                    <a:pt x="409" y="192"/>
                  </a:lnTo>
                  <a:lnTo>
                    <a:pt x="399" y="345"/>
                  </a:lnTo>
                  <a:lnTo>
                    <a:pt x="309" y="338"/>
                  </a:lnTo>
                  <a:lnTo>
                    <a:pt x="260" y="333"/>
                  </a:lnTo>
                  <a:lnTo>
                    <a:pt x="168" y="323"/>
                  </a:lnTo>
                  <a:lnTo>
                    <a:pt x="114" y="317"/>
                  </a:lnTo>
                  <a:lnTo>
                    <a:pt x="0" y="302"/>
                  </a:lnTo>
                  <a:lnTo>
                    <a:pt x="11" y="22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306227" y="2854736"/>
              <a:ext cx="745858" cy="613632"/>
            </a:xfrm>
            <a:custGeom>
              <a:avLst/>
              <a:gdLst>
                <a:gd name="T0" fmla="*/ 11 w 420"/>
                <a:gd name="T1" fmla="*/ 225 h 345"/>
                <a:gd name="T2" fmla="*/ 39 w 420"/>
                <a:gd name="T3" fmla="*/ 36 h 345"/>
                <a:gd name="T4" fmla="*/ 44 w 420"/>
                <a:gd name="T5" fmla="*/ 4 h 345"/>
                <a:gd name="T6" fmla="*/ 49 w 420"/>
                <a:gd name="T7" fmla="*/ 0 h 345"/>
                <a:gd name="T8" fmla="*/ 147 w 420"/>
                <a:gd name="T9" fmla="*/ 14 h 345"/>
                <a:gd name="T10" fmla="*/ 243 w 420"/>
                <a:gd name="T11" fmla="*/ 25 h 345"/>
                <a:gd name="T12" fmla="*/ 347 w 420"/>
                <a:gd name="T13" fmla="*/ 35 h 345"/>
                <a:gd name="T14" fmla="*/ 420 w 420"/>
                <a:gd name="T15" fmla="*/ 40 h 345"/>
                <a:gd name="T16" fmla="*/ 409 w 420"/>
                <a:gd name="T17" fmla="*/ 192 h 345"/>
                <a:gd name="T18" fmla="*/ 399 w 420"/>
                <a:gd name="T19" fmla="*/ 345 h 345"/>
                <a:gd name="T20" fmla="*/ 309 w 420"/>
                <a:gd name="T21" fmla="*/ 338 h 345"/>
                <a:gd name="T22" fmla="*/ 260 w 420"/>
                <a:gd name="T23" fmla="*/ 333 h 345"/>
                <a:gd name="T24" fmla="*/ 168 w 420"/>
                <a:gd name="T25" fmla="*/ 323 h 345"/>
                <a:gd name="T26" fmla="*/ 114 w 420"/>
                <a:gd name="T27" fmla="*/ 317 h 345"/>
                <a:gd name="T28" fmla="*/ 0 w 420"/>
                <a:gd name="T29" fmla="*/ 302 h 345"/>
                <a:gd name="T30" fmla="*/ 11 w 420"/>
                <a:gd name="T31" fmla="*/ 22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0" h="345">
                  <a:moveTo>
                    <a:pt x="11" y="225"/>
                  </a:moveTo>
                  <a:lnTo>
                    <a:pt x="39" y="36"/>
                  </a:lnTo>
                  <a:lnTo>
                    <a:pt x="44" y="4"/>
                  </a:lnTo>
                  <a:lnTo>
                    <a:pt x="49" y="0"/>
                  </a:lnTo>
                  <a:lnTo>
                    <a:pt x="147" y="14"/>
                  </a:lnTo>
                  <a:lnTo>
                    <a:pt x="243" y="25"/>
                  </a:lnTo>
                  <a:lnTo>
                    <a:pt x="347" y="35"/>
                  </a:lnTo>
                  <a:lnTo>
                    <a:pt x="420" y="40"/>
                  </a:lnTo>
                  <a:lnTo>
                    <a:pt x="409" y="192"/>
                  </a:lnTo>
                  <a:lnTo>
                    <a:pt x="399" y="345"/>
                  </a:lnTo>
                  <a:lnTo>
                    <a:pt x="309" y="338"/>
                  </a:lnTo>
                  <a:lnTo>
                    <a:pt x="260" y="333"/>
                  </a:lnTo>
                  <a:lnTo>
                    <a:pt x="168" y="323"/>
                  </a:lnTo>
                  <a:lnTo>
                    <a:pt x="114" y="317"/>
                  </a:lnTo>
                  <a:lnTo>
                    <a:pt x="0" y="302"/>
                  </a:lnTo>
                  <a:lnTo>
                    <a:pt x="11" y="225"/>
                  </a:lnTo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343456" y="3958760"/>
              <a:ext cx="740723" cy="774100"/>
            </a:xfrm>
            <a:custGeom>
              <a:avLst/>
              <a:gdLst>
                <a:gd name="T0" fmla="*/ 0 w 417"/>
                <a:gd name="T1" fmla="*/ 429 h 436"/>
                <a:gd name="T2" fmla="*/ 0 w 417"/>
                <a:gd name="T3" fmla="*/ 427 h 436"/>
                <a:gd name="T4" fmla="*/ 54 w 417"/>
                <a:gd name="T5" fmla="*/ 0 h 436"/>
                <a:gd name="T6" fmla="*/ 154 w 417"/>
                <a:gd name="T7" fmla="*/ 12 h 436"/>
                <a:gd name="T8" fmla="*/ 242 w 417"/>
                <a:gd name="T9" fmla="*/ 20 h 436"/>
                <a:gd name="T10" fmla="*/ 349 w 417"/>
                <a:gd name="T11" fmla="*/ 29 h 436"/>
                <a:gd name="T12" fmla="*/ 417 w 417"/>
                <a:gd name="T13" fmla="*/ 34 h 436"/>
                <a:gd name="T14" fmla="*/ 414 w 417"/>
                <a:gd name="T15" fmla="*/ 72 h 436"/>
                <a:gd name="T16" fmla="*/ 412 w 417"/>
                <a:gd name="T17" fmla="*/ 73 h 436"/>
                <a:gd name="T18" fmla="*/ 410 w 417"/>
                <a:gd name="T19" fmla="*/ 78 h 436"/>
                <a:gd name="T20" fmla="*/ 400 w 417"/>
                <a:gd name="T21" fmla="*/ 262 h 436"/>
                <a:gd name="T22" fmla="*/ 394 w 417"/>
                <a:gd name="T23" fmla="*/ 331 h 436"/>
                <a:gd name="T24" fmla="*/ 389 w 417"/>
                <a:gd name="T25" fmla="*/ 410 h 436"/>
                <a:gd name="T26" fmla="*/ 384 w 417"/>
                <a:gd name="T27" fmla="*/ 416 h 436"/>
                <a:gd name="T28" fmla="*/ 381 w 417"/>
                <a:gd name="T29" fmla="*/ 416 h 436"/>
                <a:gd name="T30" fmla="*/ 326 w 417"/>
                <a:gd name="T31" fmla="*/ 412 h 436"/>
                <a:gd name="T32" fmla="*/ 269 w 417"/>
                <a:gd name="T33" fmla="*/ 407 h 436"/>
                <a:gd name="T34" fmla="*/ 206 w 417"/>
                <a:gd name="T35" fmla="*/ 402 h 436"/>
                <a:gd name="T36" fmla="*/ 159 w 417"/>
                <a:gd name="T37" fmla="*/ 397 h 436"/>
                <a:gd name="T38" fmla="*/ 159 w 417"/>
                <a:gd name="T39" fmla="*/ 399 h 436"/>
                <a:gd name="T40" fmla="*/ 161 w 417"/>
                <a:gd name="T41" fmla="*/ 408 h 436"/>
                <a:gd name="T42" fmla="*/ 164 w 417"/>
                <a:gd name="T43" fmla="*/ 412 h 436"/>
                <a:gd name="T44" fmla="*/ 164 w 417"/>
                <a:gd name="T45" fmla="*/ 414 h 436"/>
                <a:gd name="T46" fmla="*/ 164 w 417"/>
                <a:gd name="T47" fmla="*/ 414 h 436"/>
                <a:gd name="T48" fmla="*/ 59 w 417"/>
                <a:gd name="T49" fmla="*/ 403 h 436"/>
                <a:gd name="T50" fmla="*/ 57 w 417"/>
                <a:gd name="T51" fmla="*/ 409 h 436"/>
                <a:gd name="T52" fmla="*/ 54 w 417"/>
                <a:gd name="T53" fmla="*/ 434 h 436"/>
                <a:gd name="T54" fmla="*/ 49 w 417"/>
                <a:gd name="T55" fmla="*/ 436 h 436"/>
                <a:gd name="T56" fmla="*/ 0 w 417"/>
                <a:gd name="T57" fmla="*/ 42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7" h="436">
                  <a:moveTo>
                    <a:pt x="0" y="429"/>
                  </a:moveTo>
                  <a:lnTo>
                    <a:pt x="0" y="427"/>
                  </a:lnTo>
                  <a:lnTo>
                    <a:pt x="54" y="0"/>
                  </a:lnTo>
                  <a:lnTo>
                    <a:pt x="154" y="12"/>
                  </a:lnTo>
                  <a:lnTo>
                    <a:pt x="242" y="20"/>
                  </a:lnTo>
                  <a:lnTo>
                    <a:pt x="349" y="29"/>
                  </a:lnTo>
                  <a:lnTo>
                    <a:pt x="417" y="34"/>
                  </a:lnTo>
                  <a:lnTo>
                    <a:pt x="414" y="72"/>
                  </a:lnTo>
                  <a:lnTo>
                    <a:pt x="412" y="73"/>
                  </a:lnTo>
                  <a:lnTo>
                    <a:pt x="410" y="78"/>
                  </a:lnTo>
                  <a:lnTo>
                    <a:pt x="400" y="262"/>
                  </a:lnTo>
                  <a:lnTo>
                    <a:pt x="394" y="331"/>
                  </a:lnTo>
                  <a:lnTo>
                    <a:pt x="389" y="410"/>
                  </a:lnTo>
                  <a:lnTo>
                    <a:pt x="384" y="416"/>
                  </a:lnTo>
                  <a:lnTo>
                    <a:pt x="381" y="416"/>
                  </a:lnTo>
                  <a:lnTo>
                    <a:pt x="326" y="412"/>
                  </a:lnTo>
                  <a:lnTo>
                    <a:pt x="269" y="407"/>
                  </a:lnTo>
                  <a:lnTo>
                    <a:pt x="206" y="402"/>
                  </a:lnTo>
                  <a:lnTo>
                    <a:pt x="159" y="397"/>
                  </a:lnTo>
                  <a:lnTo>
                    <a:pt x="159" y="399"/>
                  </a:lnTo>
                  <a:lnTo>
                    <a:pt x="161" y="408"/>
                  </a:lnTo>
                  <a:lnTo>
                    <a:pt x="164" y="412"/>
                  </a:lnTo>
                  <a:lnTo>
                    <a:pt x="164" y="414"/>
                  </a:lnTo>
                  <a:lnTo>
                    <a:pt x="164" y="414"/>
                  </a:lnTo>
                  <a:lnTo>
                    <a:pt x="59" y="403"/>
                  </a:lnTo>
                  <a:lnTo>
                    <a:pt x="57" y="409"/>
                  </a:lnTo>
                  <a:lnTo>
                    <a:pt x="54" y="434"/>
                  </a:lnTo>
                  <a:lnTo>
                    <a:pt x="49" y="436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439737" y="3418302"/>
              <a:ext cx="776668" cy="607213"/>
            </a:xfrm>
            <a:custGeom>
              <a:avLst/>
              <a:gdLst>
                <a:gd name="T0" fmla="*/ 0 w 437"/>
                <a:gd name="T1" fmla="*/ 304 h 342"/>
                <a:gd name="T2" fmla="*/ 39 w 437"/>
                <a:gd name="T3" fmla="*/ 0 h 342"/>
                <a:gd name="T4" fmla="*/ 93 w 437"/>
                <a:gd name="T5" fmla="*/ 6 h 342"/>
                <a:gd name="T6" fmla="*/ 185 w 437"/>
                <a:gd name="T7" fmla="*/ 16 h 342"/>
                <a:gd name="T8" fmla="*/ 234 w 437"/>
                <a:gd name="T9" fmla="*/ 21 h 342"/>
                <a:gd name="T10" fmla="*/ 324 w 437"/>
                <a:gd name="T11" fmla="*/ 28 h 342"/>
                <a:gd name="T12" fmla="*/ 375 w 437"/>
                <a:gd name="T13" fmla="*/ 31 h 342"/>
                <a:gd name="T14" fmla="*/ 432 w 437"/>
                <a:gd name="T15" fmla="*/ 35 h 342"/>
                <a:gd name="T16" fmla="*/ 437 w 437"/>
                <a:gd name="T17" fmla="*/ 38 h 342"/>
                <a:gd name="T18" fmla="*/ 433 w 437"/>
                <a:gd name="T19" fmla="*/ 112 h 342"/>
                <a:gd name="T20" fmla="*/ 422 w 437"/>
                <a:gd name="T21" fmla="*/ 342 h 342"/>
                <a:gd name="T22" fmla="*/ 363 w 437"/>
                <a:gd name="T23" fmla="*/ 338 h 342"/>
                <a:gd name="T24" fmla="*/ 295 w 437"/>
                <a:gd name="T25" fmla="*/ 333 h 342"/>
                <a:gd name="T26" fmla="*/ 188 w 437"/>
                <a:gd name="T27" fmla="*/ 324 h 342"/>
                <a:gd name="T28" fmla="*/ 100 w 437"/>
                <a:gd name="T29" fmla="*/ 316 h 342"/>
                <a:gd name="T30" fmla="*/ 0 w 437"/>
                <a:gd name="T31" fmla="*/ 30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7" h="342">
                  <a:moveTo>
                    <a:pt x="0" y="304"/>
                  </a:moveTo>
                  <a:lnTo>
                    <a:pt x="39" y="0"/>
                  </a:lnTo>
                  <a:lnTo>
                    <a:pt x="93" y="6"/>
                  </a:lnTo>
                  <a:lnTo>
                    <a:pt x="185" y="16"/>
                  </a:lnTo>
                  <a:lnTo>
                    <a:pt x="234" y="21"/>
                  </a:lnTo>
                  <a:lnTo>
                    <a:pt x="324" y="28"/>
                  </a:lnTo>
                  <a:lnTo>
                    <a:pt x="375" y="31"/>
                  </a:lnTo>
                  <a:lnTo>
                    <a:pt x="432" y="35"/>
                  </a:lnTo>
                  <a:lnTo>
                    <a:pt x="437" y="38"/>
                  </a:lnTo>
                  <a:lnTo>
                    <a:pt x="433" y="112"/>
                  </a:lnTo>
                  <a:lnTo>
                    <a:pt x="422" y="342"/>
                  </a:lnTo>
                  <a:lnTo>
                    <a:pt x="363" y="338"/>
                  </a:lnTo>
                  <a:lnTo>
                    <a:pt x="295" y="333"/>
                  </a:lnTo>
                  <a:lnTo>
                    <a:pt x="188" y="324"/>
                  </a:lnTo>
                  <a:lnTo>
                    <a:pt x="100" y="316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014856" y="3196213"/>
              <a:ext cx="881935" cy="433907"/>
            </a:xfrm>
            <a:custGeom>
              <a:avLst/>
              <a:gdLst>
                <a:gd name="T0" fmla="*/ 10 w 496"/>
                <a:gd name="T1" fmla="*/ 0 h 244"/>
                <a:gd name="T2" fmla="*/ 163 w 496"/>
                <a:gd name="T3" fmla="*/ 9 h 244"/>
                <a:gd name="T4" fmla="*/ 317 w 496"/>
                <a:gd name="T5" fmla="*/ 14 h 244"/>
                <a:gd name="T6" fmla="*/ 343 w 496"/>
                <a:gd name="T7" fmla="*/ 32 h 244"/>
                <a:gd name="T8" fmla="*/ 352 w 496"/>
                <a:gd name="T9" fmla="*/ 24 h 244"/>
                <a:gd name="T10" fmla="*/ 383 w 496"/>
                <a:gd name="T11" fmla="*/ 24 h 244"/>
                <a:gd name="T12" fmla="*/ 396 w 496"/>
                <a:gd name="T13" fmla="*/ 32 h 244"/>
                <a:gd name="T14" fmla="*/ 402 w 496"/>
                <a:gd name="T15" fmla="*/ 36 h 244"/>
                <a:gd name="T16" fmla="*/ 411 w 496"/>
                <a:gd name="T17" fmla="*/ 39 h 244"/>
                <a:gd name="T18" fmla="*/ 418 w 496"/>
                <a:gd name="T19" fmla="*/ 46 h 244"/>
                <a:gd name="T20" fmla="*/ 427 w 496"/>
                <a:gd name="T21" fmla="*/ 52 h 244"/>
                <a:gd name="T22" fmla="*/ 434 w 496"/>
                <a:gd name="T23" fmla="*/ 58 h 244"/>
                <a:gd name="T24" fmla="*/ 435 w 496"/>
                <a:gd name="T25" fmla="*/ 67 h 244"/>
                <a:gd name="T26" fmla="*/ 436 w 496"/>
                <a:gd name="T27" fmla="*/ 76 h 244"/>
                <a:gd name="T28" fmla="*/ 440 w 496"/>
                <a:gd name="T29" fmla="*/ 86 h 244"/>
                <a:gd name="T30" fmla="*/ 447 w 496"/>
                <a:gd name="T31" fmla="*/ 100 h 244"/>
                <a:gd name="T32" fmla="*/ 451 w 496"/>
                <a:gd name="T33" fmla="*/ 109 h 244"/>
                <a:gd name="T34" fmla="*/ 450 w 496"/>
                <a:gd name="T35" fmla="*/ 119 h 244"/>
                <a:gd name="T36" fmla="*/ 451 w 496"/>
                <a:gd name="T37" fmla="*/ 125 h 244"/>
                <a:gd name="T38" fmla="*/ 455 w 496"/>
                <a:gd name="T39" fmla="*/ 130 h 244"/>
                <a:gd name="T40" fmla="*/ 459 w 496"/>
                <a:gd name="T41" fmla="*/ 138 h 244"/>
                <a:gd name="T42" fmla="*/ 461 w 496"/>
                <a:gd name="T43" fmla="*/ 149 h 244"/>
                <a:gd name="T44" fmla="*/ 464 w 496"/>
                <a:gd name="T45" fmla="*/ 159 h 244"/>
                <a:gd name="T46" fmla="*/ 466 w 496"/>
                <a:gd name="T47" fmla="*/ 175 h 244"/>
                <a:gd name="T48" fmla="*/ 469 w 496"/>
                <a:gd name="T49" fmla="*/ 193 h 244"/>
                <a:gd name="T50" fmla="*/ 470 w 496"/>
                <a:gd name="T51" fmla="*/ 203 h 244"/>
                <a:gd name="T52" fmla="*/ 478 w 496"/>
                <a:gd name="T53" fmla="*/ 217 h 244"/>
                <a:gd name="T54" fmla="*/ 486 w 496"/>
                <a:gd name="T55" fmla="*/ 224 h 244"/>
                <a:gd name="T56" fmla="*/ 491 w 496"/>
                <a:gd name="T57" fmla="*/ 234 h 244"/>
                <a:gd name="T58" fmla="*/ 496 w 496"/>
                <a:gd name="T59" fmla="*/ 243 h 244"/>
                <a:gd name="T60" fmla="*/ 324 w 496"/>
                <a:gd name="T61" fmla="*/ 244 h 244"/>
                <a:gd name="T62" fmla="*/ 109 w 496"/>
                <a:gd name="T63" fmla="*/ 237 h 244"/>
                <a:gd name="T64" fmla="*/ 108 w 496"/>
                <a:gd name="T65" fmla="*/ 160 h 244"/>
                <a:gd name="T66" fmla="*/ 0 w 496"/>
                <a:gd name="T67" fmla="*/ 15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6" h="244">
                  <a:moveTo>
                    <a:pt x="0" y="153"/>
                  </a:moveTo>
                  <a:lnTo>
                    <a:pt x="10" y="0"/>
                  </a:lnTo>
                  <a:lnTo>
                    <a:pt x="67" y="4"/>
                  </a:lnTo>
                  <a:lnTo>
                    <a:pt x="163" y="9"/>
                  </a:lnTo>
                  <a:lnTo>
                    <a:pt x="255" y="13"/>
                  </a:lnTo>
                  <a:lnTo>
                    <a:pt x="317" y="14"/>
                  </a:lnTo>
                  <a:lnTo>
                    <a:pt x="323" y="21"/>
                  </a:lnTo>
                  <a:lnTo>
                    <a:pt x="343" y="32"/>
                  </a:lnTo>
                  <a:lnTo>
                    <a:pt x="348" y="29"/>
                  </a:lnTo>
                  <a:lnTo>
                    <a:pt x="352" y="24"/>
                  </a:lnTo>
                  <a:lnTo>
                    <a:pt x="362" y="26"/>
                  </a:lnTo>
                  <a:lnTo>
                    <a:pt x="383" y="24"/>
                  </a:lnTo>
                  <a:lnTo>
                    <a:pt x="391" y="31"/>
                  </a:lnTo>
                  <a:lnTo>
                    <a:pt x="396" y="32"/>
                  </a:lnTo>
                  <a:lnTo>
                    <a:pt x="401" y="33"/>
                  </a:lnTo>
                  <a:lnTo>
                    <a:pt x="402" y="36"/>
                  </a:lnTo>
                  <a:lnTo>
                    <a:pt x="406" y="34"/>
                  </a:lnTo>
                  <a:lnTo>
                    <a:pt x="411" y="39"/>
                  </a:lnTo>
                  <a:lnTo>
                    <a:pt x="416" y="41"/>
                  </a:lnTo>
                  <a:lnTo>
                    <a:pt x="418" y="46"/>
                  </a:lnTo>
                  <a:lnTo>
                    <a:pt x="424" y="51"/>
                  </a:lnTo>
                  <a:lnTo>
                    <a:pt x="427" y="52"/>
                  </a:lnTo>
                  <a:lnTo>
                    <a:pt x="432" y="53"/>
                  </a:lnTo>
                  <a:lnTo>
                    <a:pt x="434" y="58"/>
                  </a:lnTo>
                  <a:lnTo>
                    <a:pt x="432" y="62"/>
                  </a:lnTo>
                  <a:lnTo>
                    <a:pt x="435" y="67"/>
                  </a:lnTo>
                  <a:lnTo>
                    <a:pt x="436" y="72"/>
                  </a:lnTo>
                  <a:lnTo>
                    <a:pt x="436" y="76"/>
                  </a:lnTo>
                  <a:lnTo>
                    <a:pt x="440" y="81"/>
                  </a:lnTo>
                  <a:lnTo>
                    <a:pt x="440" y="86"/>
                  </a:lnTo>
                  <a:lnTo>
                    <a:pt x="447" y="95"/>
                  </a:lnTo>
                  <a:lnTo>
                    <a:pt x="447" y="100"/>
                  </a:lnTo>
                  <a:lnTo>
                    <a:pt x="450" y="105"/>
                  </a:lnTo>
                  <a:lnTo>
                    <a:pt x="451" y="109"/>
                  </a:lnTo>
                  <a:lnTo>
                    <a:pt x="450" y="114"/>
                  </a:lnTo>
                  <a:lnTo>
                    <a:pt x="450" y="119"/>
                  </a:lnTo>
                  <a:lnTo>
                    <a:pt x="451" y="124"/>
                  </a:lnTo>
                  <a:lnTo>
                    <a:pt x="451" y="125"/>
                  </a:lnTo>
                  <a:lnTo>
                    <a:pt x="455" y="125"/>
                  </a:lnTo>
                  <a:lnTo>
                    <a:pt x="455" y="130"/>
                  </a:lnTo>
                  <a:lnTo>
                    <a:pt x="460" y="132"/>
                  </a:lnTo>
                  <a:lnTo>
                    <a:pt x="459" y="138"/>
                  </a:lnTo>
                  <a:lnTo>
                    <a:pt x="462" y="143"/>
                  </a:lnTo>
                  <a:lnTo>
                    <a:pt x="461" y="149"/>
                  </a:lnTo>
                  <a:lnTo>
                    <a:pt x="464" y="154"/>
                  </a:lnTo>
                  <a:lnTo>
                    <a:pt x="464" y="159"/>
                  </a:lnTo>
                  <a:lnTo>
                    <a:pt x="464" y="165"/>
                  </a:lnTo>
                  <a:lnTo>
                    <a:pt x="466" y="175"/>
                  </a:lnTo>
                  <a:lnTo>
                    <a:pt x="464" y="189"/>
                  </a:lnTo>
                  <a:lnTo>
                    <a:pt x="469" y="193"/>
                  </a:lnTo>
                  <a:lnTo>
                    <a:pt x="470" y="198"/>
                  </a:lnTo>
                  <a:lnTo>
                    <a:pt x="470" y="203"/>
                  </a:lnTo>
                  <a:lnTo>
                    <a:pt x="474" y="208"/>
                  </a:lnTo>
                  <a:lnTo>
                    <a:pt x="478" y="217"/>
                  </a:lnTo>
                  <a:lnTo>
                    <a:pt x="481" y="222"/>
                  </a:lnTo>
                  <a:lnTo>
                    <a:pt x="486" y="224"/>
                  </a:lnTo>
                  <a:lnTo>
                    <a:pt x="488" y="229"/>
                  </a:lnTo>
                  <a:lnTo>
                    <a:pt x="491" y="234"/>
                  </a:lnTo>
                  <a:lnTo>
                    <a:pt x="490" y="239"/>
                  </a:lnTo>
                  <a:lnTo>
                    <a:pt x="496" y="243"/>
                  </a:lnTo>
                  <a:lnTo>
                    <a:pt x="400" y="244"/>
                  </a:lnTo>
                  <a:lnTo>
                    <a:pt x="324" y="244"/>
                  </a:lnTo>
                  <a:lnTo>
                    <a:pt x="182" y="241"/>
                  </a:lnTo>
                  <a:lnTo>
                    <a:pt x="109" y="237"/>
                  </a:lnTo>
                  <a:lnTo>
                    <a:pt x="113" y="163"/>
                  </a:lnTo>
                  <a:lnTo>
                    <a:pt x="108" y="160"/>
                  </a:lnTo>
                  <a:lnTo>
                    <a:pt x="51" y="156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032828" y="2800819"/>
              <a:ext cx="747141" cy="487824"/>
            </a:xfrm>
            <a:custGeom>
              <a:avLst/>
              <a:gdLst>
                <a:gd name="T0" fmla="*/ 0 w 420"/>
                <a:gd name="T1" fmla="*/ 222 h 274"/>
                <a:gd name="T2" fmla="*/ 11 w 420"/>
                <a:gd name="T3" fmla="*/ 70 h 274"/>
                <a:gd name="T4" fmla="*/ 13 w 420"/>
                <a:gd name="T5" fmla="*/ 65 h 274"/>
                <a:gd name="T6" fmla="*/ 17 w 420"/>
                <a:gd name="T7" fmla="*/ 0 h 274"/>
                <a:gd name="T8" fmla="*/ 112 w 420"/>
                <a:gd name="T9" fmla="*/ 6 h 274"/>
                <a:gd name="T10" fmla="*/ 216 w 420"/>
                <a:gd name="T11" fmla="*/ 10 h 274"/>
                <a:gd name="T12" fmla="*/ 314 w 420"/>
                <a:gd name="T13" fmla="*/ 12 h 274"/>
                <a:gd name="T14" fmla="*/ 412 w 420"/>
                <a:gd name="T15" fmla="*/ 12 h 274"/>
                <a:gd name="T16" fmla="*/ 410 w 420"/>
                <a:gd name="T17" fmla="*/ 22 h 274"/>
                <a:gd name="T18" fmla="*/ 407 w 420"/>
                <a:gd name="T19" fmla="*/ 27 h 274"/>
                <a:gd name="T20" fmla="*/ 402 w 420"/>
                <a:gd name="T21" fmla="*/ 31 h 274"/>
                <a:gd name="T22" fmla="*/ 397 w 420"/>
                <a:gd name="T23" fmla="*/ 35 h 274"/>
                <a:gd name="T24" fmla="*/ 396 w 420"/>
                <a:gd name="T25" fmla="*/ 39 h 274"/>
                <a:gd name="T26" fmla="*/ 400 w 420"/>
                <a:gd name="T27" fmla="*/ 44 h 274"/>
                <a:gd name="T28" fmla="*/ 406 w 420"/>
                <a:gd name="T29" fmla="*/ 54 h 274"/>
                <a:gd name="T30" fmla="*/ 410 w 420"/>
                <a:gd name="T31" fmla="*/ 54 h 274"/>
                <a:gd name="T32" fmla="*/ 415 w 420"/>
                <a:gd name="T33" fmla="*/ 56 h 274"/>
                <a:gd name="T34" fmla="*/ 419 w 420"/>
                <a:gd name="T35" fmla="*/ 61 h 274"/>
                <a:gd name="T36" fmla="*/ 420 w 420"/>
                <a:gd name="T37" fmla="*/ 198 h 274"/>
                <a:gd name="T38" fmla="*/ 411 w 420"/>
                <a:gd name="T39" fmla="*/ 198 h 274"/>
                <a:gd name="T40" fmla="*/ 412 w 420"/>
                <a:gd name="T41" fmla="*/ 204 h 274"/>
                <a:gd name="T42" fmla="*/ 415 w 420"/>
                <a:gd name="T43" fmla="*/ 209 h 274"/>
                <a:gd name="T44" fmla="*/ 415 w 420"/>
                <a:gd name="T45" fmla="*/ 214 h 274"/>
                <a:gd name="T46" fmla="*/ 412 w 420"/>
                <a:gd name="T47" fmla="*/ 215 h 274"/>
                <a:gd name="T48" fmla="*/ 414 w 420"/>
                <a:gd name="T49" fmla="*/ 220 h 274"/>
                <a:gd name="T50" fmla="*/ 419 w 420"/>
                <a:gd name="T51" fmla="*/ 225 h 274"/>
                <a:gd name="T52" fmla="*/ 419 w 420"/>
                <a:gd name="T53" fmla="*/ 230 h 274"/>
                <a:gd name="T54" fmla="*/ 416 w 420"/>
                <a:gd name="T55" fmla="*/ 234 h 274"/>
                <a:gd name="T56" fmla="*/ 416 w 420"/>
                <a:gd name="T57" fmla="*/ 239 h 274"/>
                <a:gd name="T58" fmla="*/ 414 w 420"/>
                <a:gd name="T59" fmla="*/ 249 h 274"/>
                <a:gd name="T60" fmla="*/ 412 w 420"/>
                <a:gd name="T61" fmla="*/ 250 h 274"/>
                <a:gd name="T62" fmla="*/ 410 w 420"/>
                <a:gd name="T63" fmla="*/ 254 h 274"/>
                <a:gd name="T64" fmla="*/ 411 w 420"/>
                <a:gd name="T65" fmla="*/ 259 h 274"/>
                <a:gd name="T66" fmla="*/ 416 w 420"/>
                <a:gd name="T67" fmla="*/ 264 h 274"/>
                <a:gd name="T68" fmla="*/ 417 w 420"/>
                <a:gd name="T69" fmla="*/ 274 h 274"/>
                <a:gd name="T70" fmla="*/ 414 w 420"/>
                <a:gd name="T71" fmla="*/ 273 h 274"/>
                <a:gd name="T72" fmla="*/ 408 w 420"/>
                <a:gd name="T73" fmla="*/ 268 h 274"/>
                <a:gd name="T74" fmla="*/ 406 w 420"/>
                <a:gd name="T75" fmla="*/ 263 h 274"/>
                <a:gd name="T76" fmla="*/ 401 w 420"/>
                <a:gd name="T77" fmla="*/ 261 h 274"/>
                <a:gd name="T78" fmla="*/ 396 w 420"/>
                <a:gd name="T79" fmla="*/ 256 h 274"/>
                <a:gd name="T80" fmla="*/ 392 w 420"/>
                <a:gd name="T81" fmla="*/ 258 h 274"/>
                <a:gd name="T82" fmla="*/ 391 w 420"/>
                <a:gd name="T83" fmla="*/ 255 h 274"/>
                <a:gd name="T84" fmla="*/ 386 w 420"/>
                <a:gd name="T85" fmla="*/ 254 h 274"/>
                <a:gd name="T86" fmla="*/ 381 w 420"/>
                <a:gd name="T87" fmla="*/ 253 h 274"/>
                <a:gd name="T88" fmla="*/ 373 w 420"/>
                <a:gd name="T89" fmla="*/ 246 h 274"/>
                <a:gd name="T90" fmla="*/ 352 w 420"/>
                <a:gd name="T91" fmla="*/ 248 h 274"/>
                <a:gd name="T92" fmla="*/ 342 w 420"/>
                <a:gd name="T93" fmla="*/ 246 h 274"/>
                <a:gd name="T94" fmla="*/ 338 w 420"/>
                <a:gd name="T95" fmla="*/ 251 h 274"/>
                <a:gd name="T96" fmla="*/ 333 w 420"/>
                <a:gd name="T97" fmla="*/ 254 h 274"/>
                <a:gd name="T98" fmla="*/ 313 w 420"/>
                <a:gd name="T99" fmla="*/ 243 h 274"/>
                <a:gd name="T100" fmla="*/ 307 w 420"/>
                <a:gd name="T101" fmla="*/ 236 h 274"/>
                <a:gd name="T102" fmla="*/ 245 w 420"/>
                <a:gd name="T103" fmla="*/ 235 h 274"/>
                <a:gd name="T104" fmla="*/ 153 w 420"/>
                <a:gd name="T105" fmla="*/ 231 h 274"/>
                <a:gd name="T106" fmla="*/ 57 w 420"/>
                <a:gd name="T107" fmla="*/ 226 h 274"/>
                <a:gd name="T108" fmla="*/ 0 w 420"/>
                <a:gd name="T109" fmla="*/ 22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0" h="274">
                  <a:moveTo>
                    <a:pt x="0" y="222"/>
                  </a:moveTo>
                  <a:lnTo>
                    <a:pt x="11" y="70"/>
                  </a:lnTo>
                  <a:lnTo>
                    <a:pt x="13" y="65"/>
                  </a:lnTo>
                  <a:lnTo>
                    <a:pt x="17" y="0"/>
                  </a:lnTo>
                  <a:lnTo>
                    <a:pt x="112" y="6"/>
                  </a:lnTo>
                  <a:lnTo>
                    <a:pt x="216" y="10"/>
                  </a:lnTo>
                  <a:lnTo>
                    <a:pt x="314" y="12"/>
                  </a:lnTo>
                  <a:lnTo>
                    <a:pt x="412" y="12"/>
                  </a:lnTo>
                  <a:lnTo>
                    <a:pt x="410" y="22"/>
                  </a:lnTo>
                  <a:lnTo>
                    <a:pt x="407" y="27"/>
                  </a:lnTo>
                  <a:lnTo>
                    <a:pt x="402" y="31"/>
                  </a:lnTo>
                  <a:lnTo>
                    <a:pt x="397" y="35"/>
                  </a:lnTo>
                  <a:lnTo>
                    <a:pt x="396" y="39"/>
                  </a:lnTo>
                  <a:lnTo>
                    <a:pt x="400" y="44"/>
                  </a:lnTo>
                  <a:lnTo>
                    <a:pt x="406" y="54"/>
                  </a:lnTo>
                  <a:lnTo>
                    <a:pt x="410" y="54"/>
                  </a:lnTo>
                  <a:lnTo>
                    <a:pt x="415" y="56"/>
                  </a:lnTo>
                  <a:lnTo>
                    <a:pt x="419" y="61"/>
                  </a:lnTo>
                  <a:lnTo>
                    <a:pt x="420" y="198"/>
                  </a:lnTo>
                  <a:lnTo>
                    <a:pt x="411" y="198"/>
                  </a:lnTo>
                  <a:lnTo>
                    <a:pt x="412" y="204"/>
                  </a:lnTo>
                  <a:lnTo>
                    <a:pt x="415" y="209"/>
                  </a:lnTo>
                  <a:lnTo>
                    <a:pt x="415" y="214"/>
                  </a:lnTo>
                  <a:lnTo>
                    <a:pt x="412" y="215"/>
                  </a:lnTo>
                  <a:lnTo>
                    <a:pt x="414" y="220"/>
                  </a:lnTo>
                  <a:lnTo>
                    <a:pt x="419" y="225"/>
                  </a:lnTo>
                  <a:lnTo>
                    <a:pt x="419" y="230"/>
                  </a:lnTo>
                  <a:lnTo>
                    <a:pt x="416" y="234"/>
                  </a:lnTo>
                  <a:lnTo>
                    <a:pt x="416" y="239"/>
                  </a:lnTo>
                  <a:lnTo>
                    <a:pt x="414" y="249"/>
                  </a:lnTo>
                  <a:lnTo>
                    <a:pt x="412" y="250"/>
                  </a:lnTo>
                  <a:lnTo>
                    <a:pt x="410" y="254"/>
                  </a:lnTo>
                  <a:lnTo>
                    <a:pt x="411" y="259"/>
                  </a:lnTo>
                  <a:lnTo>
                    <a:pt x="416" y="264"/>
                  </a:lnTo>
                  <a:lnTo>
                    <a:pt x="417" y="274"/>
                  </a:lnTo>
                  <a:lnTo>
                    <a:pt x="414" y="273"/>
                  </a:lnTo>
                  <a:lnTo>
                    <a:pt x="408" y="268"/>
                  </a:lnTo>
                  <a:lnTo>
                    <a:pt x="406" y="263"/>
                  </a:lnTo>
                  <a:lnTo>
                    <a:pt x="401" y="261"/>
                  </a:lnTo>
                  <a:lnTo>
                    <a:pt x="396" y="256"/>
                  </a:lnTo>
                  <a:lnTo>
                    <a:pt x="392" y="258"/>
                  </a:lnTo>
                  <a:lnTo>
                    <a:pt x="391" y="255"/>
                  </a:lnTo>
                  <a:lnTo>
                    <a:pt x="386" y="254"/>
                  </a:lnTo>
                  <a:lnTo>
                    <a:pt x="381" y="253"/>
                  </a:lnTo>
                  <a:lnTo>
                    <a:pt x="373" y="246"/>
                  </a:lnTo>
                  <a:lnTo>
                    <a:pt x="352" y="248"/>
                  </a:lnTo>
                  <a:lnTo>
                    <a:pt x="342" y="246"/>
                  </a:lnTo>
                  <a:lnTo>
                    <a:pt x="338" y="251"/>
                  </a:lnTo>
                  <a:lnTo>
                    <a:pt x="333" y="254"/>
                  </a:lnTo>
                  <a:lnTo>
                    <a:pt x="313" y="243"/>
                  </a:lnTo>
                  <a:lnTo>
                    <a:pt x="307" y="236"/>
                  </a:lnTo>
                  <a:lnTo>
                    <a:pt x="245" y="235"/>
                  </a:lnTo>
                  <a:lnTo>
                    <a:pt x="153" y="231"/>
                  </a:lnTo>
                  <a:lnTo>
                    <a:pt x="57" y="226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063638" y="2392587"/>
              <a:ext cx="700926" cy="430056"/>
            </a:xfrm>
            <a:custGeom>
              <a:avLst/>
              <a:gdLst>
                <a:gd name="T0" fmla="*/ 0 w 395"/>
                <a:gd name="T1" fmla="*/ 230 h 242"/>
                <a:gd name="T2" fmla="*/ 17 w 395"/>
                <a:gd name="T3" fmla="*/ 1 h 242"/>
                <a:gd name="T4" fmla="*/ 17 w 395"/>
                <a:gd name="T5" fmla="*/ 0 h 242"/>
                <a:gd name="T6" fmla="*/ 96 w 395"/>
                <a:gd name="T7" fmla="*/ 5 h 242"/>
                <a:gd name="T8" fmla="*/ 214 w 395"/>
                <a:gd name="T9" fmla="*/ 10 h 242"/>
                <a:gd name="T10" fmla="*/ 316 w 395"/>
                <a:gd name="T11" fmla="*/ 12 h 242"/>
                <a:gd name="T12" fmla="*/ 361 w 395"/>
                <a:gd name="T13" fmla="*/ 12 h 242"/>
                <a:gd name="T14" fmla="*/ 360 w 395"/>
                <a:gd name="T15" fmla="*/ 15 h 242"/>
                <a:gd name="T16" fmla="*/ 360 w 395"/>
                <a:gd name="T17" fmla="*/ 15 h 242"/>
                <a:gd name="T18" fmla="*/ 363 w 395"/>
                <a:gd name="T19" fmla="*/ 18 h 242"/>
                <a:gd name="T20" fmla="*/ 365 w 395"/>
                <a:gd name="T21" fmla="*/ 32 h 242"/>
                <a:gd name="T22" fmla="*/ 368 w 395"/>
                <a:gd name="T23" fmla="*/ 37 h 242"/>
                <a:gd name="T24" fmla="*/ 364 w 395"/>
                <a:gd name="T25" fmla="*/ 46 h 242"/>
                <a:gd name="T26" fmla="*/ 366 w 395"/>
                <a:gd name="T27" fmla="*/ 56 h 242"/>
                <a:gd name="T28" fmla="*/ 365 w 395"/>
                <a:gd name="T29" fmla="*/ 60 h 242"/>
                <a:gd name="T30" fmla="*/ 366 w 395"/>
                <a:gd name="T31" fmla="*/ 62 h 242"/>
                <a:gd name="T32" fmla="*/ 365 w 395"/>
                <a:gd name="T33" fmla="*/ 72 h 242"/>
                <a:gd name="T34" fmla="*/ 366 w 395"/>
                <a:gd name="T35" fmla="*/ 78 h 242"/>
                <a:gd name="T36" fmla="*/ 371 w 395"/>
                <a:gd name="T37" fmla="*/ 94 h 242"/>
                <a:gd name="T38" fmla="*/ 371 w 395"/>
                <a:gd name="T39" fmla="*/ 96 h 242"/>
                <a:gd name="T40" fmla="*/ 378 w 395"/>
                <a:gd name="T41" fmla="*/ 110 h 242"/>
                <a:gd name="T42" fmla="*/ 380 w 395"/>
                <a:gd name="T43" fmla="*/ 122 h 242"/>
                <a:gd name="T44" fmla="*/ 380 w 395"/>
                <a:gd name="T45" fmla="*/ 127 h 242"/>
                <a:gd name="T46" fmla="*/ 379 w 395"/>
                <a:gd name="T47" fmla="*/ 130 h 242"/>
                <a:gd name="T48" fmla="*/ 380 w 395"/>
                <a:gd name="T49" fmla="*/ 135 h 242"/>
                <a:gd name="T50" fmla="*/ 380 w 395"/>
                <a:gd name="T51" fmla="*/ 145 h 242"/>
                <a:gd name="T52" fmla="*/ 381 w 395"/>
                <a:gd name="T53" fmla="*/ 156 h 242"/>
                <a:gd name="T54" fmla="*/ 381 w 395"/>
                <a:gd name="T55" fmla="*/ 163 h 242"/>
                <a:gd name="T56" fmla="*/ 384 w 395"/>
                <a:gd name="T57" fmla="*/ 168 h 242"/>
                <a:gd name="T58" fmla="*/ 383 w 395"/>
                <a:gd name="T59" fmla="*/ 173 h 242"/>
                <a:gd name="T60" fmla="*/ 384 w 395"/>
                <a:gd name="T61" fmla="*/ 191 h 242"/>
                <a:gd name="T62" fmla="*/ 386 w 395"/>
                <a:gd name="T63" fmla="*/ 196 h 242"/>
                <a:gd name="T64" fmla="*/ 385 w 395"/>
                <a:gd name="T65" fmla="*/ 201 h 242"/>
                <a:gd name="T66" fmla="*/ 388 w 395"/>
                <a:gd name="T67" fmla="*/ 206 h 242"/>
                <a:gd name="T68" fmla="*/ 393 w 395"/>
                <a:gd name="T69" fmla="*/ 213 h 242"/>
                <a:gd name="T70" fmla="*/ 394 w 395"/>
                <a:gd name="T71" fmla="*/ 218 h 242"/>
                <a:gd name="T72" fmla="*/ 394 w 395"/>
                <a:gd name="T73" fmla="*/ 223 h 242"/>
                <a:gd name="T74" fmla="*/ 395 w 395"/>
                <a:gd name="T75" fmla="*/ 233 h 242"/>
                <a:gd name="T76" fmla="*/ 395 w 395"/>
                <a:gd name="T77" fmla="*/ 237 h 242"/>
                <a:gd name="T78" fmla="*/ 395 w 395"/>
                <a:gd name="T79" fmla="*/ 242 h 242"/>
                <a:gd name="T80" fmla="*/ 297 w 395"/>
                <a:gd name="T81" fmla="*/ 242 h 242"/>
                <a:gd name="T82" fmla="*/ 199 w 395"/>
                <a:gd name="T83" fmla="*/ 240 h 242"/>
                <a:gd name="T84" fmla="*/ 95 w 395"/>
                <a:gd name="T85" fmla="*/ 236 h 242"/>
                <a:gd name="T86" fmla="*/ 0 w 395"/>
                <a:gd name="T87" fmla="*/ 23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5" h="242">
                  <a:moveTo>
                    <a:pt x="0" y="230"/>
                  </a:moveTo>
                  <a:lnTo>
                    <a:pt x="17" y="1"/>
                  </a:lnTo>
                  <a:lnTo>
                    <a:pt x="17" y="0"/>
                  </a:lnTo>
                  <a:lnTo>
                    <a:pt x="96" y="5"/>
                  </a:lnTo>
                  <a:lnTo>
                    <a:pt x="214" y="10"/>
                  </a:lnTo>
                  <a:lnTo>
                    <a:pt x="316" y="12"/>
                  </a:lnTo>
                  <a:lnTo>
                    <a:pt x="361" y="12"/>
                  </a:lnTo>
                  <a:lnTo>
                    <a:pt x="360" y="15"/>
                  </a:lnTo>
                  <a:lnTo>
                    <a:pt x="360" y="15"/>
                  </a:lnTo>
                  <a:lnTo>
                    <a:pt x="363" y="18"/>
                  </a:lnTo>
                  <a:lnTo>
                    <a:pt x="365" y="32"/>
                  </a:lnTo>
                  <a:lnTo>
                    <a:pt x="368" y="37"/>
                  </a:lnTo>
                  <a:lnTo>
                    <a:pt x="364" y="46"/>
                  </a:lnTo>
                  <a:lnTo>
                    <a:pt x="366" y="56"/>
                  </a:lnTo>
                  <a:lnTo>
                    <a:pt x="365" y="60"/>
                  </a:lnTo>
                  <a:lnTo>
                    <a:pt x="366" y="62"/>
                  </a:lnTo>
                  <a:lnTo>
                    <a:pt x="365" y="72"/>
                  </a:lnTo>
                  <a:lnTo>
                    <a:pt x="366" y="78"/>
                  </a:lnTo>
                  <a:lnTo>
                    <a:pt x="371" y="94"/>
                  </a:lnTo>
                  <a:lnTo>
                    <a:pt x="371" y="96"/>
                  </a:lnTo>
                  <a:lnTo>
                    <a:pt x="378" y="110"/>
                  </a:lnTo>
                  <a:lnTo>
                    <a:pt x="380" y="122"/>
                  </a:lnTo>
                  <a:lnTo>
                    <a:pt x="380" y="127"/>
                  </a:lnTo>
                  <a:lnTo>
                    <a:pt x="379" y="130"/>
                  </a:lnTo>
                  <a:lnTo>
                    <a:pt x="380" y="135"/>
                  </a:lnTo>
                  <a:lnTo>
                    <a:pt x="380" y="145"/>
                  </a:lnTo>
                  <a:lnTo>
                    <a:pt x="381" y="156"/>
                  </a:lnTo>
                  <a:lnTo>
                    <a:pt x="381" y="163"/>
                  </a:lnTo>
                  <a:lnTo>
                    <a:pt x="384" y="168"/>
                  </a:lnTo>
                  <a:lnTo>
                    <a:pt x="383" y="173"/>
                  </a:lnTo>
                  <a:lnTo>
                    <a:pt x="384" y="191"/>
                  </a:lnTo>
                  <a:lnTo>
                    <a:pt x="386" y="196"/>
                  </a:lnTo>
                  <a:lnTo>
                    <a:pt x="385" y="201"/>
                  </a:lnTo>
                  <a:lnTo>
                    <a:pt x="388" y="206"/>
                  </a:lnTo>
                  <a:lnTo>
                    <a:pt x="393" y="213"/>
                  </a:lnTo>
                  <a:lnTo>
                    <a:pt x="394" y="218"/>
                  </a:lnTo>
                  <a:lnTo>
                    <a:pt x="394" y="223"/>
                  </a:lnTo>
                  <a:lnTo>
                    <a:pt x="395" y="233"/>
                  </a:lnTo>
                  <a:lnTo>
                    <a:pt x="395" y="237"/>
                  </a:lnTo>
                  <a:lnTo>
                    <a:pt x="395" y="242"/>
                  </a:lnTo>
                  <a:lnTo>
                    <a:pt x="297" y="242"/>
                  </a:lnTo>
                  <a:lnTo>
                    <a:pt x="199" y="240"/>
                  </a:lnTo>
                  <a:lnTo>
                    <a:pt x="95" y="236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079043" y="4019096"/>
              <a:ext cx="925582" cy="472419"/>
            </a:xfrm>
            <a:custGeom>
              <a:avLst/>
              <a:gdLst>
                <a:gd name="T0" fmla="*/ 3 w 521"/>
                <a:gd name="T1" fmla="*/ 0 h 266"/>
                <a:gd name="T2" fmla="*/ 157 w 521"/>
                <a:gd name="T3" fmla="*/ 8 h 266"/>
                <a:gd name="T4" fmla="*/ 432 w 521"/>
                <a:gd name="T5" fmla="*/ 12 h 266"/>
                <a:gd name="T6" fmla="*/ 507 w 521"/>
                <a:gd name="T7" fmla="*/ 48 h 266"/>
                <a:gd name="T8" fmla="*/ 520 w 521"/>
                <a:gd name="T9" fmla="*/ 132 h 266"/>
                <a:gd name="T10" fmla="*/ 507 w 521"/>
                <a:gd name="T11" fmla="*/ 263 h 266"/>
                <a:gd name="T12" fmla="*/ 498 w 521"/>
                <a:gd name="T13" fmla="*/ 258 h 266"/>
                <a:gd name="T14" fmla="*/ 477 w 521"/>
                <a:gd name="T15" fmla="*/ 244 h 266"/>
                <a:gd name="T16" fmla="*/ 469 w 521"/>
                <a:gd name="T17" fmla="*/ 248 h 266"/>
                <a:gd name="T18" fmla="*/ 462 w 521"/>
                <a:gd name="T19" fmla="*/ 251 h 266"/>
                <a:gd name="T20" fmla="*/ 453 w 521"/>
                <a:gd name="T21" fmla="*/ 244 h 266"/>
                <a:gd name="T22" fmla="*/ 439 w 521"/>
                <a:gd name="T23" fmla="*/ 252 h 266"/>
                <a:gd name="T24" fmla="*/ 429 w 521"/>
                <a:gd name="T25" fmla="*/ 248 h 266"/>
                <a:gd name="T26" fmla="*/ 419 w 521"/>
                <a:gd name="T27" fmla="*/ 253 h 266"/>
                <a:gd name="T28" fmla="*/ 409 w 521"/>
                <a:gd name="T29" fmla="*/ 259 h 266"/>
                <a:gd name="T30" fmla="*/ 401 w 521"/>
                <a:gd name="T31" fmla="*/ 259 h 266"/>
                <a:gd name="T32" fmla="*/ 391 w 521"/>
                <a:gd name="T33" fmla="*/ 254 h 266"/>
                <a:gd name="T34" fmla="*/ 384 w 521"/>
                <a:gd name="T35" fmla="*/ 249 h 266"/>
                <a:gd name="T36" fmla="*/ 375 w 521"/>
                <a:gd name="T37" fmla="*/ 251 h 266"/>
                <a:gd name="T38" fmla="*/ 366 w 521"/>
                <a:gd name="T39" fmla="*/ 244 h 266"/>
                <a:gd name="T40" fmla="*/ 364 w 521"/>
                <a:gd name="T41" fmla="*/ 248 h 266"/>
                <a:gd name="T42" fmla="*/ 357 w 521"/>
                <a:gd name="T43" fmla="*/ 261 h 266"/>
                <a:gd name="T44" fmla="*/ 352 w 521"/>
                <a:gd name="T45" fmla="*/ 261 h 266"/>
                <a:gd name="T46" fmla="*/ 352 w 521"/>
                <a:gd name="T47" fmla="*/ 251 h 266"/>
                <a:gd name="T48" fmla="*/ 340 w 521"/>
                <a:gd name="T49" fmla="*/ 254 h 266"/>
                <a:gd name="T50" fmla="*/ 333 w 521"/>
                <a:gd name="T51" fmla="*/ 248 h 266"/>
                <a:gd name="T52" fmla="*/ 326 w 521"/>
                <a:gd name="T53" fmla="*/ 244 h 266"/>
                <a:gd name="T54" fmla="*/ 313 w 521"/>
                <a:gd name="T55" fmla="*/ 249 h 266"/>
                <a:gd name="T56" fmla="*/ 304 w 521"/>
                <a:gd name="T57" fmla="*/ 251 h 266"/>
                <a:gd name="T58" fmla="*/ 303 w 521"/>
                <a:gd name="T59" fmla="*/ 241 h 266"/>
                <a:gd name="T60" fmla="*/ 294 w 521"/>
                <a:gd name="T61" fmla="*/ 236 h 266"/>
                <a:gd name="T62" fmla="*/ 291 w 521"/>
                <a:gd name="T63" fmla="*/ 231 h 266"/>
                <a:gd name="T64" fmla="*/ 276 w 521"/>
                <a:gd name="T65" fmla="*/ 233 h 266"/>
                <a:gd name="T66" fmla="*/ 267 w 521"/>
                <a:gd name="T67" fmla="*/ 232 h 266"/>
                <a:gd name="T68" fmla="*/ 259 w 521"/>
                <a:gd name="T69" fmla="*/ 228 h 266"/>
                <a:gd name="T70" fmla="*/ 244 w 521"/>
                <a:gd name="T71" fmla="*/ 226 h 266"/>
                <a:gd name="T72" fmla="*/ 235 w 521"/>
                <a:gd name="T73" fmla="*/ 224 h 266"/>
                <a:gd name="T74" fmla="*/ 228 w 521"/>
                <a:gd name="T75" fmla="*/ 223 h 266"/>
                <a:gd name="T76" fmla="*/ 226 w 521"/>
                <a:gd name="T77" fmla="*/ 213 h 266"/>
                <a:gd name="T78" fmla="*/ 218 w 521"/>
                <a:gd name="T79" fmla="*/ 207 h 266"/>
                <a:gd name="T80" fmla="*/ 214 w 521"/>
                <a:gd name="T81" fmla="*/ 209 h 266"/>
                <a:gd name="T82" fmla="*/ 204 w 521"/>
                <a:gd name="T83" fmla="*/ 208 h 266"/>
                <a:gd name="T84" fmla="*/ 195 w 521"/>
                <a:gd name="T85" fmla="*/ 208 h 266"/>
                <a:gd name="T86" fmla="*/ 181 w 521"/>
                <a:gd name="T87" fmla="*/ 194 h 266"/>
                <a:gd name="T88" fmla="*/ 177 w 521"/>
                <a:gd name="T89" fmla="*/ 185 h 266"/>
                <a:gd name="T90" fmla="*/ 176 w 521"/>
                <a:gd name="T91" fmla="*/ 47 h 266"/>
                <a:gd name="T92" fmla="*/ 146 w 521"/>
                <a:gd name="T93" fmla="*/ 46 h 266"/>
                <a:gd name="T94" fmla="*/ 0 w 521"/>
                <a:gd name="T95" fmla="*/ 3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1" h="266">
                  <a:moveTo>
                    <a:pt x="0" y="38"/>
                  </a:moveTo>
                  <a:lnTo>
                    <a:pt x="3" y="0"/>
                  </a:lnTo>
                  <a:lnTo>
                    <a:pt x="62" y="4"/>
                  </a:lnTo>
                  <a:lnTo>
                    <a:pt x="157" y="8"/>
                  </a:lnTo>
                  <a:lnTo>
                    <a:pt x="294" y="12"/>
                  </a:lnTo>
                  <a:lnTo>
                    <a:pt x="432" y="12"/>
                  </a:lnTo>
                  <a:lnTo>
                    <a:pt x="506" y="9"/>
                  </a:lnTo>
                  <a:lnTo>
                    <a:pt x="507" y="48"/>
                  </a:lnTo>
                  <a:lnTo>
                    <a:pt x="518" y="112"/>
                  </a:lnTo>
                  <a:lnTo>
                    <a:pt x="520" y="132"/>
                  </a:lnTo>
                  <a:lnTo>
                    <a:pt x="521" y="266"/>
                  </a:lnTo>
                  <a:lnTo>
                    <a:pt x="507" y="263"/>
                  </a:lnTo>
                  <a:lnTo>
                    <a:pt x="502" y="259"/>
                  </a:lnTo>
                  <a:lnTo>
                    <a:pt x="498" y="258"/>
                  </a:lnTo>
                  <a:lnTo>
                    <a:pt x="488" y="251"/>
                  </a:lnTo>
                  <a:lnTo>
                    <a:pt x="477" y="244"/>
                  </a:lnTo>
                  <a:lnTo>
                    <a:pt x="473" y="244"/>
                  </a:lnTo>
                  <a:lnTo>
                    <a:pt x="469" y="248"/>
                  </a:lnTo>
                  <a:lnTo>
                    <a:pt x="467" y="251"/>
                  </a:lnTo>
                  <a:lnTo>
                    <a:pt x="462" y="251"/>
                  </a:lnTo>
                  <a:lnTo>
                    <a:pt x="458" y="249"/>
                  </a:lnTo>
                  <a:lnTo>
                    <a:pt x="453" y="244"/>
                  </a:lnTo>
                  <a:lnTo>
                    <a:pt x="443" y="248"/>
                  </a:lnTo>
                  <a:lnTo>
                    <a:pt x="439" y="252"/>
                  </a:lnTo>
                  <a:lnTo>
                    <a:pt x="434" y="252"/>
                  </a:lnTo>
                  <a:lnTo>
                    <a:pt x="429" y="248"/>
                  </a:lnTo>
                  <a:lnTo>
                    <a:pt x="425" y="252"/>
                  </a:lnTo>
                  <a:lnTo>
                    <a:pt x="419" y="253"/>
                  </a:lnTo>
                  <a:lnTo>
                    <a:pt x="414" y="259"/>
                  </a:lnTo>
                  <a:lnTo>
                    <a:pt x="409" y="259"/>
                  </a:lnTo>
                  <a:lnTo>
                    <a:pt x="406" y="263"/>
                  </a:lnTo>
                  <a:lnTo>
                    <a:pt x="401" y="259"/>
                  </a:lnTo>
                  <a:lnTo>
                    <a:pt x="396" y="257"/>
                  </a:lnTo>
                  <a:lnTo>
                    <a:pt x="391" y="254"/>
                  </a:lnTo>
                  <a:lnTo>
                    <a:pt x="389" y="249"/>
                  </a:lnTo>
                  <a:lnTo>
                    <a:pt x="384" y="249"/>
                  </a:lnTo>
                  <a:lnTo>
                    <a:pt x="379" y="253"/>
                  </a:lnTo>
                  <a:lnTo>
                    <a:pt x="375" y="251"/>
                  </a:lnTo>
                  <a:lnTo>
                    <a:pt x="370" y="246"/>
                  </a:lnTo>
                  <a:lnTo>
                    <a:pt x="366" y="244"/>
                  </a:lnTo>
                  <a:lnTo>
                    <a:pt x="364" y="246"/>
                  </a:lnTo>
                  <a:lnTo>
                    <a:pt x="364" y="248"/>
                  </a:lnTo>
                  <a:lnTo>
                    <a:pt x="359" y="252"/>
                  </a:lnTo>
                  <a:lnTo>
                    <a:pt x="357" y="261"/>
                  </a:lnTo>
                  <a:lnTo>
                    <a:pt x="354" y="262"/>
                  </a:lnTo>
                  <a:lnTo>
                    <a:pt x="352" y="261"/>
                  </a:lnTo>
                  <a:lnTo>
                    <a:pt x="350" y="256"/>
                  </a:lnTo>
                  <a:lnTo>
                    <a:pt x="352" y="251"/>
                  </a:lnTo>
                  <a:lnTo>
                    <a:pt x="347" y="251"/>
                  </a:lnTo>
                  <a:lnTo>
                    <a:pt x="340" y="254"/>
                  </a:lnTo>
                  <a:lnTo>
                    <a:pt x="335" y="253"/>
                  </a:lnTo>
                  <a:lnTo>
                    <a:pt x="333" y="248"/>
                  </a:lnTo>
                  <a:lnTo>
                    <a:pt x="328" y="248"/>
                  </a:lnTo>
                  <a:lnTo>
                    <a:pt x="326" y="244"/>
                  </a:lnTo>
                  <a:lnTo>
                    <a:pt x="321" y="242"/>
                  </a:lnTo>
                  <a:lnTo>
                    <a:pt x="313" y="249"/>
                  </a:lnTo>
                  <a:lnTo>
                    <a:pt x="310" y="252"/>
                  </a:lnTo>
                  <a:lnTo>
                    <a:pt x="304" y="251"/>
                  </a:lnTo>
                  <a:lnTo>
                    <a:pt x="303" y="244"/>
                  </a:lnTo>
                  <a:lnTo>
                    <a:pt x="303" y="241"/>
                  </a:lnTo>
                  <a:lnTo>
                    <a:pt x="298" y="241"/>
                  </a:lnTo>
                  <a:lnTo>
                    <a:pt x="294" y="236"/>
                  </a:lnTo>
                  <a:lnTo>
                    <a:pt x="296" y="231"/>
                  </a:lnTo>
                  <a:lnTo>
                    <a:pt x="291" y="231"/>
                  </a:lnTo>
                  <a:lnTo>
                    <a:pt x="281" y="229"/>
                  </a:lnTo>
                  <a:lnTo>
                    <a:pt x="276" y="233"/>
                  </a:lnTo>
                  <a:lnTo>
                    <a:pt x="271" y="236"/>
                  </a:lnTo>
                  <a:lnTo>
                    <a:pt x="267" y="232"/>
                  </a:lnTo>
                  <a:lnTo>
                    <a:pt x="264" y="228"/>
                  </a:lnTo>
                  <a:lnTo>
                    <a:pt x="259" y="228"/>
                  </a:lnTo>
                  <a:lnTo>
                    <a:pt x="254" y="229"/>
                  </a:lnTo>
                  <a:lnTo>
                    <a:pt x="244" y="226"/>
                  </a:lnTo>
                  <a:lnTo>
                    <a:pt x="239" y="223"/>
                  </a:lnTo>
                  <a:lnTo>
                    <a:pt x="235" y="224"/>
                  </a:lnTo>
                  <a:lnTo>
                    <a:pt x="233" y="223"/>
                  </a:lnTo>
                  <a:lnTo>
                    <a:pt x="228" y="223"/>
                  </a:lnTo>
                  <a:lnTo>
                    <a:pt x="226" y="218"/>
                  </a:lnTo>
                  <a:lnTo>
                    <a:pt x="226" y="213"/>
                  </a:lnTo>
                  <a:lnTo>
                    <a:pt x="223" y="209"/>
                  </a:lnTo>
                  <a:lnTo>
                    <a:pt x="218" y="207"/>
                  </a:lnTo>
                  <a:lnTo>
                    <a:pt x="216" y="204"/>
                  </a:lnTo>
                  <a:lnTo>
                    <a:pt x="214" y="209"/>
                  </a:lnTo>
                  <a:lnTo>
                    <a:pt x="210" y="209"/>
                  </a:lnTo>
                  <a:lnTo>
                    <a:pt x="204" y="208"/>
                  </a:lnTo>
                  <a:lnTo>
                    <a:pt x="199" y="209"/>
                  </a:lnTo>
                  <a:lnTo>
                    <a:pt x="195" y="208"/>
                  </a:lnTo>
                  <a:lnTo>
                    <a:pt x="186" y="198"/>
                  </a:lnTo>
                  <a:lnTo>
                    <a:pt x="181" y="194"/>
                  </a:lnTo>
                  <a:lnTo>
                    <a:pt x="176" y="194"/>
                  </a:lnTo>
                  <a:lnTo>
                    <a:pt x="177" y="185"/>
                  </a:lnTo>
                  <a:lnTo>
                    <a:pt x="181" y="49"/>
                  </a:lnTo>
                  <a:lnTo>
                    <a:pt x="176" y="47"/>
                  </a:lnTo>
                  <a:lnTo>
                    <a:pt x="171" y="46"/>
                  </a:lnTo>
                  <a:lnTo>
                    <a:pt x="146" y="46"/>
                  </a:lnTo>
                  <a:lnTo>
                    <a:pt x="83" y="4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189446" y="3617283"/>
              <a:ext cx="789505" cy="422353"/>
            </a:xfrm>
            <a:custGeom>
              <a:avLst/>
              <a:gdLst>
                <a:gd name="T0" fmla="*/ 0 w 444"/>
                <a:gd name="T1" fmla="*/ 230 h 238"/>
                <a:gd name="T2" fmla="*/ 11 w 444"/>
                <a:gd name="T3" fmla="*/ 0 h 238"/>
                <a:gd name="T4" fmla="*/ 84 w 444"/>
                <a:gd name="T5" fmla="*/ 4 h 238"/>
                <a:gd name="T6" fmla="*/ 226 w 444"/>
                <a:gd name="T7" fmla="*/ 7 h 238"/>
                <a:gd name="T8" fmla="*/ 302 w 444"/>
                <a:gd name="T9" fmla="*/ 7 h 238"/>
                <a:gd name="T10" fmla="*/ 398 w 444"/>
                <a:gd name="T11" fmla="*/ 6 h 238"/>
                <a:gd name="T12" fmla="*/ 412 w 444"/>
                <a:gd name="T13" fmla="*/ 16 h 238"/>
                <a:gd name="T14" fmla="*/ 416 w 444"/>
                <a:gd name="T15" fmla="*/ 14 h 238"/>
                <a:gd name="T16" fmla="*/ 420 w 444"/>
                <a:gd name="T17" fmla="*/ 15 h 238"/>
                <a:gd name="T18" fmla="*/ 424 w 444"/>
                <a:gd name="T19" fmla="*/ 20 h 238"/>
                <a:gd name="T20" fmla="*/ 425 w 444"/>
                <a:gd name="T21" fmla="*/ 25 h 238"/>
                <a:gd name="T22" fmla="*/ 424 w 444"/>
                <a:gd name="T23" fmla="*/ 26 h 238"/>
                <a:gd name="T24" fmla="*/ 419 w 444"/>
                <a:gd name="T25" fmla="*/ 26 h 238"/>
                <a:gd name="T26" fmla="*/ 417 w 444"/>
                <a:gd name="T27" fmla="*/ 31 h 238"/>
                <a:gd name="T28" fmla="*/ 411 w 444"/>
                <a:gd name="T29" fmla="*/ 39 h 238"/>
                <a:gd name="T30" fmla="*/ 414 w 444"/>
                <a:gd name="T31" fmla="*/ 44 h 238"/>
                <a:gd name="T32" fmla="*/ 417 w 444"/>
                <a:gd name="T33" fmla="*/ 50 h 238"/>
                <a:gd name="T34" fmla="*/ 424 w 444"/>
                <a:gd name="T35" fmla="*/ 54 h 238"/>
                <a:gd name="T36" fmla="*/ 424 w 444"/>
                <a:gd name="T37" fmla="*/ 59 h 238"/>
                <a:gd name="T38" fmla="*/ 431 w 444"/>
                <a:gd name="T39" fmla="*/ 68 h 238"/>
                <a:gd name="T40" fmla="*/ 435 w 444"/>
                <a:gd name="T41" fmla="*/ 69 h 238"/>
                <a:gd name="T42" fmla="*/ 440 w 444"/>
                <a:gd name="T43" fmla="*/ 73 h 238"/>
                <a:gd name="T44" fmla="*/ 444 w 444"/>
                <a:gd name="T45" fmla="*/ 235 h 238"/>
                <a:gd name="T46" fmla="*/ 370 w 444"/>
                <a:gd name="T47" fmla="*/ 238 h 238"/>
                <a:gd name="T48" fmla="*/ 232 w 444"/>
                <a:gd name="T49" fmla="*/ 238 h 238"/>
                <a:gd name="T50" fmla="*/ 95 w 444"/>
                <a:gd name="T51" fmla="*/ 234 h 238"/>
                <a:gd name="T52" fmla="*/ 0 w 444"/>
                <a:gd name="T53" fmla="*/ 2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4" h="238">
                  <a:moveTo>
                    <a:pt x="0" y="230"/>
                  </a:moveTo>
                  <a:lnTo>
                    <a:pt x="11" y="0"/>
                  </a:lnTo>
                  <a:lnTo>
                    <a:pt x="84" y="4"/>
                  </a:lnTo>
                  <a:lnTo>
                    <a:pt x="226" y="7"/>
                  </a:lnTo>
                  <a:lnTo>
                    <a:pt x="302" y="7"/>
                  </a:lnTo>
                  <a:lnTo>
                    <a:pt x="398" y="6"/>
                  </a:lnTo>
                  <a:lnTo>
                    <a:pt x="412" y="16"/>
                  </a:lnTo>
                  <a:lnTo>
                    <a:pt x="416" y="14"/>
                  </a:lnTo>
                  <a:lnTo>
                    <a:pt x="420" y="15"/>
                  </a:lnTo>
                  <a:lnTo>
                    <a:pt x="424" y="20"/>
                  </a:lnTo>
                  <a:lnTo>
                    <a:pt x="425" y="25"/>
                  </a:lnTo>
                  <a:lnTo>
                    <a:pt x="424" y="26"/>
                  </a:lnTo>
                  <a:lnTo>
                    <a:pt x="419" y="26"/>
                  </a:lnTo>
                  <a:lnTo>
                    <a:pt x="417" y="31"/>
                  </a:lnTo>
                  <a:lnTo>
                    <a:pt x="411" y="39"/>
                  </a:lnTo>
                  <a:lnTo>
                    <a:pt x="414" y="44"/>
                  </a:lnTo>
                  <a:lnTo>
                    <a:pt x="417" y="50"/>
                  </a:lnTo>
                  <a:lnTo>
                    <a:pt x="424" y="54"/>
                  </a:lnTo>
                  <a:lnTo>
                    <a:pt x="424" y="59"/>
                  </a:lnTo>
                  <a:lnTo>
                    <a:pt x="431" y="68"/>
                  </a:lnTo>
                  <a:lnTo>
                    <a:pt x="435" y="69"/>
                  </a:lnTo>
                  <a:lnTo>
                    <a:pt x="440" y="73"/>
                  </a:lnTo>
                  <a:lnTo>
                    <a:pt x="444" y="235"/>
                  </a:lnTo>
                  <a:lnTo>
                    <a:pt x="370" y="238"/>
                  </a:lnTo>
                  <a:lnTo>
                    <a:pt x="232" y="238"/>
                  </a:lnTo>
                  <a:lnTo>
                    <a:pt x="95" y="234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02945" y="2361777"/>
              <a:ext cx="699643" cy="790789"/>
            </a:xfrm>
            <a:custGeom>
              <a:avLst/>
              <a:gdLst>
                <a:gd name="T0" fmla="*/ 104 w 394"/>
                <a:gd name="T1" fmla="*/ 28 h 445"/>
                <a:gd name="T2" fmla="*/ 108 w 394"/>
                <a:gd name="T3" fmla="*/ 1 h 445"/>
                <a:gd name="T4" fmla="*/ 125 w 394"/>
                <a:gd name="T5" fmla="*/ 22 h 445"/>
                <a:gd name="T6" fmla="*/ 132 w 394"/>
                <a:gd name="T7" fmla="*/ 48 h 445"/>
                <a:gd name="T8" fmla="*/ 152 w 394"/>
                <a:gd name="T9" fmla="*/ 53 h 445"/>
                <a:gd name="T10" fmla="*/ 180 w 394"/>
                <a:gd name="T11" fmla="*/ 63 h 445"/>
                <a:gd name="T12" fmla="*/ 198 w 394"/>
                <a:gd name="T13" fmla="*/ 54 h 445"/>
                <a:gd name="T14" fmla="*/ 205 w 394"/>
                <a:gd name="T15" fmla="*/ 53 h 445"/>
                <a:gd name="T16" fmla="*/ 234 w 394"/>
                <a:gd name="T17" fmla="*/ 66 h 445"/>
                <a:gd name="T18" fmla="*/ 244 w 394"/>
                <a:gd name="T19" fmla="*/ 74 h 445"/>
                <a:gd name="T20" fmla="*/ 254 w 394"/>
                <a:gd name="T21" fmla="*/ 73 h 445"/>
                <a:gd name="T22" fmla="*/ 268 w 394"/>
                <a:gd name="T23" fmla="*/ 78 h 445"/>
                <a:gd name="T24" fmla="*/ 292 w 394"/>
                <a:gd name="T25" fmla="*/ 92 h 445"/>
                <a:gd name="T26" fmla="*/ 313 w 394"/>
                <a:gd name="T27" fmla="*/ 83 h 445"/>
                <a:gd name="T28" fmla="*/ 327 w 394"/>
                <a:gd name="T29" fmla="*/ 79 h 445"/>
                <a:gd name="T30" fmla="*/ 336 w 394"/>
                <a:gd name="T31" fmla="*/ 86 h 445"/>
                <a:gd name="T32" fmla="*/ 356 w 394"/>
                <a:gd name="T33" fmla="*/ 83 h 445"/>
                <a:gd name="T34" fmla="*/ 371 w 394"/>
                <a:gd name="T35" fmla="*/ 89 h 445"/>
                <a:gd name="T36" fmla="*/ 394 w 394"/>
                <a:gd name="T37" fmla="*/ 89 h 445"/>
                <a:gd name="T38" fmla="*/ 379 w 394"/>
                <a:gd name="T39" fmla="*/ 100 h 445"/>
                <a:gd name="T40" fmla="*/ 348 w 394"/>
                <a:gd name="T41" fmla="*/ 113 h 445"/>
                <a:gd name="T42" fmla="*/ 311 w 394"/>
                <a:gd name="T43" fmla="*/ 149 h 445"/>
                <a:gd name="T44" fmla="*/ 289 w 394"/>
                <a:gd name="T45" fmla="*/ 171 h 445"/>
                <a:gd name="T46" fmla="*/ 268 w 394"/>
                <a:gd name="T47" fmla="*/ 190 h 445"/>
                <a:gd name="T48" fmla="*/ 263 w 394"/>
                <a:gd name="T49" fmla="*/ 199 h 445"/>
                <a:gd name="T50" fmla="*/ 260 w 394"/>
                <a:gd name="T51" fmla="*/ 243 h 445"/>
                <a:gd name="T52" fmla="*/ 238 w 394"/>
                <a:gd name="T53" fmla="*/ 259 h 445"/>
                <a:gd name="T54" fmla="*/ 230 w 394"/>
                <a:gd name="T55" fmla="*/ 273 h 445"/>
                <a:gd name="T56" fmla="*/ 239 w 394"/>
                <a:gd name="T57" fmla="*/ 284 h 445"/>
                <a:gd name="T58" fmla="*/ 240 w 394"/>
                <a:gd name="T59" fmla="*/ 316 h 445"/>
                <a:gd name="T60" fmla="*/ 240 w 394"/>
                <a:gd name="T61" fmla="*/ 340 h 445"/>
                <a:gd name="T62" fmla="*/ 250 w 394"/>
                <a:gd name="T63" fmla="*/ 355 h 445"/>
                <a:gd name="T64" fmla="*/ 267 w 394"/>
                <a:gd name="T65" fmla="*/ 365 h 445"/>
                <a:gd name="T66" fmla="*/ 286 w 394"/>
                <a:gd name="T67" fmla="*/ 374 h 445"/>
                <a:gd name="T68" fmla="*/ 307 w 394"/>
                <a:gd name="T69" fmla="*/ 395 h 445"/>
                <a:gd name="T70" fmla="*/ 321 w 394"/>
                <a:gd name="T71" fmla="*/ 405 h 445"/>
                <a:gd name="T72" fmla="*/ 328 w 394"/>
                <a:gd name="T73" fmla="*/ 429 h 445"/>
                <a:gd name="T74" fmla="*/ 272 w 394"/>
                <a:gd name="T75" fmla="*/ 439 h 445"/>
                <a:gd name="T76" fmla="*/ 43 w 394"/>
                <a:gd name="T77" fmla="*/ 445 h 445"/>
                <a:gd name="T78" fmla="*/ 33 w 394"/>
                <a:gd name="T79" fmla="*/ 301 h 445"/>
                <a:gd name="T80" fmla="*/ 19 w 394"/>
                <a:gd name="T81" fmla="*/ 286 h 445"/>
                <a:gd name="T82" fmla="*/ 30 w 394"/>
                <a:gd name="T83" fmla="*/ 274 h 445"/>
                <a:gd name="T84" fmla="*/ 35 w 394"/>
                <a:gd name="T85" fmla="*/ 254 h 445"/>
                <a:gd name="T86" fmla="*/ 34 w 394"/>
                <a:gd name="T87" fmla="*/ 235 h 445"/>
                <a:gd name="T88" fmla="*/ 25 w 394"/>
                <a:gd name="T89" fmla="*/ 218 h 445"/>
                <a:gd name="T90" fmla="*/ 23 w 394"/>
                <a:gd name="T91" fmla="*/ 190 h 445"/>
                <a:gd name="T92" fmla="*/ 21 w 394"/>
                <a:gd name="T93" fmla="*/ 173 h 445"/>
                <a:gd name="T94" fmla="*/ 19 w 394"/>
                <a:gd name="T95" fmla="*/ 147 h 445"/>
                <a:gd name="T96" fmla="*/ 18 w 394"/>
                <a:gd name="T97" fmla="*/ 127 h 445"/>
                <a:gd name="T98" fmla="*/ 6 w 394"/>
                <a:gd name="T99" fmla="*/ 95 h 445"/>
                <a:gd name="T100" fmla="*/ 5 w 394"/>
                <a:gd name="T101" fmla="*/ 77 h 445"/>
                <a:gd name="T102" fmla="*/ 8 w 394"/>
                <a:gd name="T103" fmla="*/ 54 h 445"/>
                <a:gd name="T104" fmla="*/ 0 w 394"/>
                <a:gd name="T105" fmla="*/ 3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4" h="445">
                  <a:moveTo>
                    <a:pt x="1" y="29"/>
                  </a:moveTo>
                  <a:lnTo>
                    <a:pt x="67" y="29"/>
                  </a:lnTo>
                  <a:lnTo>
                    <a:pt x="104" y="28"/>
                  </a:lnTo>
                  <a:lnTo>
                    <a:pt x="106" y="23"/>
                  </a:lnTo>
                  <a:lnTo>
                    <a:pt x="104" y="0"/>
                  </a:lnTo>
                  <a:lnTo>
                    <a:pt x="108" y="1"/>
                  </a:lnTo>
                  <a:lnTo>
                    <a:pt x="118" y="3"/>
                  </a:lnTo>
                  <a:lnTo>
                    <a:pt x="122" y="6"/>
                  </a:lnTo>
                  <a:lnTo>
                    <a:pt x="125" y="22"/>
                  </a:lnTo>
                  <a:lnTo>
                    <a:pt x="128" y="35"/>
                  </a:lnTo>
                  <a:lnTo>
                    <a:pt x="128" y="43"/>
                  </a:lnTo>
                  <a:lnTo>
                    <a:pt x="132" y="48"/>
                  </a:lnTo>
                  <a:lnTo>
                    <a:pt x="137" y="49"/>
                  </a:lnTo>
                  <a:lnTo>
                    <a:pt x="147" y="49"/>
                  </a:lnTo>
                  <a:lnTo>
                    <a:pt x="152" y="53"/>
                  </a:lnTo>
                  <a:lnTo>
                    <a:pt x="172" y="56"/>
                  </a:lnTo>
                  <a:lnTo>
                    <a:pt x="175" y="59"/>
                  </a:lnTo>
                  <a:lnTo>
                    <a:pt x="180" y="63"/>
                  </a:lnTo>
                  <a:lnTo>
                    <a:pt x="191" y="59"/>
                  </a:lnTo>
                  <a:lnTo>
                    <a:pt x="195" y="56"/>
                  </a:lnTo>
                  <a:lnTo>
                    <a:pt x="198" y="54"/>
                  </a:lnTo>
                  <a:lnTo>
                    <a:pt x="199" y="54"/>
                  </a:lnTo>
                  <a:lnTo>
                    <a:pt x="200" y="53"/>
                  </a:lnTo>
                  <a:lnTo>
                    <a:pt x="205" y="53"/>
                  </a:lnTo>
                  <a:lnTo>
                    <a:pt x="216" y="53"/>
                  </a:lnTo>
                  <a:lnTo>
                    <a:pt x="235" y="61"/>
                  </a:lnTo>
                  <a:lnTo>
                    <a:pt x="234" y="66"/>
                  </a:lnTo>
                  <a:lnTo>
                    <a:pt x="239" y="66"/>
                  </a:lnTo>
                  <a:lnTo>
                    <a:pt x="244" y="69"/>
                  </a:lnTo>
                  <a:lnTo>
                    <a:pt x="244" y="74"/>
                  </a:lnTo>
                  <a:lnTo>
                    <a:pt x="248" y="78"/>
                  </a:lnTo>
                  <a:lnTo>
                    <a:pt x="253" y="79"/>
                  </a:lnTo>
                  <a:lnTo>
                    <a:pt x="254" y="73"/>
                  </a:lnTo>
                  <a:lnTo>
                    <a:pt x="262" y="72"/>
                  </a:lnTo>
                  <a:lnTo>
                    <a:pt x="267" y="73"/>
                  </a:lnTo>
                  <a:lnTo>
                    <a:pt x="268" y="78"/>
                  </a:lnTo>
                  <a:lnTo>
                    <a:pt x="283" y="83"/>
                  </a:lnTo>
                  <a:lnTo>
                    <a:pt x="283" y="87"/>
                  </a:lnTo>
                  <a:lnTo>
                    <a:pt x="292" y="92"/>
                  </a:lnTo>
                  <a:lnTo>
                    <a:pt x="298" y="93"/>
                  </a:lnTo>
                  <a:lnTo>
                    <a:pt x="308" y="88"/>
                  </a:lnTo>
                  <a:lnTo>
                    <a:pt x="313" y="83"/>
                  </a:lnTo>
                  <a:lnTo>
                    <a:pt x="323" y="77"/>
                  </a:lnTo>
                  <a:lnTo>
                    <a:pt x="328" y="77"/>
                  </a:lnTo>
                  <a:lnTo>
                    <a:pt x="327" y="79"/>
                  </a:lnTo>
                  <a:lnTo>
                    <a:pt x="331" y="82"/>
                  </a:lnTo>
                  <a:lnTo>
                    <a:pt x="332" y="86"/>
                  </a:lnTo>
                  <a:lnTo>
                    <a:pt x="336" y="86"/>
                  </a:lnTo>
                  <a:lnTo>
                    <a:pt x="342" y="84"/>
                  </a:lnTo>
                  <a:lnTo>
                    <a:pt x="351" y="86"/>
                  </a:lnTo>
                  <a:lnTo>
                    <a:pt x="356" y="83"/>
                  </a:lnTo>
                  <a:lnTo>
                    <a:pt x="366" y="83"/>
                  </a:lnTo>
                  <a:lnTo>
                    <a:pt x="371" y="87"/>
                  </a:lnTo>
                  <a:lnTo>
                    <a:pt x="371" y="89"/>
                  </a:lnTo>
                  <a:lnTo>
                    <a:pt x="376" y="91"/>
                  </a:lnTo>
                  <a:lnTo>
                    <a:pt x="381" y="89"/>
                  </a:lnTo>
                  <a:lnTo>
                    <a:pt x="394" y="89"/>
                  </a:lnTo>
                  <a:lnTo>
                    <a:pt x="389" y="92"/>
                  </a:lnTo>
                  <a:lnTo>
                    <a:pt x="384" y="97"/>
                  </a:lnTo>
                  <a:lnTo>
                    <a:pt x="379" y="100"/>
                  </a:lnTo>
                  <a:lnTo>
                    <a:pt x="364" y="108"/>
                  </a:lnTo>
                  <a:lnTo>
                    <a:pt x="359" y="110"/>
                  </a:lnTo>
                  <a:lnTo>
                    <a:pt x="348" y="113"/>
                  </a:lnTo>
                  <a:lnTo>
                    <a:pt x="333" y="122"/>
                  </a:lnTo>
                  <a:lnTo>
                    <a:pt x="316" y="141"/>
                  </a:lnTo>
                  <a:lnTo>
                    <a:pt x="311" y="149"/>
                  </a:lnTo>
                  <a:lnTo>
                    <a:pt x="298" y="162"/>
                  </a:lnTo>
                  <a:lnTo>
                    <a:pt x="292" y="167"/>
                  </a:lnTo>
                  <a:lnTo>
                    <a:pt x="289" y="171"/>
                  </a:lnTo>
                  <a:lnTo>
                    <a:pt x="284" y="175"/>
                  </a:lnTo>
                  <a:lnTo>
                    <a:pt x="270" y="186"/>
                  </a:lnTo>
                  <a:lnTo>
                    <a:pt x="268" y="190"/>
                  </a:lnTo>
                  <a:lnTo>
                    <a:pt x="267" y="193"/>
                  </a:lnTo>
                  <a:lnTo>
                    <a:pt x="265" y="194"/>
                  </a:lnTo>
                  <a:lnTo>
                    <a:pt x="263" y="199"/>
                  </a:lnTo>
                  <a:lnTo>
                    <a:pt x="259" y="199"/>
                  </a:lnTo>
                  <a:lnTo>
                    <a:pt x="260" y="238"/>
                  </a:lnTo>
                  <a:lnTo>
                    <a:pt x="260" y="243"/>
                  </a:lnTo>
                  <a:lnTo>
                    <a:pt x="258" y="248"/>
                  </a:lnTo>
                  <a:lnTo>
                    <a:pt x="248" y="253"/>
                  </a:lnTo>
                  <a:lnTo>
                    <a:pt x="238" y="259"/>
                  </a:lnTo>
                  <a:lnTo>
                    <a:pt x="237" y="264"/>
                  </a:lnTo>
                  <a:lnTo>
                    <a:pt x="234" y="269"/>
                  </a:lnTo>
                  <a:lnTo>
                    <a:pt x="230" y="273"/>
                  </a:lnTo>
                  <a:lnTo>
                    <a:pt x="230" y="278"/>
                  </a:lnTo>
                  <a:lnTo>
                    <a:pt x="234" y="283"/>
                  </a:lnTo>
                  <a:lnTo>
                    <a:pt x="239" y="284"/>
                  </a:lnTo>
                  <a:lnTo>
                    <a:pt x="244" y="295"/>
                  </a:lnTo>
                  <a:lnTo>
                    <a:pt x="239" y="307"/>
                  </a:lnTo>
                  <a:lnTo>
                    <a:pt x="240" y="316"/>
                  </a:lnTo>
                  <a:lnTo>
                    <a:pt x="238" y="321"/>
                  </a:lnTo>
                  <a:lnTo>
                    <a:pt x="240" y="331"/>
                  </a:lnTo>
                  <a:lnTo>
                    <a:pt x="240" y="340"/>
                  </a:lnTo>
                  <a:lnTo>
                    <a:pt x="238" y="345"/>
                  </a:lnTo>
                  <a:lnTo>
                    <a:pt x="245" y="351"/>
                  </a:lnTo>
                  <a:lnTo>
                    <a:pt x="250" y="355"/>
                  </a:lnTo>
                  <a:lnTo>
                    <a:pt x="255" y="357"/>
                  </a:lnTo>
                  <a:lnTo>
                    <a:pt x="264" y="359"/>
                  </a:lnTo>
                  <a:lnTo>
                    <a:pt x="267" y="365"/>
                  </a:lnTo>
                  <a:lnTo>
                    <a:pt x="272" y="367"/>
                  </a:lnTo>
                  <a:lnTo>
                    <a:pt x="278" y="370"/>
                  </a:lnTo>
                  <a:lnTo>
                    <a:pt x="286" y="374"/>
                  </a:lnTo>
                  <a:lnTo>
                    <a:pt x="292" y="385"/>
                  </a:lnTo>
                  <a:lnTo>
                    <a:pt x="302" y="393"/>
                  </a:lnTo>
                  <a:lnTo>
                    <a:pt x="307" y="395"/>
                  </a:lnTo>
                  <a:lnTo>
                    <a:pt x="311" y="396"/>
                  </a:lnTo>
                  <a:lnTo>
                    <a:pt x="316" y="400"/>
                  </a:lnTo>
                  <a:lnTo>
                    <a:pt x="321" y="405"/>
                  </a:lnTo>
                  <a:lnTo>
                    <a:pt x="325" y="410"/>
                  </a:lnTo>
                  <a:lnTo>
                    <a:pt x="327" y="424"/>
                  </a:lnTo>
                  <a:lnTo>
                    <a:pt x="328" y="429"/>
                  </a:lnTo>
                  <a:lnTo>
                    <a:pt x="327" y="430"/>
                  </a:lnTo>
                  <a:lnTo>
                    <a:pt x="330" y="437"/>
                  </a:lnTo>
                  <a:lnTo>
                    <a:pt x="272" y="439"/>
                  </a:lnTo>
                  <a:lnTo>
                    <a:pt x="194" y="443"/>
                  </a:lnTo>
                  <a:lnTo>
                    <a:pt x="99" y="445"/>
                  </a:lnTo>
                  <a:lnTo>
                    <a:pt x="43" y="445"/>
                  </a:lnTo>
                  <a:lnTo>
                    <a:pt x="42" y="308"/>
                  </a:lnTo>
                  <a:lnTo>
                    <a:pt x="38" y="303"/>
                  </a:lnTo>
                  <a:lnTo>
                    <a:pt x="33" y="301"/>
                  </a:lnTo>
                  <a:lnTo>
                    <a:pt x="29" y="301"/>
                  </a:lnTo>
                  <a:lnTo>
                    <a:pt x="23" y="291"/>
                  </a:lnTo>
                  <a:lnTo>
                    <a:pt x="19" y="286"/>
                  </a:lnTo>
                  <a:lnTo>
                    <a:pt x="20" y="282"/>
                  </a:lnTo>
                  <a:lnTo>
                    <a:pt x="25" y="278"/>
                  </a:lnTo>
                  <a:lnTo>
                    <a:pt x="30" y="274"/>
                  </a:lnTo>
                  <a:lnTo>
                    <a:pt x="33" y="269"/>
                  </a:lnTo>
                  <a:lnTo>
                    <a:pt x="35" y="259"/>
                  </a:lnTo>
                  <a:lnTo>
                    <a:pt x="35" y="254"/>
                  </a:lnTo>
                  <a:lnTo>
                    <a:pt x="35" y="250"/>
                  </a:lnTo>
                  <a:lnTo>
                    <a:pt x="34" y="240"/>
                  </a:lnTo>
                  <a:lnTo>
                    <a:pt x="34" y="235"/>
                  </a:lnTo>
                  <a:lnTo>
                    <a:pt x="33" y="230"/>
                  </a:lnTo>
                  <a:lnTo>
                    <a:pt x="28" y="223"/>
                  </a:lnTo>
                  <a:lnTo>
                    <a:pt x="25" y="218"/>
                  </a:lnTo>
                  <a:lnTo>
                    <a:pt x="26" y="213"/>
                  </a:lnTo>
                  <a:lnTo>
                    <a:pt x="24" y="208"/>
                  </a:lnTo>
                  <a:lnTo>
                    <a:pt x="23" y="190"/>
                  </a:lnTo>
                  <a:lnTo>
                    <a:pt x="24" y="185"/>
                  </a:lnTo>
                  <a:lnTo>
                    <a:pt x="21" y="180"/>
                  </a:lnTo>
                  <a:lnTo>
                    <a:pt x="21" y="173"/>
                  </a:lnTo>
                  <a:lnTo>
                    <a:pt x="20" y="162"/>
                  </a:lnTo>
                  <a:lnTo>
                    <a:pt x="20" y="152"/>
                  </a:lnTo>
                  <a:lnTo>
                    <a:pt x="19" y="147"/>
                  </a:lnTo>
                  <a:lnTo>
                    <a:pt x="20" y="144"/>
                  </a:lnTo>
                  <a:lnTo>
                    <a:pt x="20" y="139"/>
                  </a:lnTo>
                  <a:lnTo>
                    <a:pt x="18" y="127"/>
                  </a:lnTo>
                  <a:lnTo>
                    <a:pt x="11" y="113"/>
                  </a:lnTo>
                  <a:lnTo>
                    <a:pt x="11" y="111"/>
                  </a:lnTo>
                  <a:lnTo>
                    <a:pt x="6" y="95"/>
                  </a:lnTo>
                  <a:lnTo>
                    <a:pt x="5" y="89"/>
                  </a:lnTo>
                  <a:lnTo>
                    <a:pt x="6" y="79"/>
                  </a:lnTo>
                  <a:lnTo>
                    <a:pt x="5" y="77"/>
                  </a:lnTo>
                  <a:lnTo>
                    <a:pt x="6" y="73"/>
                  </a:lnTo>
                  <a:lnTo>
                    <a:pt x="4" y="63"/>
                  </a:lnTo>
                  <a:lnTo>
                    <a:pt x="8" y="54"/>
                  </a:lnTo>
                  <a:lnTo>
                    <a:pt x="5" y="4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761997" y="3138444"/>
              <a:ext cx="648293" cy="422353"/>
            </a:xfrm>
            <a:custGeom>
              <a:avLst/>
              <a:gdLst>
                <a:gd name="T0" fmla="*/ 6 w 365"/>
                <a:gd name="T1" fmla="*/ 74 h 237"/>
                <a:gd name="T2" fmla="*/ 0 w 365"/>
                <a:gd name="T3" fmla="*/ 64 h 237"/>
                <a:gd name="T4" fmla="*/ 4 w 365"/>
                <a:gd name="T5" fmla="*/ 59 h 237"/>
                <a:gd name="T6" fmla="*/ 6 w 365"/>
                <a:gd name="T7" fmla="*/ 44 h 237"/>
                <a:gd name="T8" fmla="*/ 9 w 365"/>
                <a:gd name="T9" fmla="*/ 35 h 237"/>
                <a:gd name="T10" fmla="*/ 2 w 365"/>
                <a:gd name="T11" fmla="*/ 25 h 237"/>
                <a:gd name="T12" fmla="*/ 5 w 365"/>
                <a:gd name="T13" fmla="*/ 19 h 237"/>
                <a:gd name="T14" fmla="*/ 1 w 365"/>
                <a:gd name="T15" fmla="*/ 8 h 237"/>
                <a:gd name="T16" fmla="*/ 66 w 365"/>
                <a:gd name="T17" fmla="*/ 8 h 237"/>
                <a:gd name="T18" fmla="*/ 239 w 365"/>
                <a:gd name="T19" fmla="*/ 2 h 237"/>
                <a:gd name="T20" fmla="*/ 297 w 365"/>
                <a:gd name="T21" fmla="*/ 3 h 237"/>
                <a:gd name="T22" fmla="*/ 299 w 365"/>
                <a:gd name="T23" fmla="*/ 10 h 237"/>
                <a:gd name="T24" fmla="*/ 305 w 365"/>
                <a:gd name="T25" fmla="*/ 16 h 237"/>
                <a:gd name="T26" fmla="*/ 303 w 365"/>
                <a:gd name="T27" fmla="*/ 34 h 237"/>
                <a:gd name="T28" fmla="*/ 307 w 365"/>
                <a:gd name="T29" fmla="*/ 46 h 237"/>
                <a:gd name="T30" fmla="*/ 310 w 365"/>
                <a:gd name="T31" fmla="*/ 58 h 237"/>
                <a:gd name="T32" fmla="*/ 329 w 365"/>
                <a:gd name="T33" fmla="*/ 63 h 237"/>
                <a:gd name="T34" fmla="*/ 333 w 365"/>
                <a:gd name="T35" fmla="*/ 73 h 237"/>
                <a:gd name="T36" fmla="*/ 347 w 365"/>
                <a:gd name="T37" fmla="*/ 85 h 237"/>
                <a:gd name="T38" fmla="*/ 352 w 365"/>
                <a:gd name="T39" fmla="*/ 95 h 237"/>
                <a:gd name="T40" fmla="*/ 362 w 365"/>
                <a:gd name="T41" fmla="*/ 102 h 237"/>
                <a:gd name="T42" fmla="*/ 362 w 365"/>
                <a:gd name="T43" fmla="*/ 122 h 237"/>
                <a:gd name="T44" fmla="*/ 354 w 365"/>
                <a:gd name="T45" fmla="*/ 142 h 237"/>
                <a:gd name="T46" fmla="*/ 341 w 365"/>
                <a:gd name="T47" fmla="*/ 149 h 237"/>
                <a:gd name="T48" fmla="*/ 317 w 365"/>
                <a:gd name="T49" fmla="*/ 157 h 237"/>
                <a:gd name="T50" fmla="*/ 314 w 365"/>
                <a:gd name="T51" fmla="*/ 172 h 237"/>
                <a:gd name="T52" fmla="*/ 323 w 365"/>
                <a:gd name="T53" fmla="*/ 192 h 237"/>
                <a:gd name="T54" fmla="*/ 315 w 365"/>
                <a:gd name="T55" fmla="*/ 205 h 237"/>
                <a:gd name="T56" fmla="*/ 314 w 365"/>
                <a:gd name="T57" fmla="*/ 214 h 237"/>
                <a:gd name="T58" fmla="*/ 299 w 365"/>
                <a:gd name="T59" fmla="*/ 225 h 237"/>
                <a:gd name="T60" fmla="*/ 302 w 365"/>
                <a:gd name="T61" fmla="*/ 235 h 237"/>
                <a:gd name="T62" fmla="*/ 297 w 365"/>
                <a:gd name="T63" fmla="*/ 237 h 237"/>
                <a:gd name="T64" fmla="*/ 283 w 365"/>
                <a:gd name="T65" fmla="*/ 225 h 237"/>
                <a:gd name="T66" fmla="*/ 243 w 365"/>
                <a:gd name="T67" fmla="*/ 224 h 237"/>
                <a:gd name="T68" fmla="*/ 114 w 365"/>
                <a:gd name="T69" fmla="*/ 230 h 237"/>
                <a:gd name="T70" fmla="*/ 49 w 365"/>
                <a:gd name="T71" fmla="*/ 225 h 237"/>
                <a:gd name="T72" fmla="*/ 46 w 365"/>
                <a:gd name="T73" fmla="*/ 207 h 237"/>
                <a:gd name="T74" fmla="*/ 44 w 365"/>
                <a:gd name="T75" fmla="*/ 191 h 237"/>
                <a:gd name="T76" fmla="*/ 41 w 365"/>
                <a:gd name="T77" fmla="*/ 181 h 237"/>
                <a:gd name="T78" fmla="*/ 39 w 365"/>
                <a:gd name="T79" fmla="*/ 170 h 237"/>
                <a:gd name="T80" fmla="*/ 35 w 365"/>
                <a:gd name="T81" fmla="*/ 162 h 237"/>
                <a:gd name="T82" fmla="*/ 31 w 365"/>
                <a:gd name="T83" fmla="*/ 157 h 237"/>
                <a:gd name="T84" fmla="*/ 30 w 365"/>
                <a:gd name="T85" fmla="*/ 151 h 237"/>
                <a:gd name="T86" fmla="*/ 31 w 365"/>
                <a:gd name="T87" fmla="*/ 141 h 237"/>
                <a:gd name="T88" fmla="*/ 27 w 365"/>
                <a:gd name="T89" fmla="*/ 132 h 237"/>
                <a:gd name="T90" fmla="*/ 20 w 365"/>
                <a:gd name="T91" fmla="*/ 118 h 237"/>
                <a:gd name="T92" fmla="*/ 16 w 365"/>
                <a:gd name="T93" fmla="*/ 108 h 237"/>
                <a:gd name="T94" fmla="*/ 15 w 365"/>
                <a:gd name="T95" fmla="*/ 99 h 237"/>
                <a:gd name="T96" fmla="*/ 14 w 365"/>
                <a:gd name="T97" fmla="*/ 90 h 237"/>
                <a:gd name="T98" fmla="*/ 7 w 365"/>
                <a:gd name="T99" fmla="*/ 8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5" h="237">
                  <a:moveTo>
                    <a:pt x="7" y="84"/>
                  </a:moveTo>
                  <a:lnTo>
                    <a:pt x="6" y="74"/>
                  </a:lnTo>
                  <a:lnTo>
                    <a:pt x="1" y="69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4" y="59"/>
                  </a:lnTo>
                  <a:lnTo>
                    <a:pt x="6" y="49"/>
                  </a:lnTo>
                  <a:lnTo>
                    <a:pt x="6" y="44"/>
                  </a:lnTo>
                  <a:lnTo>
                    <a:pt x="9" y="40"/>
                  </a:lnTo>
                  <a:lnTo>
                    <a:pt x="9" y="35"/>
                  </a:lnTo>
                  <a:lnTo>
                    <a:pt x="4" y="30"/>
                  </a:lnTo>
                  <a:lnTo>
                    <a:pt x="2" y="25"/>
                  </a:lnTo>
                  <a:lnTo>
                    <a:pt x="5" y="24"/>
                  </a:lnTo>
                  <a:lnTo>
                    <a:pt x="5" y="19"/>
                  </a:lnTo>
                  <a:lnTo>
                    <a:pt x="2" y="14"/>
                  </a:lnTo>
                  <a:lnTo>
                    <a:pt x="1" y="8"/>
                  </a:lnTo>
                  <a:lnTo>
                    <a:pt x="10" y="8"/>
                  </a:lnTo>
                  <a:lnTo>
                    <a:pt x="66" y="8"/>
                  </a:lnTo>
                  <a:lnTo>
                    <a:pt x="161" y="6"/>
                  </a:lnTo>
                  <a:lnTo>
                    <a:pt x="239" y="2"/>
                  </a:lnTo>
                  <a:lnTo>
                    <a:pt x="297" y="0"/>
                  </a:lnTo>
                  <a:lnTo>
                    <a:pt x="297" y="3"/>
                  </a:lnTo>
                  <a:lnTo>
                    <a:pt x="298" y="5"/>
                  </a:lnTo>
                  <a:lnTo>
                    <a:pt x="299" y="10"/>
                  </a:lnTo>
                  <a:lnTo>
                    <a:pt x="303" y="11"/>
                  </a:lnTo>
                  <a:lnTo>
                    <a:pt x="305" y="16"/>
                  </a:lnTo>
                  <a:lnTo>
                    <a:pt x="300" y="26"/>
                  </a:lnTo>
                  <a:lnTo>
                    <a:pt x="303" y="34"/>
                  </a:lnTo>
                  <a:lnTo>
                    <a:pt x="303" y="41"/>
                  </a:lnTo>
                  <a:lnTo>
                    <a:pt x="307" y="46"/>
                  </a:lnTo>
                  <a:lnTo>
                    <a:pt x="308" y="53"/>
                  </a:lnTo>
                  <a:lnTo>
                    <a:pt x="310" y="58"/>
                  </a:lnTo>
                  <a:lnTo>
                    <a:pt x="315" y="60"/>
                  </a:lnTo>
                  <a:lnTo>
                    <a:pt x="329" y="63"/>
                  </a:lnTo>
                  <a:lnTo>
                    <a:pt x="333" y="73"/>
                  </a:lnTo>
                  <a:lnTo>
                    <a:pt x="333" y="73"/>
                  </a:lnTo>
                  <a:lnTo>
                    <a:pt x="337" y="78"/>
                  </a:lnTo>
                  <a:lnTo>
                    <a:pt x="347" y="85"/>
                  </a:lnTo>
                  <a:lnTo>
                    <a:pt x="347" y="92"/>
                  </a:lnTo>
                  <a:lnTo>
                    <a:pt x="352" y="95"/>
                  </a:lnTo>
                  <a:lnTo>
                    <a:pt x="357" y="98"/>
                  </a:lnTo>
                  <a:lnTo>
                    <a:pt x="362" y="102"/>
                  </a:lnTo>
                  <a:lnTo>
                    <a:pt x="365" y="108"/>
                  </a:lnTo>
                  <a:lnTo>
                    <a:pt x="362" y="122"/>
                  </a:lnTo>
                  <a:lnTo>
                    <a:pt x="356" y="132"/>
                  </a:lnTo>
                  <a:lnTo>
                    <a:pt x="354" y="142"/>
                  </a:lnTo>
                  <a:lnTo>
                    <a:pt x="349" y="146"/>
                  </a:lnTo>
                  <a:lnTo>
                    <a:pt x="341" y="149"/>
                  </a:lnTo>
                  <a:lnTo>
                    <a:pt x="336" y="153"/>
                  </a:lnTo>
                  <a:lnTo>
                    <a:pt x="317" y="157"/>
                  </a:lnTo>
                  <a:lnTo>
                    <a:pt x="315" y="162"/>
                  </a:lnTo>
                  <a:lnTo>
                    <a:pt x="314" y="172"/>
                  </a:lnTo>
                  <a:lnTo>
                    <a:pt x="323" y="181"/>
                  </a:lnTo>
                  <a:lnTo>
                    <a:pt x="323" y="192"/>
                  </a:lnTo>
                  <a:lnTo>
                    <a:pt x="317" y="201"/>
                  </a:lnTo>
                  <a:lnTo>
                    <a:pt x="315" y="205"/>
                  </a:lnTo>
                  <a:lnTo>
                    <a:pt x="315" y="210"/>
                  </a:lnTo>
                  <a:lnTo>
                    <a:pt x="314" y="214"/>
                  </a:lnTo>
                  <a:lnTo>
                    <a:pt x="303" y="220"/>
                  </a:lnTo>
                  <a:lnTo>
                    <a:pt x="299" y="225"/>
                  </a:lnTo>
                  <a:lnTo>
                    <a:pt x="302" y="230"/>
                  </a:lnTo>
                  <a:lnTo>
                    <a:pt x="302" y="235"/>
                  </a:lnTo>
                  <a:lnTo>
                    <a:pt x="298" y="237"/>
                  </a:lnTo>
                  <a:lnTo>
                    <a:pt x="297" y="237"/>
                  </a:lnTo>
                  <a:lnTo>
                    <a:pt x="293" y="232"/>
                  </a:lnTo>
                  <a:lnTo>
                    <a:pt x="283" y="225"/>
                  </a:lnTo>
                  <a:lnTo>
                    <a:pt x="280" y="220"/>
                  </a:lnTo>
                  <a:lnTo>
                    <a:pt x="243" y="224"/>
                  </a:lnTo>
                  <a:lnTo>
                    <a:pt x="154" y="229"/>
                  </a:lnTo>
                  <a:lnTo>
                    <a:pt x="114" y="230"/>
                  </a:lnTo>
                  <a:lnTo>
                    <a:pt x="50" y="230"/>
                  </a:lnTo>
                  <a:lnTo>
                    <a:pt x="49" y="225"/>
                  </a:lnTo>
                  <a:lnTo>
                    <a:pt x="44" y="221"/>
                  </a:lnTo>
                  <a:lnTo>
                    <a:pt x="46" y="207"/>
                  </a:lnTo>
                  <a:lnTo>
                    <a:pt x="44" y="197"/>
                  </a:lnTo>
                  <a:lnTo>
                    <a:pt x="44" y="191"/>
                  </a:lnTo>
                  <a:lnTo>
                    <a:pt x="44" y="186"/>
                  </a:lnTo>
                  <a:lnTo>
                    <a:pt x="41" y="181"/>
                  </a:lnTo>
                  <a:lnTo>
                    <a:pt x="42" y="175"/>
                  </a:lnTo>
                  <a:lnTo>
                    <a:pt x="39" y="170"/>
                  </a:lnTo>
                  <a:lnTo>
                    <a:pt x="40" y="164"/>
                  </a:lnTo>
                  <a:lnTo>
                    <a:pt x="35" y="162"/>
                  </a:lnTo>
                  <a:lnTo>
                    <a:pt x="35" y="157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0" y="151"/>
                  </a:lnTo>
                  <a:lnTo>
                    <a:pt x="30" y="146"/>
                  </a:lnTo>
                  <a:lnTo>
                    <a:pt x="31" y="141"/>
                  </a:lnTo>
                  <a:lnTo>
                    <a:pt x="30" y="137"/>
                  </a:lnTo>
                  <a:lnTo>
                    <a:pt x="27" y="132"/>
                  </a:lnTo>
                  <a:lnTo>
                    <a:pt x="27" y="127"/>
                  </a:lnTo>
                  <a:lnTo>
                    <a:pt x="20" y="118"/>
                  </a:lnTo>
                  <a:lnTo>
                    <a:pt x="20" y="113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5" y="99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2" y="85"/>
                  </a:lnTo>
                  <a:lnTo>
                    <a:pt x="7" y="8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850576" y="3529988"/>
              <a:ext cx="717615" cy="622618"/>
            </a:xfrm>
            <a:custGeom>
              <a:avLst/>
              <a:gdLst>
                <a:gd name="T0" fmla="*/ 64 w 404"/>
                <a:gd name="T1" fmla="*/ 10 h 350"/>
                <a:gd name="T2" fmla="*/ 193 w 404"/>
                <a:gd name="T3" fmla="*/ 4 h 350"/>
                <a:gd name="T4" fmla="*/ 233 w 404"/>
                <a:gd name="T5" fmla="*/ 5 h 350"/>
                <a:gd name="T6" fmla="*/ 247 w 404"/>
                <a:gd name="T7" fmla="*/ 17 h 350"/>
                <a:gd name="T8" fmla="*/ 247 w 404"/>
                <a:gd name="T9" fmla="*/ 22 h 350"/>
                <a:gd name="T10" fmla="*/ 245 w 404"/>
                <a:gd name="T11" fmla="*/ 38 h 350"/>
                <a:gd name="T12" fmla="*/ 249 w 404"/>
                <a:gd name="T13" fmla="*/ 49 h 350"/>
                <a:gd name="T14" fmla="*/ 254 w 404"/>
                <a:gd name="T15" fmla="*/ 64 h 350"/>
                <a:gd name="T16" fmla="*/ 263 w 404"/>
                <a:gd name="T17" fmla="*/ 74 h 350"/>
                <a:gd name="T18" fmla="*/ 272 w 404"/>
                <a:gd name="T19" fmla="*/ 83 h 350"/>
                <a:gd name="T20" fmla="*/ 287 w 404"/>
                <a:gd name="T21" fmla="*/ 94 h 350"/>
                <a:gd name="T22" fmla="*/ 293 w 404"/>
                <a:gd name="T23" fmla="*/ 103 h 350"/>
                <a:gd name="T24" fmla="*/ 303 w 404"/>
                <a:gd name="T25" fmla="*/ 129 h 350"/>
                <a:gd name="T26" fmla="*/ 311 w 404"/>
                <a:gd name="T27" fmla="*/ 123 h 350"/>
                <a:gd name="T28" fmla="*/ 318 w 404"/>
                <a:gd name="T29" fmla="*/ 124 h 350"/>
                <a:gd name="T30" fmla="*/ 332 w 404"/>
                <a:gd name="T31" fmla="*/ 131 h 350"/>
                <a:gd name="T32" fmla="*/ 328 w 404"/>
                <a:gd name="T33" fmla="*/ 139 h 350"/>
                <a:gd name="T34" fmla="*/ 326 w 404"/>
                <a:gd name="T35" fmla="*/ 155 h 350"/>
                <a:gd name="T36" fmla="*/ 321 w 404"/>
                <a:gd name="T37" fmla="*/ 168 h 350"/>
                <a:gd name="T38" fmla="*/ 321 w 404"/>
                <a:gd name="T39" fmla="*/ 177 h 350"/>
                <a:gd name="T40" fmla="*/ 345 w 404"/>
                <a:gd name="T41" fmla="*/ 197 h 350"/>
                <a:gd name="T42" fmla="*/ 349 w 404"/>
                <a:gd name="T43" fmla="*/ 204 h 350"/>
                <a:gd name="T44" fmla="*/ 361 w 404"/>
                <a:gd name="T45" fmla="*/ 206 h 350"/>
                <a:gd name="T46" fmla="*/ 369 w 404"/>
                <a:gd name="T47" fmla="*/ 215 h 350"/>
                <a:gd name="T48" fmla="*/ 375 w 404"/>
                <a:gd name="T49" fmla="*/ 228 h 350"/>
                <a:gd name="T50" fmla="*/ 380 w 404"/>
                <a:gd name="T51" fmla="*/ 243 h 350"/>
                <a:gd name="T52" fmla="*/ 382 w 404"/>
                <a:gd name="T53" fmla="*/ 256 h 350"/>
                <a:gd name="T54" fmla="*/ 395 w 404"/>
                <a:gd name="T55" fmla="*/ 264 h 350"/>
                <a:gd name="T56" fmla="*/ 403 w 404"/>
                <a:gd name="T57" fmla="*/ 273 h 350"/>
                <a:gd name="T58" fmla="*/ 404 w 404"/>
                <a:gd name="T59" fmla="*/ 284 h 350"/>
                <a:gd name="T60" fmla="*/ 401 w 404"/>
                <a:gd name="T61" fmla="*/ 293 h 350"/>
                <a:gd name="T62" fmla="*/ 394 w 404"/>
                <a:gd name="T63" fmla="*/ 298 h 350"/>
                <a:gd name="T64" fmla="*/ 388 w 404"/>
                <a:gd name="T65" fmla="*/ 307 h 350"/>
                <a:gd name="T66" fmla="*/ 384 w 404"/>
                <a:gd name="T67" fmla="*/ 307 h 350"/>
                <a:gd name="T68" fmla="*/ 379 w 404"/>
                <a:gd name="T69" fmla="*/ 307 h 350"/>
                <a:gd name="T70" fmla="*/ 382 w 404"/>
                <a:gd name="T71" fmla="*/ 317 h 350"/>
                <a:gd name="T72" fmla="*/ 380 w 404"/>
                <a:gd name="T73" fmla="*/ 324 h 350"/>
                <a:gd name="T74" fmla="*/ 377 w 404"/>
                <a:gd name="T75" fmla="*/ 333 h 350"/>
                <a:gd name="T76" fmla="*/ 371 w 404"/>
                <a:gd name="T77" fmla="*/ 346 h 350"/>
                <a:gd name="T78" fmla="*/ 335 w 404"/>
                <a:gd name="T79" fmla="*/ 345 h 350"/>
                <a:gd name="T80" fmla="*/ 340 w 404"/>
                <a:gd name="T81" fmla="*/ 334 h 350"/>
                <a:gd name="T82" fmla="*/ 349 w 404"/>
                <a:gd name="T83" fmla="*/ 327 h 350"/>
                <a:gd name="T84" fmla="*/ 347 w 404"/>
                <a:gd name="T85" fmla="*/ 317 h 350"/>
                <a:gd name="T86" fmla="*/ 340 w 404"/>
                <a:gd name="T87" fmla="*/ 311 h 350"/>
                <a:gd name="T88" fmla="*/ 133 w 404"/>
                <a:gd name="T89" fmla="*/ 321 h 350"/>
                <a:gd name="T90" fmla="*/ 72 w 404"/>
                <a:gd name="T91" fmla="*/ 284 h 350"/>
                <a:gd name="T92" fmla="*/ 63 w 404"/>
                <a:gd name="T93" fmla="*/ 118 h 350"/>
                <a:gd name="T94" fmla="*/ 52 w 404"/>
                <a:gd name="T95" fmla="*/ 108 h 350"/>
                <a:gd name="T96" fmla="*/ 45 w 404"/>
                <a:gd name="T97" fmla="*/ 99 h 350"/>
                <a:gd name="T98" fmla="*/ 39 w 404"/>
                <a:gd name="T99" fmla="*/ 88 h 350"/>
                <a:gd name="T100" fmla="*/ 47 w 404"/>
                <a:gd name="T101" fmla="*/ 75 h 350"/>
                <a:gd name="T102" fmla="*/ 53 w 404"/>
                <a:gd name="T103" fmla="*/ 74 h 350"/>
                <a:gd name="T104" fmla="*/ 48 w 404"/>
                <a:gd name="T105" fmla="*/ 64 h 350"/>
                <a:gd name="T106" fmla="*/ 40 w 404"/>
                <a:gd name="T107" fmla="*/ 65 h 350"/>
                <a:gd name="T108" fmla="*/ 20 w 404"/>
                <a:gd name="T109" fmla="*/ 51 h 350"/>
                <a:gd name="T110" fmla="*/ 18 w 404"/>
                <a:gd name="T111" fmla="*/ 41 h 350"/>
                <a:gd name="T112" fmla="*/ 11 w 404"/>
                <a:gd name="T113" fmla="*/ 34 h 350"/>
                <a:gd name="T114" fmla="*/ 4 w 404"/>
                <a:gd name="T115" fmla="*/ 20 h 350"/>
                <a:gd name="T116" fmla="*/ 0 w 404"/>
                <a:gd name="T117" fmla="*/ 1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" h="350">
                  <a:moveTo>
                    <a:pt x="0" y="10"/>
                  </a:moveTo>
                  <a:lnTo>
                    <a:pt x="64" y="10"/>
                  </a:lnTo>
                  <a:lnTo>
                    <a:pt x="104" y="9"/>
                  </a:lnTo>
                  <a:lnTo>
                    <a:pt x="193" y="4"/>
                  </a:lnTo>
                  <a:lnTo>
                    <a:pt x="230" y="0"/>
                  </a:lnTo>
                  <a:lnTo>
                    <a:pt x="233" y="5"/>
                  </a:lnTo>
                  <a:lnTo>
                    <a:pt x="243" y="12"/>
                  </a:lnTo>
                  <a:lnTo>
                    <a:pt x="247" y="17"/>
                  </a:lnTo>
                  <a:lnTo>
                    <a:pt x="248" y="17"/>
                  </a:lnTo>
                  <a:lnTo>
                    <a:pt x="247" y="22"/>
                  </a:lnTo>
                  <a:lnTo>
                    <a:pt x="245" y="28"/>
                  </a:lnTo>
                  <a:lnTo>
                    <a:pt x="245" y="38"/>
                  </a:lnTo>
                  <a:lnTo>
                    <a:pt x="247" y="48"/>
                  </a:lnTo>
                  <a:lnTo>
                    <a:pt x="249" y="49"/>
                  </a:lnTo>
                  <a:lnTo>
                    <a:pt x="252" y="59"/>
                  </a:lnTo>
                  <a:lnTo>
                    <a:pt x="254" y="64"/>
                  </a:lnTo>
                  <a:lnTo>
                    <a:pt x="255" y="69"/>
                  </a:lnTo>
                  <a:lnTo>
                    <a:pt x="263" y="74"/>
                  </a:lnTo>
                  <a:lnTo>
                    <a:pt x="267" y="79"/>
                  </a:lnTo>
                  <a:lnTo>
                    <a:pt x="272" y="83"/>
                  </a:lnTo>
                  <a:lnTo>
                    <a:pt x="274" y="87"/>
                  </a:lnTo>
                  <a:lnTo>
                    <a:pt x="287" y="94"/>
                  </a:lnTo>
                  <a:lnTo>
                    <a:pt x="291" y="98"/>
                  </a:lnTo>
                  <a:lnTo>
                    <a:pt x="293" y="103"/>
                  </a:lnTo>
                  <a:lnTo>
                    <a:pt x="299" y="124"/>
                  </a:lnTo>
                  <a:lnTo>
                    <a:pt x="303" y="129"/>
                  </a:lnTo>
                  <a:lnTo>
                    <a:pt x="308" y="128"/>
                  </a:lnTo>
                  <a:lnTo>
                    <a:pt x="311" y="123"/>
                  </a:lnTo>
                  <a:lnTo>
                    <a:pt x="313" y="123"/>
                  </a:lnTo>
                  <a:lnTo>
                    <a:pt x="318" y="124"/>
                  </a:lnTo>
                  <a:lnTo>
                    <a:pt x="323" y="124"/>
                  </a:lnTo>
                  <a:lnTo>
                    <a:pt x="332" y="131"/>
                  </a:lnTo>
                  <a:lnTo>
                    <a:pt x="332" y="133"/>
                  </a:lnTo>
                  <a:lnTo>
                    <a:pt x="328" y="139"/>
                  </a:lnTo>
                  <a:lnTo>
                    <a:pt x="330" y="147"/>
                  </a:lnTo>
                  <a:lnTo>
                    <a:pt x="326" y="155"/>
                  </a:lnTo>
                  <a:lnTo>
                    <a:pt x="323" y="163"/>
                  </a:lnTo>
                  <a:lnTo>
                    <a:pt x="321" y="168"/>
                  </a:lnTo>
                  <a:lnTo>
                    <a:pt x="320" y="173"/>
                  </a:lnTo>
                  <a:lnTo>
                    <a:pt x="321" y="177"/>
                  </a:lnTo>
                  <a:lnTo>
                    <a:pt x="330" y="187"/>
                  </a:lnTo>
                  <a:lnTo>
                    <a:pt x="345" y="197"/>
                  </a:lnTo>
                  <a:lnTo>
                    <a:pt x="347" y="197"/>
                  </a:lnTo>
                  <a:lnTo>
                    <a:pt x="349" y="204"/>
                  </a:lnTo>
                  <a:lnTo>
                    <a:pt x="354" y="201"/>
                  </a:lnTo>
                  <a:lnTo>
                    <a:pt x="361" y="206"/>
                  </a:lnTo>
                  <a:lnTo>
                    <a:pt x="365" y="211"/>
                  </a:lnTo>
                  <a:lnTo>
                    <a:pt x="369" y="215"/>
                  </a:lnTo>
                  <a:lnTo>
                    <a:pt x="375" y="216"/>
                  </a:lnTo>
                  <a:lnTo>
                    <a:pt x="375" y="228"/>
                  </a:lnTo>
                  <a:lnTo>
                    <a:pt x="381" y="236"/>
                  </a:lnTo>
                  <a:lnTo>
                    <a:pt x="380" y="243"/>
                  </a:lnTo>
                  <a:lnTo>
                    <a:pt x="376" y="248"/>
                  </a:lnTo>
                  <a:lnTo>
                    <a:pt x="382" y="256"/>
                  </a:lnTo>
                  <a:lnTo>
                    <a:pt x="390" y="267"/>
                  </a:lnTo>
                  <a:lnTo>
                    <a:pt x="395" y="264"/>
                  </a:lnTo>
                  <a:lnTo>
                    <a:pt x="403" y="268"/>
                  </a:lnTo>
                  <a:lnTo>
                    <a:pt x="403" y="273"/>
                  </a:lnTo>
                  <a:lnTo>
                    <a:pt x="403" y="278"/>
                  </a:lnTo>
                  <a:lnTo>
                    <a:pt x="404" y="284"/>
                  </a:lnTo>
                  <a:lnTo>
                    <a:pt x="399" y="288"/>
                  </a:lnTo>
                  <a:lnTo>
                    <a:pt x="401" y="293"/>
                  </a:lnTo>
                  <a:lnTo>
                    <a:pt x="399" y="300"/>
                  </a:lnTo>
                  <a:lnTo>
                    <a:pt x="394" y="298"/>
                  </a:lnTo>
                  <a:lnTo>
                    <a:pt x="389" y="300"/>
                  </a:lnTo>
                  <a:lnTo>
                    <a:pt x="388" y="307"/>
                  </a:lnTo>
                  <a:lnTo>
                    <a:pt x="382" y="311"/>
                  </a:lnTo>
                  <a:lnTo>
                    <a:pt x="384" y="307"/>
                  </a:lnTo>
                  <a:lnTo>
                    <a:pt x="381" y="302"/>
                  </a:lnTo>
                  <a:lnTo>
                    <a:pt x="379" y="307"/>
                  </a:lnTo>
                  <a:lnTo>
                    <a:pt x="380" y="312"/>
                  </a:lnTo>
                  <a:lnTo>
                    <a:pt x="382" y="317"/>
                  </a:lnTo>
                  <a:lnTo>
                    <a:pt x="376" y="319"/>
                  </a:lnTo>
                  <a:lnTo>
                    <a:pt x="380" y="324"/>
                  </a:lnTo>
                  <a:lnTo>
                    <a:pt x="372" y="328"/>
                  </a:lnTo>
                  <a:lnTo>
                    <a:pt x="377" y="333"/>
                  </a:lnTo>
                  <a:lnTo>
                    <a:pt x="375" y="338"/>
                  </a:lnTo>
                  <a:lnTo>
                    <a:pt x="371" y="346"/>
                  </a:lnTo>
                  <a:lnTo>
                    <a:pt x="336" y="350"/>
                  </a:lnTo>
                  <a:lnTo>
                    <a:pt x="335" y="345"/>
                  </a:lnTo>
                  <a:lnTo>
                    <a:pt x="336" y="339"/>
                  </a:lnTo>
                  <a:lnTo>
                    <a:pt x="340" y="334"/>
                  </a:lnTo>
                  <a:lnTo>
                    <a:pt x="345" y="332"/>
                  </a:lnTo>
                  <a:lnTo>
                    <a:pt x="349" y="327"/>
                  </a:lnTo>
                  <a:lnTo>
                    <a:pt x="349" y="322"/>
                  </a:lnTo>
                  <a:lnTo>
                    <a:pt x="347" y="317"/>
                  </a:lnTo>
                  <a:lnTo>
                    <a:pt x="343" y="313"/>
                  </a:lnTo>
                  <a:lnTo>
                    <a:pt x="340" y="311"/>
                  </a:lnTo>
                  <a:lnTo>
                    <a:pt x="229" y="317"/>
                  </a:lnTo>
                  <a:lnTo>
                    <a:pt x="133" y="321"/>
                  </a:lnTo>
                  <a:lnTo>
                    <a:pt x="73" y="323"/>
                  </a:lnTo>
                  <a:lnTo>
                    <a:pt x="72" y="284"/>
                  </a:lnTo>
                  <a:lnTo>
                    <a:pt x="68" y="122"/>
                  </a:lnTo>
                  <a:lnTo>
                    <a:pt x="63" y="118"/>
                  </a:lnTo>
                  <a:lnTo>
                    <a:pt x="59" y="117"/>
                  </a:lnTo>
                  <a:lnTo>
                    <a:pt x="52" y="108"/>
                  </a:lnTo>
                  <a:lnTo>
                    <a:pt x="52" y="103"/>
                  </a:lnTo>
                  <a:lnTo>
                    <a:pt x="45" y="99"/>
                  </a:lnTo>
                  <a:lnTo>
                    <a:pt x="42" y="93"/>
                  </a:lnTo>
                  <a:lnTo>
                    <a:pt x="39" y="88"/>
                  </a:lnTo>
                  <a:lnTo>
                    <a:pt x="45" y="80"/>
                  </a:lnTo>
                  <a:lnTo>
                    <a:pt x="47" y="75"/>
                  </a:lnTo>
                  <a:lnTo>
                    <a:pt x="52" y="75"/>
                  </a:lnTo>
                  <a:lnTo>
                    <a:pt x="53" y="74"/>
                  </a:lnTo>
                  <a:lnTo>
                    <a:pt x="52" y="69"/>
                  </a:lnTo>
                  <a:lnTo>
                    <a:pt x="48" y="64"/>
                  </a:lnTo>
                  <a:lnTo>
                    <a:pt x="44" y="63"/>
                  </a:lnTo>
                  <a:lnTo>
                    <a:pt x="40" y="65"/>
                  </a:lnTo>
                  <a:lnTo>
                    <a:pt x="26" y="55"/>
                  </a:lnTo>
                  <a:lnTo>
                    <a:pt x="20" y="51"/>
                  </a:lnTo>
                  <a:lnTo>
                    <a:pt x="21" y="46"/>
                  </a:lnTo>
                  <a:lnTo>
                    <a:pt x="18" y="41"/>
                  </a:lnTo>
                  <a:lnTo>
                    <a:pt x="16" y="36"/>
                  </a:lnTo>
                  <a:lnTo>
                    <a:pt x="11" y="34"/>
                  </a:lnTo>
                  <a:lnTo>
                    <a:pt x="8" y="29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980235" y="4083283"/>
              <a:ext cx="536607" cy="492959"/>
            </a:xfrm>
            <a:custGeom>
              <a:avLst/>
              <a:gdLst>
                <a:gd name="T0" fmla="*/ 60 w 302"/>
                <a:gd name="T1" fmla="*/ 10 h 278"/>
                <a:gd name="T2" fmla="*/ 267 w 302"/>
                <a:gd name="T3" fmla="*/ 0 h 278"/>
                <a:gd name="T4" fmla="*/ 274 w 302"/>
                <a:gd name="T5" fmla="*/ 6 h 278"/>
                <a:gd name="T6" fmla="*/ 276 w 302"/>
                <a:gd name="T7" fmla="*/ 16 h 278"/>
                <a:gd name="T8" fmla="*/ 267 w 302"/>
                <a:gd name="T9" fmla="*/ 23 h 278"/>
                <a:gd name="T10" fmla="*/ 262 w 302"/>
                <a:gd name="T11" fmla="*/ 34 h 278"/>
                <a:gd name="T12" fmla="*/ 298 w 302"/>
                <a:gd name="T13" fmla="*/ 35 h 278"/>
                <a:gd name="T14" fmla="*/ 302 w 302"/>
                <a:gd name="T15" fmla="*/ 42 h 278"/>
                <a:gd name="T16" fmla="*/ 299 w 302"/>
                <a:gd name="T17" fmla="*/ 50 h 278"/>
                <a:gd name="T18" fmla="*/ 289 w 302"/>
                <a:gd name="T19" fmla="*/ 56 h 278"/>
                <a:gd name="T20" fmla="*/ 287 w 302"/>
                <a:gd name="T21" fmla="*/ 60 h 278"/>
                <a:gd name="T22" fmla="*/ 287 w 302"/>
                <a:gd name="T23" fmla="*/ 67 h 278"/>
                <a:gd name="T24" fmla="*/ 282 w 302"/>
                <a:gd name="T25" fmla="*/ 73 h 278"/>
                <a:gd name="T26" fmla="*/ 283 w 302"/>
                <a:gd name="T27" fmla="*/ 81 h 278"/>
                <a:gd name="T28" fmla="*/ 276 w 302"/>
                <a:gd name="T29" fmla="*/ 80 h 278"/>
                <a:gd name="T30" fmla="*/ 279 w 302"/>
                <a:gd name="T31" fmla="*/ 84 h 278"/>
                <a:gd name="T32" fmla="*/ 282 w 302"/>
                <a:gd name="T33" fmla="*/ 101 h 278"/>
                <a:gd name="T34" fmla="*/ 276 w 302"/>
                <a:gd name="T35" fmla="*/ 105 h 278"/>
                <a:gd name="T36" fmla="*/ 269 w 302"/>
                <a:gd name="T37" fmla="*/ 113 h 278"/>
                <a:gd name="T38" fmla="*/ 270 w 302"/>
                <a:gd name="T39" fmla="*/ 115 h 278"/>
                <a:gd name="T40" fmla="*/ 267 w 302"/>
                <a:gd name="T41" fmla="*/ 125 h 278"/>
                <a:gd name="T42" fmla="*/ 259 w 302"/>
                <a:gd name="T43" fmla="*/ 124 h 278"/>
                <a:gd name="T44" fmla="*/ 257 w 302"/>
                <a:gd name="T45" fmla="*/ 135 h 278"/>
                <a:gd name="T46" fmla="*/ 255 w 302"/>
                <a:gd name="T47" fmla="*/ 137 h 278"/>
                <a:gd name="T48" fmla="*/ 255 w 302"/>
                <a:gd name="T49" fmla="*/ 142 h 278"/>
                <a:gd name="T50" fmla="*/ 254 w 302"/>
                <a:gd name="T51" fmla="*/ 145 h 278"/>
                <a:gd name="T52" fmla="*/ 254 w 302"/>
                <a:gd name="T53" fmla="*/ 153 h 278"/>
                <a:gd name="T54" fmla="*/ 252 w 302"/>
                <a:gd name="T55" fmla="*/ 163 h 278"/>
                <a:gd name="T56" fmla="*/ 244 w 302"/>
                <a:gd name="T57" fmla="*/ 164 h 278"/>
                <a:gd name="T58" fmla="*/ 240 w 302"/>
                <a:gd name="T59" fmla="*/ 173 h 278"/>
                <a:gd name="T60" fmla="*/ 234 w 302"/>
                <a:gd name="T61" fmla="*/ 174 h 278"/>
                <a:gd name="T62" fmla="*/ 235 w 302"/>
                <a:gd name="T63" fmla="*/ 179 h 278"/>
                <a:gd name="T64" fmla="*/ 238 w 302"/>
                <a:gd name="T65" fmla="*/ 190 h 278"/>
                <a:gd name="T66" fmla="*/ 229 w 302"/>
                <a:gd name="T67" fmla="*/ 197 h 278"/>
                <a:gd name="T68" fmla="*/ 229 w 302"/>
                <a:gd name="T69" fmla="*/ 207 h 278"/>
                <a:gd name="T70" fmla="*/ 223 w 302"/>
                <a:gd name="T71" fmla="*/ 210 h 278"/>
                <a:gd name="T72" fmla="*/ 228 w 302"/>
                <a:gd name="T73" fmla="*/ 215 h 278"/>
                <a:gd name="T74" fmla="*/ 221 w 302"/>
                <a:gd name="T75" fmla="*/ 216 h 278"/>
                <a:gd name="T76" fmla="*/ 223 w 302"/>
                <a:gd name="T77" fmla="*/ 222 h 278"/>
                <a:gd name="T78" fmla="*/ 220 w 302"/>
                <a:gd name="T79" fmla="*/ 231 h 278"/>
                <a:gd name="T80" fmla="*/ 223 w 302"/>
                <a:gd name="T81" fmla="*/ 231 h 278"/>
                <a:gd name="T82" fmla="*/ 220 w 302"/>
                <a:gd name="T83" fmla="*/ 237 h 278"/>
                <a:gd name="T84" fmla="*/ 226 w 302"/>
                <a:gd name="T85" fmla="*/ 239 h 278"/>
                <a:gd name="T86" fmla="*/ 226 w 302"/>
                <a:gd name="T87" fmla="*/ 249 h 278"/>
                <a:gd name="T88" fmla="*/ 229 w 302"/>
                <a:gd name="T89" fmla="*/ 257 h 278"/>
                <a:gd name="T90" fmla="*/ 224 w 302"/>
                <a:gd name="T91" fmla="*/ 259 h 278"/>
                <a:gd name="T92" fmla="*/ 224 w 302"/>
                <a:gd name="T93" fmla="*/ 269 h 278"/>
                <a:gd name="T94" fmla="*/ 43 w 302"/>
                <a:gd name="T95" fmla="*/ 278 h 278"/>
                <a:gd name="T96" fmla="*/ 26 w 302"/>
                <a:gd name="T97" fmla="*/ 234 h 278"/>
                <a:gd name="T98" fmla="*/ 16 w 302"/>
                <a:gd name="T99" fmla="*/ 234 h 278"/>
                <a:gd name="T100" fmla="*/ 14 w 302"/>
                <a:gd name="T101" fmla="*/ 230 h 278"/>
                <a:gd name="T102" fmla="*/ 11 w 302"/>
                <a:gd name="T103" fmla="*/ 7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2" h="278">
                  <a:moveTo>
                    <a:pt x="0" y="12"/>
                  </a:moveTo>
                  <a:lnTo>
                    <a:pt x="60" y="10"/>
                  </a:lnTo>
                  <a:lnTo>
                    <a:pt x="156" y="6"/>
                  </a:lnTo>
                  <a:lnTo>
                    <a:pt x="267" y="0"/>
                  </a:lnTo>
                  <a:lnTo>
                    <a:pt x="270" y="2"/>
                  </a:lnTo>
                  <a:lnTo>
                    <a:pt x="274" y="6"/>
                  </a:lnTo>
                  <a:lnTo>
                    <a:pt x="276" y="11"/>
                  </a:lnTo>
                  <a:lnTo>
                    <a:pt x="276" y="16"/>
                  </a:lnTo>
                  <a:lnTo>
                    <a:pt x="272" y="21"/>
                  </a:lnTo>
                  <a:lnTo>
                    <a:pt x="267" y="23"/>
                  </a:lnTo>
                  <a:lnTo>
                    <a:pt x="263" y="28"/>
                  </a:lnTo>
                  <a:lnTo>
                    <a:pt x="262" y="34"/>
                  </a:lnTo>
                  <a:lnTo>
                    <a:pt x="263" y="39"/>
                  </a:lnTo>
                  <a:lnTo>
                    <a:pt x="298" y="35"/>
                  </a:lnTo>
                  <a:lnTo>
                    <a:pt x="301" y="37"/>
                  </a:lnTo>
                  <a:lnTo>
                    <a:pt x="302" y="42"/>
                  </a:lnTo>
                  <a:lnTo>
                    <a:pt x="296" y="45"/>
                  </a:lnTo>
                  <a:lnTo>
                    <a:pt x="299" y="50"/>
                  </a:lnTo>
                  <a:lnTo>
                    <a:pt x="294" y="54"/>
                  </a:lnTo>
                  <a:lnTo>
                    <a:pt x="289" y="56"/>
                  </a:lnTo>
                  <a:lnTo>
                    <a:pt x="287" y="59"/>
                  </a:lnTo>
                  <a:lnTo>
                    <a:pt x="287" y="60"/>
                  </a:lnTo>
                  <a:lnTo>
                    <a:pt x="291" y="64"/>
                  </a:lnTo>
                  <a:lnTo>
                    <a:pt x="287" y="67"/>
                  </a:lnTo>
                  <a:lnTo>
                    <a:pt x="286" y="70"/>
                  </a:lnTo>
                  <a:lnTo>
                    <a:pt x="282" y="73"/>
                  </a:lnTo>
                  <a:lnTo>
                    <a:pt x="284" y="76"/>
                  </a:lnTo>
                  <a:lnTo>
                    <a:pt x="283" y="81"/>
                  </a:lnTo>
                  <a:lnTo>
                    <a:pt x="281" y="78"/>
                  </a:lnTo>
                  <a:lnTo>
                    <a:pt x="276" y="80"/>
                  </a:lnTo>
                  <a:lnTo>
                    <a:pt x="276" y="85"/>
                  </a:lnTo>
                  <a:lnTo>
                    <a:pt x="279" y="84"/>
                  </a:lnTo>
                  <a:lnTo>
                    <a:pt x="279" y="89"/>
                  </a:lnTo>
                  <a:lnTo>
                    <a:pt x="282" y="101"/>
                  </a:lnTo>
                  <a:lnTo>
                    <a:pt x="281" y="104"/>
                  </a:lnTo>
                  <a:lnTo>
                    <a:pt x="276" y="105"/>
                  </a:lnTo>
                  <a:lnTo>
                    <a:pt x="274" y="110"/>
                  </a:lnTo>
                  <a:lnTo>
                    <a:pt x="269" y="113"/>
                  </a:lnTo>
                  <a:lnTo>
                    <a:pt x="268" y="114"/>
                  </a:lnTo>
                  <a:lnTo>
                    <a:pt x="270" y="115"/>
                  </a:lnTo>
                  <a:lnTo>
                    <a:pt x="272" y="120"/>
                  </a:lnTo>
                  <a:lnTo>
                    <a:pt x="267" y="125"/>
                  </a:lnTo>
                  <a:lnTo>
                    <a:pt x="262" y="128"/>
                  </a:lnTo>
                  <a:lnTo>
                    <a:pt x="259" y="124"/>
                  </a:lnTo>
                  <a:lnTo>
                    <a:pt x="260" y="135"/>
                  </a:lnTo>
                  <a:lnTo>
                    <a:pt x="257" y="135"/>
                  </a:lnTo>
                  <a:lnTo>
                    <a:pt x="255" y="130"/>
                  </a:lnTo>
                  <a:lnTo>
                    <a:pt x="255" y="137"/>
                  </a:lnTo>
                  <a:lnTo>
                    <a:pt x="260" y="140"/>
                  </a:lnTo>
                  <a:lnTo>
                    <a:pt x="255" y="142"/>
                  </a:lnTo>
                  <a:lnTo>
                    <a:pt x="254" y="138"/>
                  </a:lnTo>
                  <a:lnTo>
                    <a:pt x="254" y="145"/>
                  </a:lnTo>
                  <a:lnTo>
                    <a:pt x="257" y="148"/>
                  </a:lnTo>
                  <a:lnTo>
                    <a:pt x="254" y="153"/>
                  </a:lnTo>
                  <a:lnTo>
                    <a:pt x="255" y="157"/>
                  </a:lnTo>
                  <a:lnTo>
                    <a:pt x="252" y="163"/>
                  </a:lnTo>
                  <a:lnTo>
                    <a:pt x="248" y="164"/>
                  </a:lnTo>
                  <a:lnTo>
                    <a:pt x="244" y="164"/>
                  </a:lnTo>
                  <a:lnTo>
                    <a:pt x="244" y="168"/>
                  </a:lnTo>
                  <a:lnTo>
                    <a:pt x="240" y="173"/>
                  </a:lnTo>
                  <a:lnTo>
                    <a:pt x="239" y="176"/>
                  </a:lnTo>
                  <a:lnTo>
                    <a:pt x="234" y="174"/>
                  </a:lnTo>
                  <a:lnTo>
                    <a:pt x="238" y="178"/>
                  </a:lnTo>
                  <a:lnTo>
                    <a:pt x="235" y="179"/>
                  </a:lnTo>
                  <a:lnTo>
                    <a:pt x="235" y="184"/>
                  </a:lnTo>
                  <a:lnTo>
                    <a:pt x="238" y="190"/>
                  </a:lnTo>
                  <a:lnTo>
                    <a:pt x="225" y="195"/>
                  </a:lnTo>
                  <a:lnTo>
                    <a:pt x="229" y="197"/>
                  </a:lnTo>
                  <a:lnTo>
                    <a:pt x="228" y="202"/>
                  </a:lnTo>
                  <a:lnTo>
                    <a:pt x="229" y="207"/>
                  </a:lnTo>
                  <a:lnTo>
                    <a:pt x="228" y="210"/>
                  </a:lnTo>
                  <a:lnTo>
                    <a:pt x="223" y="210"/>
                  </a:lnTo>
                  <a:lnTo>
                    <a:pt x="223" y="213"/>
                  </a:lnTo>
                  <a:lnTo>
                    <a:pt x="228" y="215"/>
                  </a:lnTo>
                  <a:lnTo>
                    <a:pt x="223" y="217"/>
                  </a:lnTo>
                  <a:lnTo>
                    <a:pt x="221" y="216"/>
                  </a:lnTo>
                  <a:lnTo>
                    <a:pt x="219" y="217"/>
                  </a:lnTo>
                  <a:lnTo>
                    <a:pt x="223" y="222"/>
                  </a:lnTo>
                  <a:lnTo>
                    <a:pt x="218" y="226"/>
                  </a:lnTo>
                  <a:lnTo>
                    <a:pt x="220" y="231"/>
                  </a:lnTo>
                  <a:lnTo>
                    <a:pt x="218" y="236"/>
                  </a:lnTo>
                  <a:lnTo>
                    <a:pt x="223" y="231"/>
                  </a:lnTo>
                  <a:lnTo>
                    <a:pt x="225" y="235"/>
                  </a:lnTo>
                  <a:lnTo>
                    <a:pt x="220" y="237"/>
                  </a:lnTo>
                  <a:lnTo>
                    <a:pt x="225" y="240"/>
                  </a:lnTo>
                  <a:lnTo>
                    <a:pt x="226" y="239"/>
                  </a:lnTo>
                  <a:lnTo>
                    <a:pt x="224" y="244"/>
                  </a:lnTo>
                  <a:lnTo>
                    <a:pt x="226" y="249"/>
                  </a:lnTo>
                  <a:lnTo>
                    <a:pt x="228" y="250"/>
                  </a:lnTo>
                  <a:lnTo>
                    <a:pt x="229" y="257"/>
                  </a:lnTo>
                  <a:lnTo>
                    <a:pt x="229" y="259"/>
                  </a:lnTo>
                  <a:lnTo>
                    <a:pt x="224" y="259"/>
                  </a:lnTo>
                  <a:lnTo>
                    <a:pt x="225" y="262"/>
                  </a:lnTo>
                  <a:lnTo>
                    <a:pt x="224" y="269"/>
                  </a:lnTo>
                  <a:lnTo>
                    <a:pt x="122" y="275"/>
                  </a:lnTo>
                  <a:lnTo>
                    <a:pt x="43" y="278"/>
                  </a:lnTo>
                  <a:lnTo>
                    <a:pt x="42" y="236"/>
                  </a:lnTo>
                  <a:lnTo>
                    <a:pt x="26" y="234"/>
                  </a:lnTo>
                  <a:lnTo>
                    <a:pt x="21" y="237"/>
                  </a:lnTo>
                  <a:lnTo>
                    <a:pt x="16" y="234"/>
                  </a:lnTo>
                  <a:lnTo>
                    <a:pt x="16" y="231"/>
                  </a:lnTo>
                  <a:lnTo>
                    <a:pt x="14" y="230"/>
                  </a:lnTo>
                  <a:lnTo>
                    <a:pt x="13" y="96"/>
                  </a:lnTo>
                  <a:lnTo>
                    <a:pt x="11" y="7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285767" y="3247563"/>
              <a:ext cx="428772" cy="758695"/>
            </a:xfrm>
            <a:custGeom>
              <a:avLst/>
              <a:gdLst>
                <a:gd name="T0" fmla="*/ 7 w 241"/>
                <a:gd name="T1" fmla="*/ 169 h 427"/>
                <a:gd name="T2" fmla="*/ 19 w 241"/>
                <a:gd name="T3" fmla="*/ 153 h 427"/>
                <a:gd name="T4" fmla="*/ 22 w 241"/>
                <a:gd name="T5" fmla="*/ 140 h 427"/>
                <a:gd name="T6" fmla="*/ 19 w 241"/>
                <a:gd name="T7" fmla="*/ 111 h 427"/>
                <a:gd name="T8" fmla="*/ 41 w 241"/>
                <a:gd name="T9" fmla="*/ 92 h 427"/>
                <a:gd name="T10" fmla="*/ 59 w 241"/>
                <a:gd name="T11" fmla="*/ 81 h 427"/>
                <a:gd name="T12" fmla="*/ 70 w 241"/>
                <a:gd name="T13" fmla="*/ 47 h 427"/>
                <a:gd name="T14" fmla="*/ 57 w 241"/>
                <a:gd name="T15" fmla="*/ 34 h 427"/>
                <a:gd name="T16" fmla="*/ 42 w 241"/>
                <a:gd name="T17" fmla="*/ 17 h 427"/>
                <a:gd name="T18" fmla="*/ 127 w 241"/>
                <a:gd name="T19" fmla="*/ 7 h 427"/>
                <a:gd name="T20" fmla="*/ 197 w 241"/>
                <a:gd name="T21" fmla="*/ 4 h 427"/>
                <a:gd name="T22" fmla="*/ 203 w 241"/>
                <a:gd name="T23" fmla="*/ 28 h 427"/>
                <a:gd name="T24" fmla="*/ 212 w 241"/>
                <a:gd name="T25" fmla="*/ 46 h 427"/>
                <a:gd name="T26" fmla="*/ 218 w 241"/>
                <a:gd name="T27" fmla="*/ 59 h 427"/>
                <a:gd name="T28" fmla="*/ 232 w 241"/>
                <a:gd name="T29" fmla="*/ 247 h 427"/>
                <a:gd name="T30" fmla="*/ 234 w 241"/>
                <a:gd name="T31" fmla="*/ 263 h 427"/>
                <a:gd name="T32" fmla="*/ 241 w 241"/>
                <a:gd name="T33" fmla="*/ 283 h 427"/>
                <a:gd name="T34" fmla="*/ 233 w 241"/>
                <a:gd name="T35" fmla="*/ 298 h 427"/>
                <a:gd name="T36" fmla="*/ 223 w 241"/>
                <a:gd name="T37" fmla="*/ 319 h 427"/>
                <a:gd name="T38" fmla="*/ 218 w 241"/>
                <a:gd name="T39" fmla="*/ 330 h 427"/>
                <a:gd name="T40" fmla="*/ 215 w 241"/>
                <a:gd name="T41" fmla="*/ 349 h 427"/>
                <a:gd name="T42" fmla="*/ 215 w 241"/>
                <a:gd name="T43" fmla="*/ 360 h 427"/>
                <a:gd name="T44" fmla="*/ 212 w 241"/>
                <a:gd name="T45" fmla="*/ 375 h 427"/>
                <a:gd name="T46" fmla="*/ 203 w 241"/>
                <a:gd name="T47" fmla="*/ 388 h 427"/>
                <a:gd name="T48" fmla="*/ 192 w 241"/>
                <a:gd name="T49" fmla="*/ 398 h 427"/>
                <a:gd name="T50" fmla="*/ 198 w 241"/>
                <a:gd name="T51" fmla="*/ 412 h 427"/>
                <a:gd name="T52" fmla="*/ 185 w 241"/>
                <a:gd name="T53" fmla="*/ 414 h 427"/>
                <a:gd name="T54" fmla="*/ 166 w 241"/>
                <a:gd name="T55" fmla="*/ 408 h 427"/>
                <a:gd name="T56" fmla="*/ 154 w 241"/>
                <a:gd name="T57" fmla="*/ 424 h 427"/>
                <a:gd name="T58" fmla="*/ 145 w 241"/>
                <a:gd name="T59" fmla="*/ 426 h 427"/>
                <a:gd name="T60" fmla="*/ 135 w 241"/>
                <a:gd name="T61" fmla="*/ 402 h 427"/>
                <a:gd name="T62" fmla="*/ 130 w 241"/>
                <a:gd name="T63" fmla="*/ 375 h 427"/>
                <a:gd name="T64" fmla="*/ 116 w 241"/>
                <a:gd name="T65" fmla="*/ 365 h 427"/>
                <a:gd name="T66" fmla="*/ 102 w 241"/>
                <a:gd name="T67" fmla="*/ 356 h 427"/>
                <a:gd name="T68" fmla="*/ 76 w 241"/>
                <a:gd name="T69" fmla="*/ 336 h 427"/>
                <a:gd name="T70" fmla="*/ 78 w 241"/>
                <a:gd name="T71" fmla="*/ 322 h 427"/>
                <a:gd name="T72" fmla="*/ 83 w 241"/>
                <a:gd name="T73" fmla="*/ 298 h 427"/>
                <a:gd name="T74" fmla="*/ 78 w 241"/>
                <a:gd name="T75" fmla="*/ 283 h 427"/>
                <a:gd name="T76" fmla="*/ 66 w 241"/>
                <a:gd name="T77" fmla="*/ 282 h 427"/>
                <a:gd name="T78" fmla="*/ 54 w 241"/>
                <a:gd name="T79" fmla="*/ 283 h 427"/>
                <a:gd name="T80" fmla="*/ 42 w 241"/>
                <a:gd name="T81" fmla="*/ 253 h 427"/>
                <a:gd name="T82" fmla="*/ 22 w 241"/>
                <a:gd name="T83" fmla="*/ 238 h 427"/>
                <a:gd name="T84" fmla="*/ 9 w 241"/>
                <a:gd name="T85" fmla="*/ 223 h 427"/>
                <a:gd name="T86" fmla="*/ 2 w 241"/>
                <a:gd name="T87" fmla="*/ 207 h 427"/>
                <a:gd name="T88" fmla="*/ 2 w 241"/>
                <a:gd name="T89" fmla="*/ 18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1" h="427">
                  <a:moveTo>
                    <a:pt x="3" y="176"/>
                  </a:moveTo>
                  <a:lnTo>
                    <a:pt x="7" y="174"/>
                  </a:lnTo>
                  <a:lnTo>
                    <a:pt x="7" y="169"/>
                  </a:lnTo>
                  <a:lnTo>
                    <a:pt x="4" y="164"/>
                  </a:lnTo>
                  <a:lnTo>
                    <a:pt x="8" y="159"/>
                  </a:lnTo>
                  <a:lnTo>
                    <a:pt x="19" y="153"/>
                  </a:lnTo>
                  <a:lnTo>
                    <a:pt x="20" y="149"/>
                  </a:lnTo>
                  <a:lnTo>
                    <a:pt x="20" y="144"/>
                  </a:lnTo>
                  <a:lnTo>
                    <a:pt x="22" y="140"/>
                  </a:lnTo>
                  <a:lnTo>
                    <a:pt x="28" y="131"/>
                  </a:lnTo>
                  <a:lnTo>
                    <a:pt x="28" y="120"/>
                  </a:lnTo>
                  <a:lnTo>
                    <a:pt x="19" y="111"/>
                  </a:lnTo>
                  <a:lnTo>
                    <a:pt x="20" y="101"/>
                  </a:lnTo>
                  <a:lnTo>
                    <a:pt x="22" y="96"/>
                  </a:lnTo>
                  <a:lnTo>
                    <a:pt x="41" y="92"/>
                  </a:lnTo>
                  <a:lnTo>
                    <a:pt x="46" y="88"/>
                  </a:lnTo>
                  <a:lnTo>
                    <a:pt x="54" y="85"/>
                  </a:lnTo>
                  <a:lnTo>
                    <a:pt x="59" y="81"/>
                  </a:lnTo>
                  <a:lnTo>
                    <a:pt x="61" y="71"/>
                  </a:lnTo>
                  <a:lnTo>
                    <a:pt x="67" y="61"/>
                  </a:lnTo>
                  <a:lnTo>
                    <a:pt x="70" y="47"/>
                  </a:lnTo>
                  <a:lnTo>
                    <a:pt x="67" y="41"/>
                  </a:lnTo>
                  <a:lnTo>
                    <a:pt x="62" y="37"/>
                  </a:lnTo>
                  <a:lnTo>
                    <a:pt x="57" y="34"/>
                  </a:lnTo>
                  <a:lnTo>
                    <a:pt x="52" y="31"/>
                  </a:lnTo>
                  <a:lnTo>
                    <a:pt x="52" y="24"/>
                  </a:lnTo>
                  <a:lnTo>
                    <a:pt x="42" y="17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127" y="7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197" y="4"/>
                  </a:lnTo>
                  <a:lnTo>
                    <a:pt x="197" y="14"/>
                  </a:lnTo>
                  <a:lnTo>
                    <a:pt x="198" y="19"/>
                  </a:lnTo>
                  <a:lnTo>
                    <a:pt x="203" y="28"/>
                  </a:lnTo>
                  <a:lnTo>
                    <a:pt x="207" y="33"/>
                  </a:lnTo>
                  <a:lnTo>
                    <a:pt x="208" y="41"/>
                  </a:lnTo>
                  <a:lnTo>
                    <a:pt x="212" y="46"/>
                  </a:lnTo>
                  <a:lnTo>
                    <a:pt x="213" y="51"/>
                  </a:lnTo>
                  <a:lnTo>
                    <a:pt x="218" y="58"/>
                  </a:lnTo>
                  <a:lnTo>
                    <a:pt x="218" y="59"/>
                  </a:lnTo>
                  <a:lnTo>
                    <a:pt x="234" y="238"/>
                  </a:lnTo>
                  <a:lnTo>
                    <a:pt x="231" y="243"/>
                  </a:lnTo>
                  <a:lnTo>
                    <a:pt x="232" y="247"/>
                  </a:lnTo>
                  <a:lnTo>
                    <a:pt x="229" y="252"/>
                  </a:lnTo>
                  <a:lnTo>
                    <a:pt x="231" y="258"/>
                  </a:lnTo>
                  <a:lnTo>
                    <a:pt x="234" y="263"/>
                  </a:lnTo>
                  <a:lnTo>
                    <a:pt x="238" y="268"/>
                  </a:lnTo>
                  <a:lnTo>
                    <a:pt x="237" y="273"/>
                  </a:lnTo>
                  <a:lnTo>
                    <a:pt x="241" y="283"/>
                  </a:lnTo>
                  <a:lnTo>
                    <a:pt x="239" y="288"/>
                  </a:lnTo>
                  <a:lnTo>
                    <a:pt x="238" y="290"/>
                  </a:lnTo>
                  <a:lnTo>
                    <a:pt x="233" y="298"/>
                  </a:lnTo>
                  <a:lnTo>
                    <a:pt x="232" y="304"/>
                  </a:lnTo>
                  <a:lnTo>
                    <a:pt x="227" y="315"/>
                  </a:lnTo>
                  <a:lnTo>
                    <a:pt x="223" y="319"/>
                  </a:lnTo>
                  <a:lnTo>
                    <a:pt x="218" y="324"/>
                  </a:lnTo>
                  <a:lnTo>
                    <a:pt x="217" y="329"/>
                  </a:lnTo>
                  <a:lnTo>
                    <a:pt x="218" y="330"/>
                  </a:lnTo>
                  <a:lnTo>
                    <a:pt x="217" y="339"/>
                  </a:lnTo>
                  <a:lnTo>
                    <a:pt x="215" y="340"/>
                  </a:lnTo>
                  <a:lnTo>
                    <a:pt x="215" y="349"/>
                  </a:lnTo>
                  <a:lnTo>
                    <a:pt x="213" y="354"/>
                  </a:lnTo>
                  <a:lnTo>
                    <a:pt x="215" y="359"/>
                  </a:lnTo>
                  <a:lnTo>
                    <a:pt x="215" y="360"/>
                  </a:lnTo>
                  <a:lnTo>
                    <a:pt x="214" y="365"/>
                  </a:lnTo>
                  <a:lnTo>
                    <a:pt x="210" y="370"/>
                  </a:lnTo>
                  <a:lnTo>
                    <a:pt x="212" y="375"/>
                  </a:lnTo>
                  <a:lnTo>
                    <a:pt x="215" y="380"/>
                  </a:lnTo>
                  <a:lnTo>
                    <a:pt x="212" y="385"/>
                  </a:lnTo>
                  <a:lnTo>
                    <a:pt x="203" y="388"/>
                  </a:lnTo>
                  <a:lnTo>
                    <a:pt x="198" y="390"/>
                  </a:lnTo>
                  <a:lnTo>
                    <a:pt x="193" y="393"/>
                  </a:lnTo>
                  <a:lnTo>
                    <a:pt x="192" y="398"/>
                  </a:lnTo>
                  <a:lnTo>
                    <a:pt x="193" y="403"/>
                  </a:lnTo>
                  <a:lnTo>
                    <a:pt x="197" y="407"/>
                  </a:lnTo>
                  <a:lnTo>
                    <a:pt x="198" y="412"/>
                  </a:lnTo>
                  <a:lnTo>
                    <a:pt x="194" y="418"/>
                  </a:lnTo>
                  <a:lnTo>
                    <a:pt x="189" y="417"/>
                  </a:lnTo>
                  <a:lnTo>
                    <a:pt x="185" y="414"/>
                  </a:lnTo>
                  <a:lnTo>
                    <a:pt x="175" y="412"/>
                  </a:lnTo>
                  <a:lnTo>
                    <a:pt x="171" y="409"/>
                  </a:lnTo>
                  <a:lnTo>
                    <a:pt x="166" y="408"/>
                  </a:lnTo>
                  <a:lnTo>
                    <a:pt x="161" y="410"/>
                  </a:lnTo>
                  <a:lnTo>
                    <a:pt x="154" y="419"/>
                  </a:lnTo>
                  <a:lnTo>
                    <a:pt x="154" y="424"/>
                  </a:lnTo>
                  <a:lnTo>
                    <a:pt x="158" y="427"/>
                  </a:lnTo>
                  <a:lnTo>
                    <a:pt x="150" y="423"/>
                  </a:lnTo>
                  <a:lnTo>
                    <a:pt x="145" y="426"/>
                  </a:lnTo>
                  <a:lnTo>
                    <a:pt x="137" y="415"/>
                  </a:lnTo>
                  <a:lnTo>
                    <a:pt x="131" y="407"/>
                  </a:lnTo>
                  <a:lnTo>
                    <a:pt x="135" y="402"/>
                  </a:lnTo>
                  <a:lnTo>
                    <a:pt x="136" y="395"/>
                  </a:lnTo>
                  <a:lnTo>
                    <a:pt x="130" y="387"/>
                  </a:lnTo>
                  <a:lnTo>
                    <a:pt x="130" y="375"/>
                  </a:lnTo>
                  <a:lnTo>
                    <a:pt x="124" y="374"/>
                  </a:lnTo>
                  <a:lnTo>
                    <a:pt x="120" y="370"/>
                  </a:lnTo>
                  <a:lnTo>
                    <a:pt x="116" y="365"/>
                  </a:lnTo>
                  <a:lnTo>
                    <a:pt x="109" y="360"/>
                  </a:lnTo>
                  <a:lnTo>
                    <a:pt x="104" y="363"/>
                  </a:lnTo>
                  <a:lnTo>
                    <a:pt x="102" y="356"/>
                  </a:lnTo>
                  <a:lnTo>
                    <a:pt x="100" y="356"/>
                  </a:lnTo>
                  <a:lnTo>
                    <a:pt x="85" y="346"/>
                  </a:lnTo>
                  <a:lnTo>
                    <a:pt x="76" y="336"/>
                  </a:lnTo>
                  <a:lnTo>
                    <a:pt x="75" y="332"/>
                  </a:lnTo>
                  <a:lnTo>
                    <a:pt x="76" y="327"/>
                  </a:lnTo>
                  <a:lnTo>
                    <a:pt x="78" y="322"/>
                  </a:lnTo>
                  <a:lnTo>
                    <a:pt x="81" y="314"/>
                  </a:lnTo>
                  <a:lnTo>
                    <a:pt x="85" y="306"/>
                  </a:lnTo>
                  <a:lnTo>
                    <a:pt x="83" y="298"/>
                  </a:lnTo>
                  <a:lnTo>
                    <a:pt x="87" y="292"/>
                  </a:lnTo>
                  <a:lnTo>
                    <a:pt x="87" y="290"/>
                  </a:lnTo>
                  <a:lnTo>
                    <a:pt x="78" y="283"/>
                  </a:lnTo>
                  <a:lnTo>
                    <a:pt x="73" y="283"/>
                  </a:lnTo>
                  <a:lnTo>
                    <a:pt x="68" y="282"/>
                  </a:lnTo>
                  <a:lnTo>
                    <a:pt x="66" y="282"/>
                  </a:lnTo>
                  <a:lnTo>
                    <a:pt x="63" y="287"/>
                  </a:lnTo>
                  <a:lnTo>
                    <a:pt x="58" y="288"/>
                  </a:lnTo>
                  <a:lnTo>
                    <a:pt x="54" y="283"/>
                  </a:lnTo>
                  <a:lnTo>
                    <a:pt x="48" y="262"/>
                  </a:lnTo>
                  <a:lnTo>
                    <a:pt x="46" y="257"/>
                  </a:lnTo>
                  <a:lnTo>
                    <a:pt x="42" y="253"/>
                  </a:lnTo>
                  <a:lnTo>
                    <a:pt x="29" y="246"/>
                  </a:lnTo>
                  <a:lnTo>
                    <a:pt x="27" y="242"/>
                  </a:lnTo>
                  <a:lnTo>
                    <a:pt x="22" y="238"/>
                  </a:lnTo>
                  <a:lnTo>
                    <a:pt x="18" y="233"/>
                  </a:lnTo>
                  <a:lnTo>
                    <a:pt x="10" y="228"/>
                  </a:lnTo>
                  <a:lnTo>
                    <a:pt x="9" y="223"/>
                  </a:lnTo>
                  <a:lnTo>
                    <a:pt x="7" y="218"/>
                  </a:lnTo>
                  <a:lnTo>
                    <a:pt x="4" y="208"/>
                  </a:lnTo>
                  <a:lnTo>
                    <a:pt x="2" y="207"/>
                  </a:lnTo>
                  <a:lnTo>
                    <a:pt x="0" y="197"/>
                  </a:lnTo>
                  <a:lnTo>
                    <a:pt x="0" y="187"/>
                  </a:lnTo>
                  <a:lnTo>
                    <a:pt x="2" y="181"/>
                  </a:lnTo>
                  <a:lnTo>
                    <a:pt x="3" y="17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456505" y="3961327"/>
              <a:ext cx="910177" cy="323505"/>
            </a:xfrm>
            <a:custGeom>
              <a:avLst/>
              <a:gdLst>
                <a:gd name="T0" fmla="*/ 1 w 512"/>
                <a:gd name="T1" fmla="*/ 181 h 182"/>
                <a:gd name="T2" fmla="*/ 8 w 512"/>
                <a:gd name="T3" fmla="*/ 173 h 182"/>
                <a:gd name="T4" fmla="*/ 14 w 512"/>
                <a:gd name="T5" fmla="*/ 169 h 182"/>
                <a:gd name="T6" fmla="*/ 11 w 512"/>
                <a:gd name="T7" fmla="*/ 152 h 182"/>
                <a:gd name="T8" fmla="*/ 8 w 512"/>
                <a:gd name="T9" fmla="*/ 148 h 182"/>
                <a:gd name="T10" fmla="*/ 15 w 512"/>
                <a:gd name="T11" fmla="*/ 149 h 182"/>
                <a:gd name="T12" fmla="*/ 14 w 512"/>
                <a:gd name="T13" fmla="*/ 141 h 182"/>
                <a:gd name="T14" fmla="*/ 19 w 512"/>
                <a:gd name="T15" fmla="*/ 135 h 182"/>
                <a:gd name="T16" fmla="*/ 19 w 512"/>
                <a:gd name="T17" fmla="*/ 128 h 182"/>
                <a:gd name="T18" fmla="*/ 21 w 512"/>
                <a:gd name="T19" fmla="*/ 124 h 182"/>
                <a:gd name="T20" fmla="*/ 31 w 512"/>
                <a:gd name="T21" fmla="*/ 118 h 182"/>
                <a:gd name="T22" fmla="*/ 34 w 512"/>
                <a:gd name="T23" fmla="*/ 110 h 182"/>
                <a:gd name="T24" fmla="*/ 30 w 512"/>
                <a:gd name="T25" fmla="*/ 103 h 182"/>
                <a:gd name="T26" fmla="*/ 36 w 512"/>
                <a:gd name="T27" fmla="*/ 90 h 182"/>
                <a:gd name="T28" fmla="*/ 39 w 512"/>
                <a:gd name="T29" fmla="*/ 81 h 182"/>
                <a:gd name="T30" fmla="*/ 41 w 512"/>
                <a:gd name="T31" fmla="*/ 74 h 182"/>
                <a:gd name="T32" fmla="*/ 38 w 512"/>
                <a:gd name="T33" fmla="*/ 64 h 182"/>
                <a:gd name="T34" fmla="*/ 41 w 512"/>
                <a:gd name="T35" fmla="*/ 68 h 182"/>
                <a:gd name="T36" fmla="*/ 130 w 512"/>
                <a:gd name="T37" fmla="*/ 56 h 182"/>
                <a:gd name="T38" fmla="*/ 126 w 512"/>
                <a:gd name="T39" fmla="*/ 42 h 182"/>
                <a:gd name="T40" fmla="*/ 142 w 512"/>
                <a:gd name="T41" fmla="*/ 44 h 182"/>
                <a:gd name="T42" fmla="*/ 191 w 512"/>
                <a:gd name="T43" fmla="*/ 39 h 182"/>
                <a:gd name="T44" fmla="*/ 252 w 512"/>
                <a:gd name="T45" fmla="*/ 34 h 182"/>
                <a:gd name="T46" fmla="*/ 298 w 512"/>
                <a:gd name="T47" fmla="*/ 27 h 182"/>
                <a:gd name="T48" fmla="*/ 345 w 512"/>
                <a:gd name="T49" fmla="*/ 25 h 182"/>
                <a:gd name="T50" fmla="*/ 385 w 512"/>
                <a:gd name="T51" fmla="*/ 20 h 182"/>
                <a:gd name="T52" fmla="*/ 410 w 512"/>
                <a:gd name="T53" fmla="*/ 15 h 182"/>
                <a:gd name="T54" fmla="*/ 462 w 512"/>
                <a:gd name="T55" fmla="*/ 8 h 182"/>
                <a:gd name="T56" fmla="*/ 504 w 512"/>
                <a:gd name="T57" fmla="*/ 0 h 182"/>
                <a:gd name="T58" fmla="*/ 509 w 512"/>
                <a:gd name="T59" fmla="*/ 6 h 182"/>
                <a:gd name="T60" fmla="*/ 508 w 512"/>
                <a:gd name="T61" fmla="*/ 20 h 182"/>
                <a:gd name="T62" fmla="*/ 499 w 512"/>
                <a:gd name="T63" fmla="*/ 26 h 182"/>
                <a:gd name="T64" fmla="*/ 491 w 512"/>
                <a:gd name="T65" fmla="*/ 42 h 182"/>
                <a:gd name="T66" fmla="*/ 478 w 512"/>
                <a:gd name="T67" fmla="*/ 42 h 182"/>
                <a:gd name="T68" fmla="*/ 470 w 512"/>
                <a:gd name="T69" fmla="*/ 51 h 182"/>
                <a:gd name="T70" fmla="*/ 463 w 512"/>
                <a:gd name="T71" fmla="*/ 56 h 182"/>
                <a:gd name="T72" fmla="*/ 454 w 512"/>
                <a:gd name="T73" fmla="*/ 54 h 182"/>
                <a:gd name="T74" fmla="*/ 450 w 512"/>
                <a:gd name="T75" fmla="*/ 61 h 182"/>
                <a:gd name="T76" fmla="*/ 444 w 512"/>
                <a:gd name="T77" fmla="*/ 70 h 182"/>
                <a:gd name="T78" fmla="*/ 436 w 512"/>
                <a:gd name="T79" fmla="*/ 74 h 182"/>
                <a:gd name="T80" fmla="*/ 414 w 512"/>
                <a:gd name="T81" fmla="*/ 94 h 182"/>
                <a:gd name="T82" fmla="*/ 399 w 512"/>
                <a:gd name="T83" fmla="*/ 96 h 182"/>
                <a:gd name="T84" fmla="*/ 385 w 512"/>
                <a:gd name="T85" fmla="*/ 108 h 182"/>
                <a:gd name="T86" fmla="*/ 382 w 512"/>
                <a:gd name="T87" fmla="*/ 119 h 182"/>
                <a:gd name="T88" fmla="*/ 369 w 512"/>
                <a:gd name="T89" fmla="*/ 127 h 182"/>
                <a:gd name="T90" fmla="*/ 343 w 512"/>
                <a:gd name="T91" fmla="*/ 148 h 182"/>
                <a:gd name="T92" fmla="*/ 220 w 512"/>
                <a:gd name="T93" fmla="*/ 163 h 182"/>
                <a:gd name="T94" fmla="*/ 131 w 512"/>
                <a:gd name="T95" fmla="*/ 172 h 182"/>
                <a:gd name="T96" fmla="*/ 86 w 512"/>
                <a:gd name="T97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182">
                  <a:moveTo>
                    <a:pt x="0" y="182"/>
                  </a:moveTo>
                  <a:lnTo>
                    <a:pt x="1" y="181"/>
                  </a:lnTo>
                  <a:lnTo>
                    <a:pt x="6" y="178"/>
                  </a:lnTo>
                  <a:lnTo>
                    <a:pt x="8" y="173"/>
                  </a:lnTo>
                  <a:lnTo>
                    <a:pt x="13" y="172"/>
                  </a:lnTo>
                  <a:lnTo>
                    <a:pt x="14" y="169"/>
                  </a:lnTo>
                  <a:lnTo>
                    <a:pt x="11" y="157"/>
                  </a:lnTo>
                  <a:lnTo>
                    <a:pt x="11" y="152"/>
                  </a:lnTo>
                  <a:lnTo>
                    <a:pt x="8" y="153"/>
                  </a:lnTo>
                  <a:lnTo>
                    <a:pt x="8" y="148"/>
                  </a:lnTo>
                  <a:lnTo>
                    <a:pt x="13" y="146"/>
                  </a:lnTo>
                  <a:lnTo>
                    <a:pt x="15" y="149"/>
                  </a:lnTo>
                  <a:lnTo>
                    <a:pt x="16" y="144"/>
                  </a:lnTo>
                  <a:lnTo>
                    <a:pt x="14" y="141"/>
                  </a:lnTo>
                  <a:lnTo>
                    <a:pt x="18" y="138"/>
                  </a:lnTo>
                  <a:lnTo>
                    <a:pt x="19" y="135"/>
                  </a:lnTo>
                  <a:lnTo>
                    <a:pt x="23" y="132"/>
                  </a:lnTo>
                  <a:lnTo>
                    <a:pt x="19" y="128"/>
                  </a:lnTo>
                  <a:lnTo>
                    <a:pt x="19" y="127"/>
                  </a:lnTo>
                  <a:lnTo>
                    <a:pt x="21" y="124"/>
                  </a:lnTo>
                  <a:lnTo>
                    <a:pt x="26" y="122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34" y="110"/>
                  </a:lnTo>
                  <a:lnTo>
                    <a:pt x="33" y="105"/>
                  </a:lnTo>
                  <a:lnTo>
                    <a:pt x="30" y="103"/>
                  </a:lnTo>
                  <a:lnTo>
                    <a:pt x="34" y="95"/>
                  </a:lnTo>
                  <a:lnTo>
                    <a:pt x="36" y="90"/>
                  </a:lnTo>
                  <a:lnTo>
                    <a:pt x="31" y="85"/>
                  </a:lnTo>
                  <a:lnTo>
                    <a:pt x="39" y="81"/>
                  </a:lnTo>
                  <a:lnTo>
                    <a:pt x="35" y="76"/>
                  </a:lnTo>
                  <a:lnTo>
                    <a:pt x="41" y="74"/>
                  </a:lnTo>
                  <a:lnTo>
                    <a:pt x="39" y="69"/>
                  </a:lnTo>
                  <a:lnTo>
                    <a:pt x="38" y="64"/>
                  </a:lnTo>
                  <a:lnTo>
                    <a:pt x="43" y="64"/>
                  </a:lnTo>
                  <a:lnTo>
                    <a:pt x="41" y="68"/>
                  </a:lnTo>
                  <a:lnTo>
                    <a:pt x="47" y="64"/>
                  </a:lnTo>
                  <a:lnTo>
                    <a:pt x="130" y="56"/>
                  </a:lnTo>
                  <a:lnTo>
                    <a:pt x="130" y="51"/>
                  </a:lnTo>
                  <a:lnTo>
                    <a:pt x="126" y="42"/>
                  </a:lnTo>
                  <a:lnTo>
                    <a:pt x="136" y="42"/>
                  </a:lnTo>
                  <a:lnTo>
                    <a:pt x="142" y="44"/>
                  </a:lnTo>
                  <a:lnTo>
                    <a:pt x="167" y="41"/>
                  </a:lnTo>
                  <a:lnTo>
                    <a:pt x="191" y="39"/>
                  </a:lnTo>
                  <a:lnTo>
                    <a:pt x="223" y="35"/>
                  </a:lnTo>
                  <a:lnTo>
                    <a:pt x="252" y="34"/>
                  </a:lnTo>
                  <a:lnTo>
                    <a:pt x="282" y="30"/>
                  </a:lnTo>
                  <a:lnTo>
                    <a:pt x="298" y="27"/>
                  </a:lnTo>
                  <a:lnTo>
                    <a:pt x="325" y="26"/>
                  </a:lnTo>
                  <a:lnTo>
                    <a:pt x="345" y="25"/>
                  </a:lnTo>
                  <a:lnTo>
                    <a:pt x="364" y="21"/>
                  </a:lnTo>
                  <a:lnTo>
                    <a:pt x="385" y="20"/>
                  </a:lnTo>
                  <a:lnTo>
                    <a:pt x="391" y="17"/>
                  </a:lnTo>
                  <a:lnTo>
                    <a:pt x="410" y="15"/>
                  </a:lnTo>
                  <a:lnTo>
                    <a:pt x="420" y="15"/>
                  </a:lnTo>
                  <a:lnTo>
                    <a:pt x="462" y="8"/>
                  </a:lnTo>
                  <a:lnTo>
                    <a:pt x="486" y="5"/>
                  </a:lnTo>
                  <a:lnTo>
                    <a:pt x="504" y="0"/>
                  </a:lnTo>
                  <a:lnTo>
                    <a:pt x="512" y="0"/>
                  </a:lnTo>
                  <a:lnTo>
                    <a:pt x="509" y="6"/>
                  </a:lnTo>
                  <a:lnTo>
                    <a:pt x="509" y="11"/>
                  </a:lnTo>
                  <a:lnTo>
                    <a:pt x="508" y="20"/>
                  </a:lnTo>
                  <a:lnTo>
                    <a:pt x="503" y="22"/>
                  </a:lnTo>
                  <a:lnTo>
                    <a:pt x="499" y="26"/>
                  </a:lnTo>
                  <a:lnTo>
                    <a:pt x="496" y="37"/>
                  </a:lnTo>
                  <a:lnTo>
                    <a:pt x="491" y="42"/>
                  </a:lnTo>
                  <a:lnTo>
                    <a:pt x="487" y="39"/>
                  </a:lnTo>
                  <a:lnTo>
                    <a:pt x="478" y="42"/>
                  </a:lnTo>
                  <a:lnTo>
                    <a:pt x="473" y="46"/>
                  </a:lnTo>
                  <a:lnTo>
                    <a:pt x="470" y="51"/>
                  </a:lnTo>
                  <a:lnTo>
                    <a:pt x="467" y="56"/>
                  </a:lnTo>
                  <a:lnTo>
                    <a:pt x="463" y="56"/>
                  </a:lnTo>
                  <a:lnTo>
                    <a:pt x="458" y="51"/>
                  </a:lnTo>
                  <a:lnTo>
                    <a:pt x="454" y="54"/>
                  </a:lnTo>
                  <a:lnTo>
                    <a:pt x="452" y="56"/>
                  </a:lnTo>
                  <a:lnTo>
                    <a:pt x="450" y="61"/>
                  </a:lnTo>
                  <a:lnTo>
                    <a:pt x="445" y="60"/>
                  </a:lnTo>
                  <a:lnTo>
                    <a:pt x="444" y="70"/>
                  </a:lnTo>
                  <a:lnTo>
                    <a:pt x="442" y="74"/>
                  </a:lnTo>
                  <a:lnTo>
                    <a:pt x="436" y="74"/>
                  </a:lnTo>
                  <a:lnTo>
                    <a:pt x="426" y="81"/>
                  </a:lnTo>
                  <a:lnTo>
                    <a:pt x="414" y="94"/>
                  </a:lnTo>
                  <a:lnTo>
                    <a:pt x="409" y="96"/>
                  </a:lnTo>
                  <a:lnTo>
                    <a:pt x="399" y="96"/>
                  </a:lnTo>
                  <a:lnTo>
                    <a:pt x="390" y="103"/>
                  </a:lnTo>
                  <a:lnTo>
                    <a:pt x="385" y="108"/>
                  </a:lnTo>
                  <a:lnTo>
                    <a:pt x="384" y="113"/>
                  </a:lnTo>
                  <a:lnTo>
                    <a:pt x="382" y="119"/>
                  </a:lnTo>
                  <a:lnTo>
                    <a:pt x="379" y="124"/>
                  </a:lnTo>
                  <a:lnTo>
                    <a:pt x="369" y="127"/>
                  </a:lnTo>
                  <a:lnTo>
                    <a:pt x="369" y="146"/>
                  </a:lnTo>
                  <a:lnTo>
                    <a:pt x="343" y="148"/>
                  </a:lnTo>
                  <a:lnTo>
                    <a:pt x="289" y="156"/>
                  </a:lnTo>
                  <a:lnTo>
                    <a:pt x="220" y="163"/>
                  </a:lnTo>
                  <a:lnTo>
                    <a:pt x="131" y="169"/>
                  </a:lnTo>
                  <a:lnTo>
                    <a:pt x="131" y="172"/>
                  </a:lnTo>
                  <a:lnTo>
                    <a:pt x="131" y="172"/>
                  </a:lnTo>
                  <a:lnTo>
                    <a:pt x="86" y="176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456505" y="3961327"/>
              <a:ext cx="910177" cy="323505"/>
            </a:xfrm>
            <a:custGeom>
              <a:avLst/>
              <a:gdLst>
                <a:gd name="T0" fmla="*/ 1 w 512"/>
                <a:gd name="T1" fmla="*/ 181 h 182"/>
                <a:gd name="T2" fmla="*/ 8 w 512"/>
                <a:gd name="T3" fmla="*/ 173 h 182"/>
                <a:gd name="T4" fmla="*/ 14 w 512"/>
                <a:gd name="T5" fmla="*/ 169 h 182"/>
                <a:gd name="T6" fmla="*/ 11 w 512"/>
                <a:gd name="T7" fmla="*/ 152 h 182"/>
                <a:gd name="T8" fmla="*/ 8 w 512"/>
                <a:gd name="T9" fmla="*/ 148 h 182"/>
                <a:gd name="T10" fmla="*/ 15 w 512"/>
                <a:gd name="T11" fmla="*/ 149 h 182"/>
                <a:gd name="T12" fmla="*/ 14 w 512"/>
                <a:gd name="T13" fmla="*/ 141 h 182"/>
                <a:gd name="T14" fmla="*/ 19 w 512"/>
                <a:gd name="T15" fmla="*/ 135 h 182"/>
                <a:gd name="T16" fmla="*/ 19 w 512"/>
                <a:gd name="T17" fmla="*/ 128 h 182"/>
                <a:gd name="T18" fmla="*/ 21 w 512"/>
                <a:gd name="T19" fmla="*/ 124 h 182"/>
                <a:gd name="T20" fmla="*/ 31 w 512"/>
                <a:gd name="T21" fmla="*/ 118 h 182"/>
                <a:gd name="T22" fmla="*/ 34 w 512"/>
                <a:gd name="T23" fmla="*/ 110 h 182"/>
                <a:gd name="T24" fmla="*/ 30 w 512"/>
                <a:gd name="T25" fmla="*/ 103 h 182"/>
                <a:gd name="T26" fmla="*/ 36 w 512"/>
                <a:gd name="T27" fmla="*/ 90 h 182"/>
                <a:gd name="T28" fmla="*/ 39 w 512"/>
                <a:gd name="T29" fmla="*/ 81 h 182"/>
                <a:gd name="T30" fmla="*/ 41 w 512"/>
                <a:gd name="T31" fmla="*/ 74 h 182"/>
                <a:gd name="T32" fmla="*/ 38 w 512"/>
                <a:gd name="T33" fmla="*/ 64 h 182"/>
                <a:gd name="T34" fmla="*/ 41 w 512"/>
                <a:gd name="T35" fmla="*/ 68 h 182"/>
                <a:gd name="T36" fmla="*/ 130 w 512"/>
                <a:gd name="T37" fmla="*/ 56 h 182"/>
                <a:gd name="T38" fmla="*/ 126 w 512"/>
                <a:gd name="T39" fmla="*/ 42 h 182"/>
                <a:gd name="T40" fmla="*/ 142 w 512"/>
                <a:gd name="T41" fmla="*/ 44 h 182"/>
                <a:gd name="T42" fmla="*/ 191 w 512"/>
                <a:gd name="T43" fmla="*/ 39 h 182"/>
                <a:gd name="T44" fmla="*/ 252 w 512"/>
                <a:gd name="T45" fmla="*/ 34 h 182"/>
                <a:gd name="T46" fmla="*/ 298 w 512"/>
                <a:gd name="T47" fmla="*/ 27 h 182"/>
                <a:gd name="T48" fmla="*/ 345 w 512"/>
                <a:gd name="T49" fmla="*/ 25 h 182"/>
                <a:gd name="T50" fmla="*/ 385 w 512"/>
                <a:gd name="T51" fmla="*/ 20 h 182"/>
                <a:gd name="T52" fmla="*/ 410 w 512"/>
                <a:gd name="T53" fmla="*/ 15 h 182"/>
                <a:gd name="T54" fmla="*/ 462 w 512"/>
                <a:gd name="T55" fmla="*/ 8 h 182"/>
                <a:gd name="T56" fmla="*/ 504 w 512"/>
                <a:gd name="T57" fmla="*/ 0 h 182"/>
                <a:gd name="T58" fmla="*/ 509 w 512"/>
                <a:gd name="T59" fmla="*/ 6 h 182"/>
                <a:gd name="T60" fmla="*/ 508 w 512"/>
                <a:gd name="T61" fmla="*/ 20 h 182"/>
                <a:gd name="T62" fmla="*/ 499 w 512"/>
                <a:gd name="T63" fmla="*/ 26 h 182"/>
                <a:gd name="T64" fmla="*/ 491 w 512"/>
                <a:gd name="T65" fmla="*/ 42 h 182"/>
                <a:gd name="T66" fmla="*/ 478 w 512"/>
                <a:gd name="T67" fmla="*/ 42 h 182"/>
                <a:gd name="T68" fmla="*/ 470 w 512"/>
                <a:gd name="T69" fmla="*/ 51 h 182"/>
                <a:gd name="T70" fmla="*/ 463 w 512"/>
                <a:gd name="T71" fmla="*/ 56 h 182"/>
                <a:gd name="T72" fmla="*/ 454 w 512"/>
                <a:gd name="T73" fmla="*/ 54 h 182"/>
                <a:gd name="T74" fmla="*/ 450 w 512"/>
                <a:gd name="T75" fmla="*/ 61 h 182"/>
                <a:gd name="T76" fmla="*/ 444 w 512"/>
                <a:gd name="T77" fmla="*/ 70 h 182"/>
                <a:gd name="T78" fmla="*/ 436 w 512"/>
                <a:gd name="T79" fmla="*/ 74 h 182"/>
                <a:gd name="T80" fmla="*/ 414 w 512"/>
                <a:gd name="T81" fmla="*/ 94 h 182"/>
                <a:gd name="T82" fmla="*/ 399 w 512"/>
                <a:gd name="T83" fmla="*/ 96 h 182"/>
                <a:gd name="T84" fmla="*/ 385 w 512"/>
                <a:gd name="T85" fmla="*/ 108 h 182"/>
                <a:gd name="T86" fmla="*/ 382 w 512"/>
                <a:gd name="T87" fmla="*/ 119 h 182"/>
                <a:gd name="T88" fmla="*/ 369 w 512"/>
                <a:gd name="T89" fmla="*/ 127 h 182"/>
                <a:gd name="T90" fmla="*/ 343 w 512"/>
                <a:gd name="T91" fmla="*/ 148 h 182"/>
                <a:gd name="T92" fmla="*/ 220 w 512"/>
                <a:gd name="T93" fmla="*/ 163 h 182"/>
                <a:gd name="T94" fmla="*/ 131 w 512"/>
                <a:gd name="T95" fmla="*/ 172 h 182"/>
                <a:gd name="T96" fmla="*/ 86 w 512"/>
                <a:gd name="T97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182">
                  <a:moveTo>
                    <a:pt x="0" y="182"/>
                  </a:moveTo>
                  <a:lnTo>
                    <a:pt x="1" y="181"/>
                  </a:lnTo>
                  <a:lnTo>
                    <a:pt x="6" y="178"/>
                  </a:lnTo>
                  <a:lnTo>
                    <a:pt x="8" y="173"/>
                  </a:lnTo>
                  <a:lnTo>
                    <a:pt x="13" y="172"/>
                  </a:lnTo>
                  <a:lnTo>
                    <a:pt x="14" y="169"/>
                  </a:lnTo>
                  <a:lnTo>
                    <a:pt x="11" y="157"/>
                  </a:lnTo>
                  <a:lnTo>
                    <a:pt x="11" y="152"/>
                  </a:lnTo>
                  <a:lnTo>
                    <a:pt x="8" y="153"/>
                  </a:lnTo>
                  <a:lnTo>
                    <a:pt x="8" y="148"/>
                  </a:lnTo>
                  <a:lnTo>
                    <a:pt x="13" y="146"/>
                  </a:lnTo>
                  <a:lnTo>
                    <a:pt x="15" y="149"/>
                  </a:lnTo>
                  <a:lnTo>
                    <a:pt x="16" y="144"/>
                  </a:lnTo>
                  <a:lnTo>
                    <a:pt x="14" y="141"/>
                  </a:lnTo>
                  <a:lnTo>
                    <a:pt x="18" y="138"/>
                  </a:lnTo>
                  <a:lnTo>
                    <a:pt x="19" y="135"/>
                  </a:lnTo>
                  <a:lnTo>
                    <a:pt x="23" y="132"/>
                  </a:lnTo>
                  <a:lnTo>
                    <a:pt x="19" y="128"/>
                  </a:lnTo>
                  <a:lnTo>
                    <a:pt x="19" y="127"/>
                  </a:lnTo>
                  <a:lnTo>
                    <a:pt x="21" y="124"/>
                  </a:lnTo>
                  <a:lnTo>
                    <a:pt x="26" y="122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34" y="110"/>
                  </a:lnTo>
                  <a:lnTo>
                    <a:pt x="33" y="105"/>
                  </a:lnTo>
                  <a:lnTo>
                    <a:pt x="30" y="103"/>
                  </a:lnTo>
                  <a:lnTo>
                    <a:pt x="34" y="95"/>
                  </a:lnTo>
                  <a:lnTo>
                    <a:pt x="36" y="90"/>
                  </a:lnTo>
                  <a:lnTo>
                    <a:pt x="31" y="85"/>
                  </a:lnTo>
                  <a:lnTo>
                    <a:pt x="39" y="81"/>
                  </a:lnTo>
                  <a:lnTo>
                    <a:pt x="35" y="76"/>
                  </a:lnTo>
                  <a:lnTo>
                    <a:pt x="41" y="74"/>
                  </a:lnTo>
                  <a:lnTo>
                    <a:pt x="39" y="69"/>
                  </a:lnTo>
                  <a:lnTo>
                    <a:pt x="38" y="64"/>
                  </a:lnTo>
                  <a:lnTo>
                    <a:pt x="43" y="64"/>
                  </a:lnTo>
                  <a:lnTo>
                    <a:pt x="41" y="68"/>
                  </a:lnTo>
                  <a:lnTo>
                    <a:pt x="47" y="64"/>
                  </a:lnTo>
                  <a:lnTo>
                    <a:pt x="130" y="56"/>
                  </a:lnTo>
                  <a:lnTo>
                    <a:pt x="130" y="51"/>
                  </a:lnTo>
                  <a:lnTo>
                    <a:pt x="126" y="42"/>
                  </a:lnTo>
                  <a:lnTo>
                    <a:pt x="136" y="42"/>
                  </a:lnTo>
                  <a:lnTo>
                    <a:pt x="142" y="44"/>
                  </a:lnTo>
                  <a:lnTo>
                    <a:pt x="167" y="41"/>
                  </a:lnTo>
                  <a:lnTo>
                    <a:pt x="191" y="39"/>
                  </a:lnTo>
                  <a:lnTo>
                    <a:pt x="223" y="35"/>
                  </a:lnTo>
                  <a:lnTo>
                    <a:pt x="252" y="34"/>
                  </a:lnTo>
                  <a:lnTo>
                    <a:pt x="282" y="30"/>
                  </a:lnTo>
                  <a:lnTo>
                    <a:pt x="298" y="27"/>
                  </a:lnTo>
                  <a:lnTo>
                    <a:pt x="325" y="26"/>
                  </a:lnTo>
                  <a:lnTo>
                    <a:pt x="345" y="25"/>
                  </a:lnTo>
                  <a:lnTo>
                    <a:pt x="364" y="21"/>
                  </a:lnTo>
                  <a:lnTo>
                    <a:pt x="385" y="20"/>
                  </a:lnTo>
                  <a:lnTo>
                    <a:pt x="391" y="17"/>
                  </a:lnTo>
                  <a:lnTo>
                    <a:pt x="410" y="15"/>
                  </a:lnTo>
                  <a:lnTo>
                    <a:pt x="420" y="15"/>
                  </a:lnTo>
                  <a:lnTo>
                    <a:pt x="462" y="8"/>
                  </a:lnTo>
                  <a:lnTo>
                    <a:pt x="486" y="5"/>
                  </a:lnTo>
                  <a:lnTo>
                    <a:pt x="504" y="0"/>
                  </a:lnTo>
                  <a:lnTo>
                    <a:pt x="512" y="0"/>
                  </a:lnTo>
                  <a:lnTo>
                    <a:pt x="509" y="6"/>
                  </a:lnTo>
                  <a:lnTo>
                    <a:pt x="509" y="11"/>
                  </a:lnTo>
                  <a:lnTo>
                    <a:pt x="508" y="20"/>
                  </a:lnTo>
                  <a:lnTo>
                    <a:pt x="503" y="22"/>
                  </a:lnTo>
                  <a:lnTo>
                    <a:pt x="499" y="26"/>
                  </a:lnTo>
                  <a:lnTo>
                    <a:pt x="496" y="37"/>
                  </a:lnTo>
                  <a:lnTo>
                    <a:pt x="491" y="42"/>
                  </a:lnTo>
                  <a:lnTo>
                    <a:pt x="487" y="39"/>
                  </a:lnTo>
                  <a:lnTo>
                    <a:pt x="478" y="42"/>
                  </a:lnTo>
                  <a:lnTo>
                    <a:pt x="473" y="46"/>
                  </a:lnTo>
                  <a:lnTo>
                    <a:pt x="470" y="51"/>
                  </a:lnTo>
                  <a:lnTo>
                    <a:pt x="467" y="56"/>
                  </a:lnTo>
                  <a:lnTo>
                    <a:pt x="463" y="56"/>
                  </a:lnTo>
                  <a:lnTo>
                    <a:pt x="458" y="51"/>
                  </a:lnTo>
                  <a:lnTo>
                    <a:pt x="454" y="54"/>
                  </a:lnTo>
                  <a:lnTo>
                    <a:pt x="452" y="56"/>
                  </a:lnTo>
                  <a:lnTo>
                    <a:pt x="450" y="61"/>
                  </a:lnTo>
                  <a:lnTo>
                    <a:pt x="445" y="60"/>
                  </a:lnTo>
                  <a:lnTo>
                    <a:pt x="444" y="70"/>
                  </a:lnTo>
                  <a:lnTo>
                    <a:pt x="442" y="74"/>
                  </a:lnTo>
                  <a:lnTo>
                    <a:pt x="436" y="74"/>
                  </a:lnTo>
                  <a:lnTo>
                    <a:pt x="426" y="81"/>
                  </a:lnTo>
                  <a:lnTo>
                    <a:pt x="414" y="94"/>
                  </a:lnTo>
                  <a:lnTo>
                    <a:pt x="409" y="96"/>
                  </a:lnTo>
                  <a:lnTo>
                    <a:pt x="399" y="96"/>
                  </a:lnTo>
                  <a:lnTo>
                    <a:pt x="390" y="103"/>
                  </a:lnTo>
                  <a:lnTo>
                    <a:pt x="385" y="108"/>
                  </a:lnTo>
                  <a:lnTo>
                    <a:pt x="384" y="113"/>
                  </a:lnTo>
                  <a:lnTo>
                    <a:pt x="382" y="119"/>
                  </a:lnTo>
                  <a:lnTo>
                    <a:pt x="379" y="124"/>
                  </a:lnTo>
                  <a:lnTo>
                    <a:pt x="369" y="127"/>
                  </a:lnTo>
                  <a:lnTo>
                    <a:pt x="369" y="146"/>
                  </a:lnTo>
                  <a:lnTo>
                    <a:pt x="343" y="148"/>
                  </a:lnTo>
                  <a:lnTo>
                    <a:pt x="289" y="156"/>
                  </a:lnTo>
                  <a:lnTo>
                    <a:pt x="220" y="163"/>
                  </a:lnTo>
                  <a:lnTo>
                    <a:pt x="131" y="169"/>
                  </a:lnTo>
                  <a:lnTo>
                    <a:pt x="131" y="172"/>
                  </a:lnTo>
                  <a:lnTo>
                    <a:pt x="131" y="172"/>
                  </a:lnTo>
                  <a:lnTo>
                    <a:pt x="86" y="176"/>
                  </a:lnTo>
                  <a:lnTo>
                    <a:pt x="0" y="182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539949" y="3667349"/>
              <a:ext cx="772816" cy="408232"/>
            </a:xfrm>
            <a:custGeom>
              <a:avLst/>
              <a:gdLst>
                <a:gd name="T0" fmla="*/ 6 w 435"/>
                <a:gd name="T1" fmla="*/ 221 h 230"/>
                <a:gd name="T2" fmla="*/ 11 w 435"/>
                <a:gd name="T3" fmla="*/ 211 h 230"/>
                <a:gd name="T4" fmla="*/ 15 w 435"/>
                <a:gd name="T5" fmla="*/ 196 h 230"/>
                <a:gd name="T6" fmla="*/ 11 w 435"/>
                <a:gd name="T7" fmla="*/ 183 h 230"/>
                <a:gd name="T8" fmla="*/ 28 w 435"/>
                <a:gd name="T9" fmla="*/ 173 h 230"/>
                <a:gd name="T10" fmla="*/ 46 w 435"/>
                <a:gd name="T11" fmla="*/ 181 h 230"/>
                <a:gd name="T12" fmla="*/ 54 w 435"/>
                <a:gd name="T13" fmla="*/ 171 h 230"/>
                <a:gd name="T14" fmla="*/ 50 w 435"/>
                <a:gd name="T15" fmla="*/ 157 h 230"/>
                <a:gd name="T16" fmla="*/ 69 w 435"/>
                <a:gd name="T17" fmla="*/ 149 h 230"/>
                <a:gd name="T18" fmla="*/ 67 w 435"/>
                <a:gd name="T19" fmla="*/ 134 h 230"/>
                <a:gd name="T20" fmla="*/ 72 w 435"/>
                <a:gd name="T21" fmla="*/ 123 h 230"/>
                <a:gd name="T22" fmla="*/ 79 w 435"/>
                <a:gd name="T23" fmla="*/ 114 h 230"/>
                <a:gd name="T24" fmla="*/ 95 w 435"/>
                <a:gd name="T25" fmla="*/ 118 h 230"/>
                <a:gd name="T26" fmla="*/ 104 w 435"/>
                <a:gd name="T27" fmla="*/ 112 h 230"/>
                <a:gd name="T28" fmla="*/ 129 w 435"/>
                <a:gd name="T29" fmla="*/ 118 h 230"/>
                <a:gd name="T30" fmla="*/ 135 w 435"/>
                <a:gd name="T31" fmla="*/ 107 h 230"/>
                <a:gd name="T32" fmla="*/ 148 w 435"/>
                <a:gd name="T33" fmla="*/ 107 h 230"/>
                <a:gd name="T34" fmla="*/ 158 w 435"/>
                <a:gd name="T35" fmla="*/ 105 h 230"/>
                <a:gd name="T36" fmla="*/ 166 w 435"/>
                <a:gd name="T37" fmla="*/ 91 h 230"/>
                <a:gd name="T38" fmla="*/ 173 w 435"/>
                <a:gd name="T39" fmla="*/ 85 h 230"/>
                <a:gd name="T40" fmla="*/ 192 w 435"/>
                <a:gd name="T41" fmla="*/ 95 h 230"/>
                <a:gd name="T42" fmla="*/ 197 w 435"/>
                <a:gd name="T43" fmla="*/ 83 h 230"/>
                <a:gd name="T44" fmla="*/ 210 w 435"/>
                <a:gd name="T45" fmla="*/ 69 h 230"/>
                <a:gd name="T46" fmla="*/ 220 w 435"/>
                <a:gd name="T47" fmla="*/ 51 h 230"/>
                <a:gd name="T48" fmla="*/ 220 w 435"/>
                <a:gd name="T49" fmla="*/ 36 h 230"/>
                <a:gd name="T50" fmla="*/ 235 w 435"/>
                <a:gd name="T51" fmla="*/ 37 h 230"/>
                <a:gd name="T52" fmla="*/ 255 w 435"/>
                <a:gd name="T53" fmla="*/ 22 h 230"/>
                <a:gd name="T54" fmla="*/ 249 w 435"/>
                <a:gd name="T55" fmla="*/ 6 h 230"/>
                <a:gd name="T56" fmla="*/ 262 w 435"/>
                <a:gd name="T57" fmla="*/ 3 h 230"/>
                <a:gd name="T58" fmla="*/ 285 w 435"/>
                <a:gd name="T59" fmla="*/ 11 h 230"/>
                <a:gd name="T60" fmla="*/ 308 w 435"/>
                <a:gd name="T61" fmla="*/ 21 h 230"/>
                <a:gd name="T62" fmla="*/ 325 w 435"/>
                <a:gd name="T63" fmla="*/ 30 h 230"/>
                <a:gd name="T64" fmla="*/ 339 w 435"/>
                <a:gd name="T65" fmla="*/ 25 h 230"/>
                <a:gd name="T66" fmla="*/ 353 w 435"/>
                <a:gd name="T67" fmla="*/ 27 h 230"/>
                <a:gd name="T68" fmla="*/ 367 w 435"/>
                <a:gd name="T69" fmla="*/ 15 h 230"/>
                <a:gd name="T70" fmla="*/ 379 w 435"/>
                <a:gd name="T71" fmla="*/ 29 h 230"/>
                <a:gd name="T72" fmla="*/ 388 w 435"/>
                <a:gd name="T73" fmla="*/ 40 h 230"/>
                <a:gd name="T74" fmla="*/ 388 w 435"/>
                <a:gd name="T75" fmla="*/ 57 h 230"/>
                <a:gd name="T76" fmla="*/ 406 w 435"/>
                <a:gd name="T77" fmla="*/ 78 h 230"/>
                <a:gd name="T78" fmla="*/ 435 w 435"/>
                <a:gd name="T79" fmla="*/ 98 h 230"/>
                <a:gd name="T80" fmla="*/ 396 w 435"/>
                <a:gd name="T81" fmla="*/ 138 h 230"/>
                <a:gd name="T82" fmla="*/ 389 w 435"/>
                <a:gd name="T83" fmla="*/ 152 h 230"/>
                <a:gd name="T84" fmla="*/ 377 w 435"/>
                <a:gd name="T85" fmla="*/ 163 h 230"/>
                <a:gd name="T86" fmla="*/ 359 w 435"/>
                <a:gd name="T87" fmla="*/ 176 h 230"/>
                <a:gd name="T88" fmla="*/ 338 w 435"/>
                <a:gd name="T89" fmla="*/ 186 h 230"/>
                <a:gd name="T90" fmla="*/ 278 w 435"/>
                <a:gd name="T91" fmla="*/ 192 h 230"/>
                <a:gd name="T92" fmla="*/ 205 w 435"/>
                <a:gd name="T93" fmla="*/ 200 h 230"/>
                <a:gd name="T94" fmla="*/ 120 w 435"/>
                <a:gd name="T95" fmla="*/ 207 h 230"/>
                <a:gd name="T96" fmla="*/ 79 w 435"/>
                <a:gd name="T97" fmla="*/ 208 h 230"/>
                <a:gd name="T98" fmla="*/ 0 w 435"/>
                <a:gd name="T9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230">
                  <a:moveTo>
                    <a:pt x="0" y="230"/>
                  </a:moveTo>
                  <a:lnTo>
                    <a:pt x="1" y="223"/>
                  </a:lnTo>
                  <a:lnTo>
                    <a:pt x="6" y="221"/>
                  </a:lnTo>
                  <a:lnTo>
                    <a:pt x="11" y="223"/>
                  </a:lnTo>
                  <a:lnTo>
                    <a:pt x="13" y="216"/>
                  </a:lnTo>
                  <a:lnTo>
                    <a:pt x="11" y="211"/>
                  </a:lnTo>
                  <a:lnTo>
                    <a:pt x="16" y="207"/>
                  </a:lnTo>
                  <a:lnTo>
                    <a:pt x="15" y="201"/>
                  </a:lnTo>
                  <a:lnTo>
                    <a:pt x="15" y="196"/>
                  </a:lnTo>
                  <a:lnTo>
                    <a:pt x="15" y="191"/>
                  </a:lnTo>
                  <a:lnTo>
                    <a:pt x="11" y="188"/>
                  </a:lnTo>
                  <a:lnTo>
                    <a:pt x="11" y="183"/>
                  </a:lnTo>
                  <a:lnTo>
                    <a:pt x="18" y="174"/>
                  </a:lnTo>
                  <a:lnTo>
                    <a:pt x="23" y="172"/>
                  </a:lnTo>
                  <a:lnTo>
                    <a:pt x="28" y="173"/>
                  </a:lnTo>
                  <a:lnTo>
                    <a:pt x="32" y="176"/>
                  </a:lnTo>
                  <a:lnTo>
                    <a:pt x="42" y="178"/>
                  </a:lnTo>
                  <a:lnTo>
                    <a:pt x="46" y="181"/>
                  </a:lnTo>
                  <a:lnTo>
                    <a:pt x="51" y="182"/>
                  </a:lnTo>
                  <a:lnTo>
                    <a:pt x="55" y="176"/>
                  </a:lnTo>
                  <a:lnTo>
                    <a:pt x="54" y="171"/>
                  </a:lnTo>
                  <a:lnTo>
                    <a:pt x="50" y="167"/>
                  </a:lnTo>
                  <a:lnTo>
                    <a:pt x="49" y="162"/>
                  </a:lnTo>
                  <a:lnTo>
                    <a:pt x="50" y="157"/>
                  </a:lnTo>
                  <a:lnTo>
                    <a:pt x="55" y="154"/>
                  </a:lnTo>
                  <a:lnTo>
                    <a:pt x="60" y="152"/>
                  </a:lnTo>
                  <a:lnTo>
                    <a:pt x="69" y="149"/>
                  </a:lnTo>
                  <a:lnTo>
                    <a:pt x="72" y="144"/>
                  </a:lnTo>
                  <a:lnTo>
                    <a:pt x="69" y="139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2" y="124"/>
                  </a:lnTo>
                  <a:lnTo>
                    <a:pt x="72" y="123"/>
                  </a:lnTo>
                  <a:lnTo>
                    <a:pt x="79" y="124"/>
                  </a:lnTo>
                  <a:lnTo>
                    <a:pt x="81" y="119"/>
                  </a:lnTo>
                  <a:lnTo>
                    <a:pt x="79" y="114"/>
                  </a:lnTo>
                  <a:lnTo>
                    <a:pt x="89" y="115"/>
                  </a:lnTo>
                  <a:lnTo>
                    <a:pt x="94" y="113"/>
                  </a:lnTo>
                  <a:lnTo>
                    <a:pt x="95" y="118"/>
                  </a:lnTo>
                  <a:lnTo>
                    <a:pt x="99" y="117"/>
                  </a:lnTo>
                  <a:lnTo>
                    <a:pt x="98" y="112"/>
                  </a:lnTo>
                  <a:lnTo>
                    <a:pt x="104" y="112"/>
                  </a:lnTo>
                  <a:lnTo>
                    <a:pt x="109" y="109"/>
                  </a:lnTo>
                  <a:lnTo>
                    <a:pt x="124" y="114"/>
                  </a:lnTo>
                  <a:lnTo>
                    <a:pt x="129" y="118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5" y="107"/>
                  </a:lnTo>
                  <a:lnTo>
                    <a:pt x="139" y="105"/>
                  </a:lnTo>
                  <a:lnTo>
                    <a:pt x="144" y="101"/>
                  </a:lnTo>
                  <a:lnTo>
                    <a:pt x="148" y="107"/>
                  </a:lnTo>
                  <a:lnTo>
                    <a:pt x="152" y="108"/>
                  </a:lnTo>
                  <a:lnTo>
                    <a:pt x="158" y="110"/>
                  </a:lnTo>
                  <a:lnTo>
                    <a:pt x="158" y="105"/>
                  </a:lnTo>
                  <a:lnTo>
                    <a:pt x="162" y="100"/>
                  </a:lnTo>
                  <a:lnTo>
                    <a:pt x="162" y="95"/>
                  </a:lnTo>
                  <a:lnTo>
                    <a:pt x="166" y="91"/>
                  </a:lnTo>
                  <a:lnTo>
                    <a:pt x="171" y="88"/>
                  </a:lnTo>
                  <a:lnTo>
                    <a:pt x="168" y="83"/>
                  </a:lnTo>
                  <a:lnTo>
                    <a:pt x="173" y="85"/>
                  </a:lnTo>
                  <a:lnTo>
                    <a:pt x="177" y="93"/>
                  </a:lnTo>
                  <a:lnTo>
                    <a:pt x="182" y="95"/>
                  </a:lnTo>
                  <a:lnTo>
                    <a:pt x="192" y="95"/>
                  </a:lnTo>
                  <a:lnTo>
                    <a:pt x="196" y="93"/>
                  </a:lnTo>
                  <a:lnTo>
                    <a:pt x="197" y="88"/>
                  </a:lnTo>
                  <a:lnTo>
                    <a:pt x="197" y="83"/>
                  </a:lnTo>
                  <a:lnTo>
                    <a:pt x="200" y="73"/>
                  </a:lnTo>
                  <a:lnTo>
                    <a:pt x="205" y="74"/>
                  </a:lnTo>
                  <a:lnTo>
                    <a:pt x="210" y="69"/>
                  </a:lnTo>
                  <a:lnTo>
                    <a:pt x="211" y="59"/>
                  </a:lnTo>
                  <a:lnTo>
                    <a:pt x="216" y="56"/>
                  </a:lnTo>
                  <a:lnTo>
                    <a:pt x="220" y="51"/>
                  </a:lnTo>
                  <a:lnTo>
                    <a:pt x="222" y="46"/>
                  </a:lnTo>
                  <a:lnTo>
                    <a:pt x="220" y="41"/>
                  </a:lnTo>
                  <a:lnTo>
                    <a:pt x="220" y="36"/>
                  </a:lnTo>
                  <a:lnTo>
                    <a:pt x="223" y="35"/>
                  </a:lnTo>
                  <a:lnTo>
                    <a:pt x="228" y="34"/>
                  </a:lnTo>
                  <a:lnTo>
                    <a:pt x="235" y="37"/>
                  </a:lnTo>
                  <a:lnTo>
                    <a:pt x="244" y="30"/>
                  </a:lnTo>
                  <a:lnTo>
                    <a:pt x="254" y="27"/>
                  </a:lnTo>
                  <a:lnTo>
                    <a:pt x="255" y="22"/>
                  </a:lnTo>
                  <a:lnTo>
                    <a:pt x="250" y="17"/>
                  </a:lnTo>
                  <a:lnTo>
                    <a:pt x="252" y="12"/>
                  </a:lnTo>
                  <a:lnTo>
                    <a:pt x="249" y="6"/>
                  </a:lnTo>
                  <a:lnTo>
                    <a:pt x="251" y="3"/>
                  </a:lnTo>
                  <a:lnTo>
                    <a:pt x="257" y="0"/>
                  </a:lnTo>
                  <a:lnTo>
                    <a:pt x="262" y="3"/>
                  </a:lnTo>
                  <a:lnTo>
                    <a:pt x="270" y="1"/>
                  </a:lnTo>
                  <a:lnTo>
                    <a:pt x="283" y="6"/>
                  </a:lnTo>
                  <a:lnTo>
                    <a:pt x="285" y="11"/>
                  </a:lnTo>
                  <a:lnTo>
                    <a:pt x="293" y="21"/>
                  </a:lnTo>
                  <a:lnTo>
                    <a:pt x="298" y="22"/>
                  </a:lnTo>
                  <a:lnTo>
                    <a:pt x="308" y="21"/>
                  </a:lnTo>
                  <a:lnTo>
                    <a:pt x="310" y="22"/>
                  </a:lnTo>
                  <a:lnTo>
                    <a:pt x="320" y="30"/>
                  </a:lnTo>
                  <a:lnTo>
                    <a:pt x="325" y="30"/>
                  </a:lnTo>
                  <a:lnTo>
                    <a:pt x="328" y="25"/>
                  </a:lnTo>
                  <a:lnTo>
                    <a:pt x="333" y="23"/>
                  </a:lnTo>
                  <a:lnTo>
                    <a:pt x="339" y="25"/>
                  </a:lnTo>
                  <a:lnTo>
                    <a:pt x="344" y="30"/>
                  </a:lnTo>
                  <a:lnTo>
                    <a:pt x="348" y="27"/>
                  </a:lnTo>
                  <a:lnTo>
                    <a:pt x="353" y="27"/>
                  </a:lnTo>
                  <a:lnTo>
                    <a:pt x="356" y="22"/>
                  </a:lnTo>
                  <a:lnTo>
                    <a:pt x="362" y="17"/>
                  </a:lnTo>
                  <a:lnTo>
                    <a:pt x="367" y="15"/>
                  </a:lnTo>
                  <a:lnTo>
                    <a:pt x="371" y="23"/>
                  </a:lnTo>
                  <a:lnTo>
                    <a:pt x="376" y="27"/>
                  </a:lnTo>
                  <a:lnTo>
                    <a:pt x="379" y="29"/>
                  </a:lnTo>
                  <a:lnTo>
                    <a:pt x="384" y="32"/>
                  </a:lnTo>
                  <a:lnTo>
                    <a:pt x="388" y="37"/>
                  </a:lnTo>
                  <a:lnTo>
                    <a:pt x="388" y="40"/>
                  </a:lnTo>
                  <a:lnTo>
                    <a:pt x="391" y="42"/>
                  </a:lnTo>
                  <a:lnTo>
                    <a:pt x="391" y="47"/>
                  </a:lnTo>
                  <a:lnTo>
                    <a:pt x="388" y="57"/>
                  </a:lnTo>
                  <a:lnTo>
                    <a:pt x="400" y="68"/>
                  </a:lnTo>
                  <a:lnTo>
                    <a:pt x="401" y="73"/>
                  </a:lnTo>
                  <a:lnTo>
                    <a:pt x="406" y="78"/>
                  </a:lnTo>
                  <a:lnTo>
                    <a:pt x="416" y="90"/>
                  </a:lnTo>
                  <a:lnTo>
                    <a:pt x="426" y="98"/>
                  </a:lnTo>
                  <a:lnTo>
                    <a:pt x="435" y="98"/>
                  </a:lnTo>
                  <a:lnTo>
                    <a:pt x="416" y="120"/>
                  </a:lnTo>
                  <a:lnTo>
                    <a:pt x="400" y="133"/>
                  </a:lnTo>
                  <a:lnTo>
                    <a:pt x="396" y="138"/>
                  </a:lnTo>
                  <a:lnTo>
                    <a:pt x="396" y="143"/>
                  </a:lnTo>
                  <a:lnTo>
                    <a:pt x="391" y="147"/>
                  </a:lnTo>
                  <a:lnTo>
                    <a:pt x="389" y="152"/>
                  </a:lnTo>
                  <a:lnTo>
                    <a:pt x="386" y="157"/>
                  </a:lnTo>
                  <a:lnTo>
                    <a:pt x="382" y="159"/>
                  </a:lnTo>
                  <a:lnTo>
                    <a:pt x="377" y="163"/>
                  </a:lnTo>
                  <a:lnTo>
                    <a:pt x="376" y="168"/>
                  </a:lnTo>
                  <a:lnTo>
                    <a:pt x="364" y="172"/>
                  </a:lnTo>
                  <a:lnTo>
                    <a:pt x="359" y="176"/>
                  </a:lnTo>
                  <a:lnTo>
                    <a:pt x="354" y="177"/>
                  </a:lnTo>
                  <a:lnTo>
                    <a:pt x="344" y="183"/>
                  </a:lnTo>
                  <a:lnTo>
                    <a:pt x="338" y="186"/>
                  </a:lnTo>
                  <a:lnTo>
                    <a:pt x="317" y="187"/>
                  </a:lnTo>
                  <a:lnTo>
                    <a:pt x="298" y="191"/>
                  </a:lnTo>
                  <a:lnTo>
                    <a:pt x="278" y="192"/>
                  </a:lnTo>
                  <a:lnTo>
                    <a:pt x="251" y="193"/>
                  </a:lnTo>
                  <a:lnTo>
                    <a:pt x="235" y="196"/>
                  </a:lnTo>
                  <a:lnTo>
                    <a:pt x="205" y="200"/>
                  </a:lnTo>
                  <a:lnTo>
                    <a:pt x="176" y="201"/>
                  </a:lnTo>
                  <a:lnTo>
                    <a:pt x="144" y="205"/>
                  </a:lnTo>
                  <a:lnTo>
                    <a:pt x="120" y="207"/>
                  </a:lnTo>
                  <a:lnTo>
                    <a:pt x="95" y="210"/>
                  </a:lnTo>
                  <a:lnTo>
                    <a:pt x="89" y="208"/>
                  </a:lnTo>
                  <a:lnTo>
                    <a:pt x="79" y="208"/>
                  </a:lnTo>
                  <a:lnTo>
                    <a:pt x="83" y="217"/>
                  </a:lnTo>
                  <a:lnTo>
                    <a:pt x="83" y="222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664472" y="3313034"/>
              <a:ext cx="328640" cy="573836"/>
            </a:xfrm>
            <a:custGeom>
              <a:avLst/>
              <a:gdLst>
                <a:gd name="T0" fmla="*/ 0 w 185"/>
                <a:gd name="T1" fmla="*/ 317 h 323"/>
                <a:gd name="T2" fmla="*/ 2 w 185"/>
                <a:gd name="T3" fmla="*/ 303 h 323"/>
                <a:gd name="T4" fmla="*/ 5 w 185"/>
                <a:gd name="T5" fmla="*/ 293 h 323"/>
                <a:gd name="T6" fmla="*/ 5 w 185"/>
                <a:gd name="T7" fmla="*/ 287 h 323"/>
                <a:gd name="T8" fmla="*/ 14 w 185"/>
                <a:gd name="T9" fmla="*/ 278 h 323"/>
                <a:gd name="T10" fmla="*/ 20 w 185"/>
                <a:gd name="T11" fmla="*/ 261 h 323"/>
                <a:gd name="T12" fmla="*/ 26 w 185"/>
                <a:gd name="T13" fmla="*/ 251 h 323"/>
                <a:gd name="T14" fmla="*/ 24 w 185"/>
                <a:gd name="T15" fmla="*/ 236 h 323"/>
                <a:gd name="T16" fmla="*/ 21 w 185"/>
                <a:gd name="T17" fmla="*/ 226 h 323"/>
                <a:gd name="T18" fmla="*/ 16 w 185"/>
                <a:gd name="T19" fmla="*/ 215 h 323"/>
                <a:gd name="T20" fmla="*/ 18 w 185"/>
                <a:gd name="T21" fmla="*/ 206 h 323"/>
                <a:gd name="T22" fmla="*/ 5 w 185"/>
                <a:gd name="T23" fmla="*/ 22 h 323"/>
                <a:gd name="T24" fmla="*/ 11 w 185"/>
                <a:gd name="T25" fmla="*/ 25 h 323"/>
                <a:gd name="T26" fmla="*/ 23 w 185"/>
                <a:gd name="T27" fmla="*/ 25 h 323"/>
                <a:gd name="T28" fmla="*/ 43 w 185"/>
                <a:gd name="T29" fmla="*/ 14 h 323"/>
                <a:gd name="T30" fmla="*/ 73 w 185"/>
                <a:gd name="T31" fmla="*/ 10 h 323"/>
                <a:gd name="T32" fmla="*/ 157 w 185"/>
                <a:gd name="T33" fmla="*/ 5 h 323"/>
                <a:gd name="T34" fmla="*/ 181 w 185"/>
                <a:gd name="T35" fmla="*/ 202 h 323"/>
                <a:gd name="T36" fmla="*/ 182 w 185"/>
                <a:gd name="T37" fmla="*/ 211 h 323"/>
                <a:gd name="T38" fmla="*/ 185 w 185"/>
                <a:gd name="T39" fmla="*/ 221 h 323"/>
                <a:gd name="T40" fmla="*/ 174 w 185"/>
                <a:gd name="T41" fmla="*/ 229 h 323"/>
                <a:gd name="T42" fmla="*/ 158 w 185"/>
                <a:gd name="T43" fmla="*/ 233 h 323"/>
                <a:gd name="T44" fmla="*/ 150 w 185"/>
                <a:gd name="T45" fmla="*/ 235 h 323"/>
                <a:gd name="T46" fmla="*/ 152 w 185"/>
                <a:gd name="T47" fmla="*/ 245 h 323"/>
                <a:gd name="T48" fmla="*/ 146 w 185"/>
                <a:gd name="T49" fmla="*/ 255 h 323"/>
                <a:gd name="T50" fmla="*/ 140 w 185"/>
                <a:gd name="T51" fmla="*/ 268 h 323"/>
                <a:gd name="T52" fmla="*/ 130 w 185"/>
                <a:gd name="T53" fmla="*/ 272 h 323"/>
                <a:gd name="T54" fmla="*/ 127 w 185"/>
                <a:gd name="T55" fmla="*/ 287 h 323"/>
                <a:gd name="T56" fmla="*/ 122 w 185"/>
                <a:gd name="T57" fmla="*/ 294 h 323"/>
                <a:gd name="T58" fmla="*/ 107 w 185"/>
                <a:gd name="T59" fmla="*/ 292 h 323"/>
                <a:gd name="T60" fmla="*/ 98 w 185"/>
                <a:gd name="T61" fmla="*/ 282 h 323"/>
                <a:gd name="T62" fmla="*/ 96 w 185"/>
                <a:gd name="T63" fmla="*/ 290 h 323"/>
                <a:gd name="T64" fmla="*/ 92 w 185"/>
                <a:gd name="T65" fmla="*/ 299 h 323"/>
                <a:gd name="T66" fmla="*/ 88 w 185"/>
                <a:gd name="T67" fmla="*/ 309 h 323"/>
                <a:gd name="T68" fmla="*/ 78 w 185"/>
                <a:gd name="T69" fmla="*/ 306 h 323"/>
                <a:gd name="T70" fmla="*/ 69 w 185"/>
                <a:gd name="T71" fmla="*/ 304 h 323"/>
                <a:gd name="T72" fmla="*/ 62 w 185"/>
                <a:gd name="T73" fmla="*/ 311 h 323"/>
                <a:gd name="T74" fmla="*/ 59 w 185"/>
                <a:gd name="T75" fmla="*/ 317 h 323"/>
                <a:gd name="T76" fmla="*/ 39 w 185"/>
                <a:gd name="T77" fmla="*/ 308 h 323"/>
                <a:gd name="T78" fmla="*/ 28 w 185"/>
                <a:gd name="T79" fmla="*/ 311 h 323"/>
                <a:gd name="T80" fmla="*/ 25 w 185"/>
                <a:gd name="T81" fmla="*/ 317 h 323"/>
                <a:gd name="T82" fmla="*/ 19 w 185"/>
                <a:gd name="T83" fmla="*/ 314 h 323"/>
                <a:gd name="T84" fmla="*/ 11 w 185"/>
                <a:gd name="T85" fmla="*/ 318 h 323"/>
                <a:gd name="T86" fmla="*/ 2 w 185"/>
                <a:gd name="T87" fmla="*/ 32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323">
                  <a:moveTo>
                    <a:pt x="2" y="322"/>
                  </a:moveTo>
                  <a:lnTo>
                    <a:pt x="0" y="317"/>
                  </a:lnTo>
                  <a:lnTo>
                    <a:pt x="2" y="312"/>
                  </a:lnTo>
                  <a:lnTo>
                    <a:pt x="2" y="303"/>
                  </a:lnTo>
                  <a:lnTo>
                    <a:pt x="4" y="302"/>
                  </a:lnTo>
                  <a:lnTo>
                    <a:pt x="5" y="293"/>
                  </a:lnTo>
                  <a:lnTo>
                    <a:pt x="4" y="292"/>
                  </a:lnTo>
                  <a:lnTo>
                    <a:pt x="5" y="287"/>
                  </a:lnTo>
                  <a:lnTo>
                    <a:pt x="10" y="282"/>
                  </a:lnTo>
                  <a:lnTo>
                    <a:pt x="14" y="278"/>
                  </a:lnTo>
                  <a:lnTo>
                    <a:pt x="19" y="267"/>
                  </a:lnTo>
                  <a:lnTo>
                    <a:pt x="20" y="261"/>
                  </a:lnTo>
                  <a:lnTo>
                    <a:pt x="25" y="253"/>
                  </a:lnTo>
                  <a:lnTo>
                    <a:pt x="26" y="251"/>
                  </a:lnTo>
                  <a:lnTo>
                    <a:pt x="28" y="246"/>
                  </a:lnTo>
                  <a:lnTo>
                    <a:pt x="24" y="236"/>
                  </a:lnTo>
                  <a:lnTo>
                    <a:pt x="25" y="231"/>
                  </a:lnTo>
                  <a:lnTo>
                    <a:pt x="21" y="226"/>
                  </a:lnTo>
                  <a:lnTo>
                    <a:pt x="18" y="221"/>
                  </a:lnTo>
                  <a:lnTo>
                    <a:pt x="16" y="215"/>
                  </a:lnTo>
                  <a:lnTo>
                    <a:pt x="19" y="210"/>
                  </a:lnTo>
                  <a:lnTo>
                    <a:pt x="18" y="206"/>
                  </a:lnTo>
                  <a:lnTo>
                    <a:pt x="21" y="201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11" y="25"/>
                  </a:lnTo>
                  <a:lnTo>
                    <a:pt x="18" y="26"/>
                  </a:lnTo>
                  <a:lnTo>
                    <a:pt x="23" y="25"/>
                  </a:lnTo>
                  <a:lnTo>
                    <a:pt x="33" y="20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73" y="10"/>
                  </a:lnTo>
                  <a:lnTo>
                    <a:pt x="152" y="0"/>
                  </a:lnTo>
                  <a:lnTo>
                    <a:pt x="157" y="5"/>
                  </a:lnTo>
                  <a:lnTo>
                    <a:pt x="166" y="75"/>
                  </a:lnTo>
                  <a:lnTo>
                    <a:pt x="181" y="202"/>
                  </a:lnTo>
                  <a:lnTo>
                    <a:pt x="179" y="205"/>
                  </a:lnTo>
                  <a:lnTo>
                    <a:pt x="182" y="211"/>
                  </a:lnTo>
                  <a:lnTo>
                    <a:pt x="180" y="216"/>
                  </a:lnTo>
                  <a:lnTo>
                    <a:pt x="185" y="221"/>
                  </a:lnTo>
                  <a:lnTo>
                    <a:pt x="184" y="226"/>
                  </a:lnTo>
                  <a:lnTo>
                    <a:pt x="174" y="229"/>
                  </a:lnTo>
                  <a:lnTo>
                    <a:pt x="165" y="236"/>
                  </a:lnTo>
                  <a:lnTo>
                    <a:pt x="158" y="233"/>
                  </a:lnTo>
                  <a:lnTo>
                    <a:pt x="153" y="234"/>
                  </a:lnTo>
                  <a:lnTo>
                    <a:pt x="150" y="235"/>
                  </a:lnTo>
                  <a:lnTo>
                    <a:pt x="150" y="240"/>
                  </a:lnTo>
                  <a:lnTo>
                    <a:pt x="152" y="245"/>
                  </a:lnTo>
                  <a:lnTo>
                    <a:pt x="150" y="250"/>
                  </a:lnTo>
                  <a:lnTo>
                    <a:pt x="146" y="255"/>
                  </a:lnTo>
                  <a:lnTo>
                    <a:pt x="141" y="258"/>
                  </a:lnTo>
                  <a:lnTo>
                    <a:pt x="140" y="268"/>
                  </a:lnTo>
                  <a:lnTo>
                    <a:pt x="135" y="273"/>
                  </a:lnTo>
                  <a:lnTo>
                    <a:pt x="130" y="272"/>
                  </a:lnTo>
                  <a:lnTo>
                    <a:pt x="127" y="282"/>
                  </a:lnTo>
                  <a:lnTo>
                    <a:pt x="127" y="287"/>
                  </a:lnTo>
                  <a:lnTo>
                    <a:pt x="126" y="292"/>
                  </a:lnTo>
                  <a:lnTo>
                    <a:pt x="122" y="294"/>
                  </a:lnTo>
                  <a:lnTo>
                    <a:pt x="112" y="294"/>
                  </a:lnTo>
                  <a:lnTo>
                    <a:pt x="107" y="292"/>
                  </a:lnTo>
                  <a:lnTo>
                    <a:pt x="103" y="284"/>
                  </a:lnTo>
                  <a:lnTo>
                    <a:pt x="98" y="282"/>
                  </a:lnTo>
                  <a:lnTo>
                    <a:pt x="101" y="287"/>
                  </a:lnTo>
                  <a:lnTo>
                    <a:pt x="96" y="290"/>
                  </a:lnTo>
                  <a:lnTo>
                    <a:pt x="92" y="294"/>
                  </a:lnTo>
                  <a:lnTo>
                    <a:pt x="92" y="299"/>
                  </a:lnTo>
                  <a:lnTo>
                    <a:pt x="88" y="304"/>
                  </a:lnTo>
                  <a:lnTo>
                    <a:pt x="88" y="309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4" y="300"/>
                  </a:lnTo>
                  <a:lnTo>
                    <a:pt x="69" y="304"/>
                  </a:lnTo>
                  <a:lnTo>
                    <a:pt x="65" y="306"/>
                  </a:lnTo>
                  <a:lnTo>
                    <a:pt x="62" y="311"/>
                  </a:lnTo>
                  <a:lnTo>
                    <a:pt x="62" y="313"/>
                  </a:lnTo>
                  <a:lnTo>
                    <a:pt x="59" y="317"/>
                  </a:lnTo>
                  <a:lnTo>
                    <a:pt x="54" y="313"/>
                  </a:lnTo>
                  <a:lnTo>
                    <a:pt x="39" y="308"/>
                  </a:lnTo>
                  <a:lnTo>
                    <a:pt x="34" y="311"/>
                  </a:lnTo>
                  <a:lnTo>
                    <a:pt x="28" y="311"/>
                  </a:lnTo>
                  <a:lnTo>
                    <a:pt x="29" y="316"/>
                  </a:lnTo>
                  <a:lnTo>
                    <a:pt x="25" y="317"/>
                  </a:lnTo>
                  <a:lnTo>
                    <a:pt x="24" y="312"/>
                  </a:lnTo>
                  <a:lnTo>
                    <a:pt x="19" y="314"/>
                  </a:lnTo>
                  <a:lnTo>
                    <a:pt x="9" y="313"/>
                  </a:lnTo>
                  <a:lnTo>
                    <a:pt x="11" y="318"/>
                  </a:lnTo>
                  <a:lnTo>
                    <a:pt x="9" y="323"/>
                  </a:lnTo>
                  <a:lnTo>
                    <a:pt x="2" y="3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688864" y="4238617"/>
              <a:ext cx="415934" cy="672684"/>
            </a:xfrm>
            <a:custGeom>
              <a:avLst/>
              <a:gdLst>
                <a:gd name="T0" fmla="*/ 226 w 234"/>
                <a:gd name="T1" fmla="*/ 283 h 378"/>
                <a:gd name="T2" fmla="*/ 226 w 234"/>
                <a:gd name="T3" fmla="*/ 268 h 378"/>
                <a:gd name="T4" fmla="*/ 226 w 234"/>
                <a:gd name="T5" fmla="*/ 258 h 378"/>
                <a:gd name="T6" fmla="*/ 220 w 234"/>
                <a:gd name="T7" fmla="*/ 245 h 378"/>
                <a:gd name="T8" fmla="*/ 219 w 234"/>
                <a:gd name="T9" fmla="*/ 227 h 378"/>
                <a:gd name="T10" fmla="*/ 220 w 234"/>
                <a:gd name="T11" fmla="*/ 212 h 378"/>
                <a:gd name="T12" fmla="*/ 227 w 234"/>
                <a:gd name="T13" fmla="*/ 203 h 378"/>
                <a:gd name="T14" fmla="*/ 222 w 234"/>
                <a:gd name="T15" fmla="*/ 197 h 378"/>
                <a:gd name="T16" fmla="*/ 220 w 234"/>
                <a:gd name="T17" fmla="*/ 183 h 378"/>
                <a:gd name="T18" fmla="*/ 214 w 234"/>
                <a:gd name="T19" fmla="*/ 176 h 378"/>
                <a:gd name="T20" fmla="*/ 206 w 234"/>
                <a:gd name="T21" fmla="*/ 162 h 378"/>
                <a:gd name="T22" fmla="*/ 204 w 234"/>
                <a:gd name="T23" fmla="*/ 154 h 378"/>
                <a:gd name="T24" fmla="*/ 158 w 234"/>
                <a:gd name="T25" fmla="*/ 0 h 378"/>
                <a:gd name="T26" fmla="*/ 0 w 234"/>
                <a:gd name="T27" fmla="*/ 13 h 378"/>
                <a:gd name="T28" fmla="*/ 2 w 234"/>
                <a:gd name="T29" fmla="*/ 20 h 378"/>
                <a:gd name="T30" fmla="*/ 4 w 234"/>
                <a:gd name="T31" fmla="*/ 252 h 378"/>
                <a:gd name="T32" fmla="*/ 19 w 234"/>
                <a:gd name="T33" fmla="*/ 367 h 378"/>
                <a:gd name="T34" fmla="*/ 32 w 234"/>
                <a:gd name="T35" fmla="*/ 368 h 378"/>
                <a:gd name="T36" fmla="*/ 39 w 234"/>
                <a:gd name="T37" fmla="*/ 351 h 378"/>
                <a:gd name="T38" fmla="*/ 41 w 234"/>
                <a:gd name="T39" fmla="*/ 342 h 378"/>
                <a:gd name="T40" fmla="*/ 44 w 234"/>
                <a:gd name="T41" fmla="*/ 343 h 378"/>
                <a:gd name="T42" fmla="*/ 49 w 234"/>
                <a:gd name="T43" fmla="*/ 348 h 378"/>
                <a:gd name="T44" fmla="*/ 48 w 234"/>
                <a:gd name="T45" fmla="*/ 357 h 378"/>
                <a:gd name="T46" fmla="*/ 55 w 234"/>
                <a:gd name="T47" fmla="*/ 364 h 378"/>
                <a:gd name="T48" fmla="*/ 60 w 234"/>
                <a:gd name="T49" fmla="*/ 369 h 378"/>
                <a:gd name="T50" fmla="*/ 54 w 234"/>
                <a:gd name="T51" fmla="*/ 376 h 378"/>
                <a:gd name="T52" fmla="*/ 46 w 234"/>
                <a:gd name="T53" fmla="*/ 377 h 378"/>
                <a:gd name="T54" fmla="*/ 70 w 234"/>
                <a:gd name="T55" fmla="*/ 372 h 378"/>
                <a:gd name="T56" fmla="*/ 70 w 234"/>
                <a:gd name="T57" fmla="*/ 367 h 378"/>
                <a:gd name="T58" fmla="*/ 80 w 234"/>
                <a:gd name="T59" fmla="*/ 363 h 378"/>
                <a:gd name="T60" fmla="*/ 80 w 234"/>
                <a:gd name="T61" fmla="*/ 352 h 378"/>
                <a:gd name="T62" fmla="*/ 83 w 234"/>
                <a:gd name="T63" fmla="*/ 343 h 378"/>
                <a:gd name="T64" fmla="*/ 73 w 234"/>
                <a:gd name="T65" fmla="*/ 336 h 378"/>
                <a:gd name="T66" fmla="*/ 66 w 234"/>
                <a:gd name="T67" fmla="*/ 319 h 378"/>
                <a:gd name="T68" fmla="*/ 132 w 234"/>
                <a:gd name="T69" fmla="*/ 309 h 378"/>
                <a:gd name="T70" fmla="*/ 234 w 234"/>
                <a:gd name="T71" fmla="*/ 295 h 378"/>
                <a:gd name="T72" fmla="*/ 39 w 234"/>
                <a:gd name="T73" fmla="*/ 376 h 378"/>
                <a:gd name="T74" fmla="*/ 36 w 234"/>
                <a:gd name="T75" fmla="*/ 376 h 378"/>
                <a:gd name="T76" fmla="*/ 34 w 234"/>
                <a:gd name="T77" fmla="*/ 377 h 378"/>
                <a:gd name="T78" fmla="*/ 29 w 234"/>
                <a:gd name="T79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4" h="378">
                  <a:moveTo>
                    <a:pt x="230" y="288"/>
                  </a:moveTo>
                  <a:lnTo>
                    <a:pt x="226" y="283"/>
                  </a:lnTo>
                  <a:lnTo>
                    <a:pt x="224" y="278"/>
                  </a:lnTo>
                  <a:lnTo>
                    <a:pt x="226" y="268"/>
                  </a:lnTo>
                  <a:lnTo>
                    <a:pt x="225" y="263"/>
                  </a:lnTo>
                  <a:lnTo>
                    <a:pt x="226" y="258"/>
                  </a:lnTo>
                  <a:lnTo>
                    <a:pt x="224" y="251"/>
                  </a:lnTo>
                  <a:lnTo>
                    <a:pt x="220" y="245"/>
                  </a:lnTo>
                  <a:lnTo>
                    <a:pt x="217" y="236"/>
                  </a:lnTo>
                  <a:lnTo>
                    <a:pt x="219" y="227"/>
                  </a:lnTo>
                  <a:lnTo>
                    <a:pt x="220" y="221"/>
                  </a:lnTo>
                  <a:lnTo>
                    <a:pt x="220" y="212"/>
                  </a:lnTo>
                  <a:lnTo>
                    <a:pt x="222" y="207"/>
                  </a:lnTo>
                  <a:lnTo>
                    <a:pt x="227" y="203"/>
                  </a:lnTo>
                  <a:lnTo>
                    <a:pt x="226" y="200"/>
                  </a:lnTo>
                  <a:lnTo>
                    <a:pt x="222" y="197"/>
                  </a:lnTo>
                  <a:lnTo>
                    <a:pt x="222" y="190"/>
                  </a:lnTo>
                  <a:lnTo>
                    <a:pt x="220" y="183"/>
                  </a:lnTo>
                  <a:lnTo>
                    <a:pt x="220" y="182"/>
                  </a:lnTo>
                  <a:lnTo>
                    <a:pt x="214" y="176"/>
                  </a:lnTo>
                  <a:lnTo>
                    <a:pt x="210" y="167"/>
                  </a:lnTo>
                  <a:lnTo>
                    <a:pt x="206" y="162"/>
                  </a:lnTo>
                  <a:lnTo>
                    <a:pt x="205" y="157"/>
                  </a:lnTo>
                  <a:lnTo>
                    <a:pt x="204" y="154"/>
                  </a:lnTo>
                  <a:lnTo>
                    <a:pt x="181" y="71"/>
                  </a:lnTo>
                  <a:lnTo>
                    <a:pt x="158" y="0"/>
                  </a:lnTo>
                  <a:lnTo>
                    <a:pt x="89" y="7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7" y="22"/>
                  </a:lnTo>
                  <a:lnTo>
                    <a:pt x="4" y="252"/>
                  </a:lnTo>
                  <a:lnTo>
                    <a:pt x="19" y="364"/>
                  </a:lnTo>
                  <a:lnTo>
                    <a:pt x="19" y="367"/>
                  </a:lnTo>
                  <a:lnTo>
                    <a:pt x="24" y="367"/>
                  </a:lnTo>
                  <a:lnTo>
                    <a:pt x="32" y="368"/>
                  </a:lnTo>
                  <a:lnTo>
                    <a:pt x="38" y="368"/>
                  </a:lnTo>
                  <a:lnTo>
                    <a:pt x="39" y="351"/>
                  </a:lnTo>
                  <a:lnTo>
                    <a:pt x="39" y="346"/>
                  </a:lnTo>
                  <a:lnTo>
                    <a:pt x="41" y="342"/>
                  </a:lnTo>
                  <a:lnTo>
                    <a:pt x="40" y="339"/>
                  </a:lnTo>
                  <a:lnTo>
                    <a:pt x="44" y="343"/>
                  </a:lnTo>
                  <a:lnTo>
                    <a:pt x="46" y="343"/>
                  </a:lnTo>
                  <a:lnTo>
                    <a:pt x="49" y="348"/>
                  </a:lnTo>
                  <a:lnTo>
                    <a:pt x="50" y="353"/>
                  </a:lnTo>
                  <a:lnTo>
                    <a:pt x="48" y="357"/>
                  </a:lnTo>
                  <a:lnTo>
                    <a:pt x="50" y="362"/>
                  </a:lnTo>
                  <a:lnTo>
                    <a:pt x="55" y="364"/>
                  </a:lnTo>
                  <a:lnTo>
                    <a:pt x="56" y="364"/>
                  </a:lnTo>
                  <a:lnTo>
                    <a:pt x="60" y="369"/>
                  </a:lnTo>
                  <a:lnTo>
                    <a:pt x="59" y="375"/>
                  </a:lnTo>
                  <a:lnTo>
                    <a:pt x="54" y="376"/>
                  </a:lnTo>
                  <a:lnTo>
                    <a:pt x="49" y="376"/>
                  </a:lnTo>
                  <a:lnTo>
                    <a:pt x="46" y="377"/>
                  </a:lnTo>
                  <a:lnTo>
                    <a:pt x="65" y="375"/>
                  </a:lnTo>
                  <a:lnTo>
                    <a:pt x="70" y="372"/>
                  </a:lnTo>
                  <a:lnTo>
                    <a:pt x="71" y="368"/>
                  </a:lnTo>
                  <a:lnTo>
                    <a:pt x="70" y="367"/>
                  </a:lnTo>
                  <a:lnTo>
                    <a:pt x="75" y="367"/>
                  </a:lnTo>
                  <a:lnTo>
                    <a:pt x="80" y="363"/>
                  </a:lnTo>
                  <a:lnTo>
                    <a:pt x="82" y="354"/>
                  </a:lnTo>
                  <a:lnTo>
                    <a:pt x="80" y="352"/>
                  </a:lnTo>
                  <a:lnTo>
                    <a:pt x="80" y="349"/>
                  </a:lnTo>
                  <a:lnTo>
                    <a:pt x="83" y="343"/>
                  </a:lnTo>
                  <a:lnTo>
                    <a:pt x="78" y="338"/>
                  </a:lnTo>
                  <a:lnTo>
                    <a:pt x="73" y="336"/>
                  </a:lnTo>
                  <a:lnTo>
                    <a:pt x="65" y="325"/>
                  </a:lnTo>
                  <a:lnTo>
                    <a:pt x="66" y="319"/>
                  </a:lnTo>
                  <a:lnTo>
                    <a:pt x="71" y="315"/>
                  </a:lnTo>
                  <a:lnTo>
                    <a:pt x="132" y="309"/>
                  </a:lnTo>
                  <a:lnTo>
                    <a:pt x="234" y="298"/>
                  </a:lnTo>
                  <a:lnTo>
                    <a:pt x="234" y="295"/>
                  </a:lnTo>
                  <a:lnTo>
                    <a:pt x="230" y="288"/>
                  </a:lnTo>
                  <a:close/>
                  <a:moveTo>
                    <a:pt x="39" y="376"/>
                  </a:moveTo>
                  <a:lnTo>
                    <a:pt x="39" y="375"/>
                  </a:lnTo>
                  <a:lnTo>
                    <a:pt x="36" y="376"/>
                  </a:lnTo>
                  <a:lnTo>
                    <a:pt x="39" y="376"/>
                  </a:lnTo>
                  <a:close/>
                  <a:moveTo>
                    <a:pt x="34" y="377"/>
                  </a:moveTo>
                  <a:lnTo>
                    <a:pt x="36" y="376"/>
                  </a:lnTo>
                  <a:lnTo>
                    <a:pt x="29" y="378"/>
                  </a:lnTo>
                  <a:lnTo>
                    <a:pt x="34" y="377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943046" y="3219321"/>
              <a:ext cx="450596" cy="513499"/>
            </a:xfrm>
            <a:custGeom>
              <a:avLst/>
              <a:gdLst>
                <a:gd name="T0" fmla="*/ 52 w 253"/>
                <a:gd name="T1" fmla="*/ 49 h 289"/>
                <a:gd name="T2" fmla="*/ 76 w 253"/>
                <a:gd name="T3" fmla="*/ 47 h 289"/>
                <a:gd name="T4" fmla="*/ 91 w 253"/>
                <a:gd name="T5" fmla="*/ 50 h 289"/>
                <a:gd name="T6" fmla="*/ 103 w 253"/>
                <a:gd name="T7" fmla="*/ 55 h 289"/>
                <a:gd name="T8" fmla="*/ 112 w 253"/>
                <a:gd name="T9" fmla="*/ 52 h 289"/>
                <a:gd name="T10" fmla="*/ 110 w 253"/>
                <a:gd name="T11" fmla="*/ 58 h 289"/>
                <a:gd name="T12" fmla="*/ 110 w 253"/>
                <a:gd name="T13" fmla="*/ 63 h 289"/>
                <a:gd name="T14" fmla="*/ 123 w 253"/>
                <a:gd name="T15" fmla="*/ 59 h 289"/>
                <a:gd name="T16" fmla="*/ 135 w 253"/>
                <a:gd name="T17" fmla="*/ 63 h 289"/>
                <a:gd name="T18" fmla="*/ 144 w 253"/>
                <a:gd name="T19" fmla="*/ 57 h 289"/>
                <a:gd name="T20" fmla="*/ 159 w 253"/>
                <a:gd name="T21" fmla="*/ 49 h 289"/>
                <a:gd name="T22" fmla="*/ 174 w 253"/>
                <a:gd name="T23" fmla="*/ 49 h 289"/>
                <a:gd name="T24" fmla="*/ 188 w 253"/>
                <a:gd name="T25" fmla="*/ 33 h 289"/>
                <a:gd name="T26" fmla="*/ 196 w 253"/>
                <a:gd name="T27" fmla="*/ 24 h 289"/>
                <a:gd name="T28" fmla="*/ 235 w 253"/>
                <a:gd name="T29" fmla="*/ 0 h 289"/>
                <a:gd name="T30" fmla="*/ 253 w 253"/>
                <a:gd name="T31" fmla="*/ 102 h 289"/>
                <a:gd name="T32" fmla="*/ 247 w 253"/>
                <a:gd name="T33" fmla="*/ 104 h 289"/>
                <a:gd name="T34" fmla="*/ 249 w 253"/>
                <a:gd name="T35" fmla="*/ 113 h 289"/>
                <a:gd name="T36" fmla="*/ 251 w 253"/>
                <a:gd name="T37" fmla="*/ 132 h 289"/>
                <a:gd name="T38" fmla="*/ 249 w 253"/>
                <a:gd name="T39" fmla="*/ 152 h 289"/>
                <a:gd name="T40" fmla="*/ 247 w 253"/>
                <a:gd name="T41" fmla="*/ 158 h 289"/>
                <a:gd name="T42" fmla="*/ 247 w 253"/>
                <a:gd name="T43" fmla="*/ 169 h 289"/>
                <a:gd name="T44" fmla="*/ 244 w 253"/>
                <a:gd name="T45" fmla="*/ 182 h 289"/>
                <a:gd name="T46" fmla="*/ 233 w 253"/>
                <a:gd name="T47" fmla="*/ 199 h 289"/>
                <a:gd name="T48" fmla="*/ 215 w 253"/>
                <a:gd name="T49" fmla="*/ 204 h 289"/>
                <a:gd name="T50" fmla="*/ 210 w 253"/>
                <a:gd name="T51" fmla="*/ 214 h 289"/>
                <a:gd name="T52" fmla="*/ 201 w 253"/>
                <a:gd name="T53" fmla="*/ 223 h 289"/>
                <a:gd name="T54" fmla="*/ 199 w 253"/>
                <a:gd name="T55" fmla="*/ 233 h 289"/>
                <a:gd name="T56" fmla="*/ 199 w 253"/>
                <a:gd name="T57" fmla="*/ 243 h 289"/>
                <a:gd name="T58" fmla="*/ 193 w 253"/>
                <a:gd name="T59" fmla="*/ 240 h 289"/>
                <a:gd name="T60" fmla="*/ 184 w 253"/>
                <a:gd name="T61" fmla="*/ 243 h 289"/>
                <a:gd name="T62" fmla="*/ 183 w 253"/>
                <a:gd name="T63" fmla="*/ 253 h 289"/>
                <a:gd name="T64" fmla="*/ 180 w 253"/>
                <a:gd name="T65" fmla="*/ 260 h 289"/>
                <a:gd name="T66" fmla="*/ 183 w 253"/>
                <a:gd name="T67" fmla="*/ 272 h 289"/>
                <a:gd name="T68" fmla="*/ 178 w 253"/>
                <a:gd name="T69" fmla="*/ 281 h 289"/>
                <a:gd name="T70" fmla="*/ 166 w 253"/>
                <a:gd name="T71" fmla="*/ 288 h 289"/>
                <a:gd name="T72" fmla="*/ 161 w 253"/>
                <a:gd name="T73" fmla="*/ 289 h 289"/>
                <a:gd name="T74" fmla="*/ 152 w 253"/>
                <a:gd name="T75" fmla="*/ 281 h 289"/>
                <a:gd name="T76" fmla="*/ 144 w 253"/>
                <a:gd name="T77" fmla="*/ 275 h 289"/>
                <a:gd name="T78" fmla="*/ 135 w 253"/>
                <a:gd name="T79" fmla="*/ 269 h 289"/>
                <a:gd name="T80" fmla="*/ 126 w 253"/>
                <a:gd name="T81" fmla="*/ 279 h 289"/>
                <a:gd name="T82" fmla="*/ 117 w 253"/>
                <a:gd name="T83" fmla="*/ 282 h 289"/>
                <a:gd name="T84" fmla="*/ 106 w 253"/>
                <a:gd name="T85" fmla="*/ 275 h 289"/>
                <a:gd name="T86" fmla="*/ 98 w 253"/>
                <a:gd name="T87" fmla="*/ 282 h 289"/>
                <a:gd name="T88" fmla="*/ 83 w 253"/>
                <a:gd name="T89" fmla="*/ 274 h 289"/>
                <a:gd name="T90" fmla="*/ 71 w 253"/>
                <a:gd name="T91" fmla="*/ 274 h 289"/>
                <a:gd name="T92" fmla="*/ 58 w 253"/>
                <a:gd name="T93" fmla="*/ 263 h 289"/>
                <a:gd name="T94" fmla="*/ 43 w 253"/>
                <a:gd name="T95" fmla="*/ 253 h 289"/>
                <a:gd name="T96" fmla="*/ 30 w 253"/>
                <a:gd name="T97" fmla="*/ 252 h 289"/>
                <a:gd name="T98" fmla="*/ 9 w 253"/>
                <a:gd name="T99" fmla="*/ 12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3" h="289">
                  <a:moveTo>
                    <a:pt x="0" y="58"/>
                  </a:moveTo>
                  <a:lnTo>
                    <a:pt x="52" y="49"/>
                  </a:lnTo>
                  <a:lnTo>
                    <a:pt x="74" y="44"/>
                  </a:lnTo>
                  <a:lnTo>
                    <a:pt x="76" y="47"/>
                  </a:lnTo>
                  <a:lnTo>
                    <a:pt x="87" y="48"/>
                  </a:lnTo>
                  <a:lnTo>
                    <a:pt x="91" y="50"/>
                  </a:lnTo>
                  <a:lnTo>
                    <a:pt x="98" y="52"/>
                  </a:lnTo>
                  <a:lnTo>
                    <a:pt x="103" y="55"/>
                  </a:lnTo>
                  <a:lnTo>
                    <a:pt x="108" y="57"/>
                  </a:lnTo>
                  <a:lnTo>
                    <a:pt x="112" y="52"/>
                  </a:lnTo>
                  <a:lnTo>
                    <a:pt x="117" y="57"/>
                  </a:lnTo>
                  <a:lnTo>
                    <a:pt x="110" y="58"/>
                  </a:lnTo>
                  <a:lnTo>
                    <a:pt x="105" y="63"/>
                  </a:lnTo>
                  <a:lnTo>
                    <a:pt x="110" y="63"/>
                  </a:lnTo>
                  <a:lnTo>
                    <a:pt x="115" y="59"/>
                  </a:lnTo>
                  <a:lnTo>
                    <a:pt x="123" y="59"/>
                  </a:lnTo>
                  <a:lnTo>
                    <a:pt x="130" y="62"/>
                  </a:lnTo>
                  <a:lnTo>
                    <a:pt x="135" y="63"/>
                  </a:lnTo>
                  <a:lnTo>
                    <a:pt x="139" y="59"/>
                  </a:lnTo>
                  <a:lnTo>
                    <a:pt x="144" y="57"/>
                  </a:lnTo>
                  <a:lnTo>
                    <a:pt x="149" y="54"/>
                  </a:lnTo>
                  <a:lnTo>
                    <a:pt x="159" y="49"/>
                  </a:lnTo>
                  <a:lnTo>
                    <a:pt x="164" y="50"/>
                  </a:lnTo>
                  <a:lnTo>
                    <a:pt x="174" y="49"/>
                  </a:lnTo>
                  <a:lnTo>
                    <a:pt x="183" y="40"/>
                  </a:lnTo>
                  <a:lnTo>
                    <a:pt x="188" y="33"/>
                  </a:lnTo>
                  <a:lnTo>
                    <a:pt x="193" y="28"/>
                  </a:lnTo>
                  <a:lnTo>
                    <a:pt x="196" y="24"/>
                  </a:lnTo>
                  <a:lnTo>
                    <a:pt x="207" y="18"/>
                  </a:lnTo>
                  <a:lnTo>
                    <a:pt x="235" y="0"/>
                  </a:lnTo>
                  <a:lnTo>
                    <a:pt x="235" y="4"/>
                  </a:lnTo>
                  <a:lnTo>
                    <a:pt x="253" y="102"/>
                  </a:lnTo>
                  <a:lnTo>
                    <a:pt x="249" y="104"/>
                  </a:lnTo>
                  <a:lnTo>
                    <a:pt x="247" y="104"/>
                  </a:lnTo>
                  <a:lnTo>
                    <a:pt x="246" y="108"/>
                  </a:lnTo>
                  <a:lnTo>
                    <a:pt x="249" y="113"/>
                  </a:lnTo>
                  <a:lnTo>
                    <a:pt x="252" y="127"/>
                  </a:lnTo>
                  <a:lnTo>
                    <a:pt x="251" y="132"/>
                  </a:lnTo>
                  <a:lnTo>
                    <a:pt x="248" y="147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7" y="158"/>
                  </a:lnTo>
                  <a:lnTo>
                    <a:pt x="247" y="164"/>
                  </a:lnTo>
                  <a:lnTo>
                    <a:pt x="247" y="169"/>
                  </a:lnTo>
                  <a:lnTo>
                    <a:pt x="247" y="174"/>
                  </a:lnTo>
                  <a:lnTo>
                    <a:pt x="244" y="182"/>
                  </a:lnTo>
                  <a:lnTo>
                    <a:pt x="239" y="189"/>
                  </a:lnTo>
                  <a:lnTo>
                    <a:pt x="233" y="199"/>
                  </a:lnTo>
                  <a:lnTo>
                    <a:pt x="223" y="206"/>
                  </a:lnTo>
                  <a:lnTo>
                    <a:pt x="215" y="204"/>
                  </a:lnTo>
                  <a:lnTo>
                    <a:pt x="210" y="210"/>
                  </a:lnTo>
                  <a:lnTo>
                    <a:pt x="210" y="214"/>
                  </a:lnTo>
                  <a:lnTo>
                    <a:pt x="204" y="218"/>
                  </a:lnTo>
                  <a:lnTo>
                    <a:pt x="201" y="223"/>
                  </a:lnTo>
                  <a:lnTo>
                    <a:pt x="201" y="228"/>
                  </a:lnTo>
                  <a:lnTo>
                    <a:pt x="199" y="233"/>
                  </a:lnTo>
                  <a:lnTo>
                    <a:pt x="203" y="238"/>
                  </a:lnTo>
                  <a:lnTo>
                    <a:pt x="199" y="243"/>
                  </a:lnTo>
                  <a:lnTo>
                    <a:pt x="198" y="248"/>
                  </a:lnTo>
                  <a:lnTo>
                    <a:pt x="193" y="240"/>
                  </a:lnTo>
                  <a:lnTo>
                    <a:pt x="188" y="238"/>
                  </a:lnTo>
                  <a:lnTo>
                    <a:pt x="184" y="243"/>
                  </a:lnTo>
                  <a:lnTo>
                    <a:pt x="183" y="248"/>
                  </a:lnTo>
                  <a:lnTo>
                    <a:pt x="183" y="253"/>
                  </a:lnTo>
                  <a:lnTo>
                    <a:pt x="181" y="255"/>
                  </a:lnTo>
                  <a:lnTo>
                    <a:pt x="180" y="260"/>
                  </a:lnTo>
                  <a:lnTo>
                    <a:pt x="181" y="263"/>
                  </a:lnTo>
                  <a:lnTo>
                    <a:pt x="183" y="272"/>
                  </a:lnTo>
                  <a:lnTo>
                    <a:pt x="178" y="275"/>
                  </a:lnTo>
                  <a:lnTo>
                    <a:pt x="178" y="281"/>
                  </a:lnTo>
                  <a:lnTo>
                    <a:pt x="174" y="286"/>
                  </a:lnTo>
                  <a:lnTo>
                    <a:pt x="166" y="288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9" y="279"/>
                  </a:lnTo>
                  <a:lnTo>
                    <a:pt x="144" y="275"/>
                  </a:lnTo>
                  <a:lnTo>
                    <a:pt x="140" y="267"/>
                  </a:lnTo>
                  <a:lnTo>
                    <a:pt x="135" y="269"/>
                  </a:lnTo>
                  <a:lnTo>
                    <a:pt x="129" y="274"/>
                  </a:lnTo>
                  <a:lnTo>
                    <a:pt x="126" y="279"/>
                  </a:lnTo>
                  <a:lnTo>
                    <a:pt x="121" y="279"/>
                  </a:lnTo>
                  <a:lnTo>
                    <a:pt x="117" y="282"/>
                  </a:lnTo>
                  <a:lnTo>
                    <a:pt x="112" y="277"/>
                  </a:lnTo>
                  <a:lnTo>
                    <a:pt x="106" y="275"/>
                  </a:lnTo>
                  <a:lnTo>
                    <a:pt x="101" y="277"/>
                  </a:lnTo>
                  <a:lnTo>
                    <a:pt x="98" y="282"/>
                  </a:lnTo>
                  <a:lnTo>
                    <a:pt x="93" y="282"/>
                  </a:lnTo>
                  <a:lnTo>
                    <a:pt x="83" y="274"/>
                  </a:lnTo>
                  <a:lnTo>
                    <a:pt x="81" y="273"/>
                  </a:lnTo>
                  <a:lnTo>
                    <a:pt x="71" y="274"/>
                  </a:lnTo>
                  <a:lnTo>
                    <a:pt x="66" y="273"/>
                  </a:lnTo>
                  <a:lnTo>
                    <a:pt x="58" y="263"/>
                  </a:lnTo>
                  <a:lnTo>
                    <a:pt x="56" y="258"/>
                  </a:lnTo>
                  <a:lnTo>
                    <a:pt x="43" y="253"/>
                  </a:lnTo>
                  <a:lnTo>
                    <a:pt x="35" y="255"/>
                  </a:lnTo>
                  <a:lnTo>
                    <a:pt x="30" y="252"/>
                  </a:lnTo>
                  <a:lnTo>
                    <a:pt x="24" y="255"/>
                  </a:lnTo>
                  <a:lnTo>
                    <a:pt x="9" y="12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970004" y="4200104"/>
              <a:ext cx="586673" cy="605929"/>
            </a:xfrm>
            <a:custGeom>
              <a:avLst/>
              <a:gdLst>
                <a:gd name="T0" fmla="*/ 80 w 330"/>
                <a:gd name="T1" fmla="*/ 12 h 341"/>
                <a:gd name="T2" fmla="*/ 144 w 330"/>
                <a:gd name="T3" fmla="*/ 18 h 341"/>
                <a:gd name="T4" fmla="*/ 150 w 330"/>
                <a:gd name="T5" fmla="*/ 30 h 341"/>
                <a:gd name="T6" fmla="*/ 171 w 330"/>
                <a:gd name="T7" fmla="*/ 38 h 341"/>
                <a:gd name="T8" fmla="*/ 184 w 330"/>
                <a:gd name="T9" fmla="*/ 52 h 341"/>
                <a:gd name="T10" fmla="*/ 208 w 330"/>
                <a:gd name="T11" fmla="*/ 79 h 341"/>
                <a:gd name="T12" fmla="*/ 225 w 330"/>
                <a:gd name="T13" fmla="*/ 95 h 341"/>
                <a:gd name="T14" fmla="*/ 241 w 330"/>
                <a:gd name="T15" fmla="*/ 103 h 341"/>
                <a:gd name="T16" fmla="*/ 246 w 330"/>
                <a:gd name="T17" fmla="*/ 115 h 341"/>
                <a:gd name="T18" fmla="*/ 257 w 330"/>
                <a:gd name="T19" fmla="*/ 124 h 341"/>
                <a:gd name="T20" fmla="*/ 267 w 330"/>
                <a:gd name="T21" fmla="*/ 131 h 341"/>
                <a:gd name="T22" fmla="*/ 283 w 330"/>
                <a:gd name="T23" fmla="*/ 149 h 341"/>
                <a:gd name="T24" fmla="*/ 287 w 330"/>
                <a:gd name="T25" fmla="*/ 164 h 341"/>
                <a:gd name="T26" fmla="*/ 302 w 330"/>
                <a:gd name="T27" fmla="*/ 175 h 341"/>
                <a:gd name="T28" fmla="*/ 308 w 330"/>
                <a:gd name="T29" fmla="*/ 190 h 341"/>
                <a:gd name="T30" fmla="*/ 322 w 330"/>
                <a:gd name="T31" fmla="*/ 202 h 341"/>
                <a:gd name="T32" fmla="*/ 330 w 330"/>
                <a:gd name="T33" fmla="*/ 204 h 341"/>
                <a:gd name="T34" fmla="*/ 324 w 330"/>
                <a:gd name="T35" fmla="*/ 217 h 341"/>
                <a:gd name="T36" fmla="*/ 315 w 330"/>
                <a:gd name="T37" fmla="*/ 219 h 341"/>
                <a:gd name="T38" fmla="*/ 310 w 330"/>
                <a:gd name="T39" fmla="*/ 229 h 341"/>
                <a:gd name="T40" fmla="*/ 316 w 330"/>
                <a:gd name="T41" fmla="*/ 234 h 341"/>
                <a:gd name="T42" fmla="*/ 312 w 330"/>
                <a:gd name="T43" fmla="*/ 242 h 341"/>
                <a:gd name="T44" fmla="*/ 314 w 330"/>
                <a:gd name="T45" fmla="*/ 247 h 341"/>
                <a:gd name="T46" fmla="*/ 308 w 330"/>
                <a:gd name="T47" fmla="*/ 261 h 341"/>
                <a:gd name="T48" fmla="*/ 297 w 330"/>
                <a:gd name="T49" fmla="*/ 259 h 341"/>
                <a:gd name="T50" fmla="*/ 312 w 330"/>
                <a:gd name="T51" fmla="*/ 263 h 341"/>
                <a:gd name="T52" fmla="*/ 301 w 330"/>
                <a:gd name="T53" fmla="*/ 273 h 341"/>
                <a:gd name="T54" fmla="*/ 303 w 330"/>
                <a:gd name="T55" fmla="*/ 283 h 341"/>
                <a:gd name="T56" fmla="*/ 301 w 330"/>
                <a:gd name="T57" fmla="*/ 290 h 341"/>
                <a:gd name="T58" fmla="*/ 301 w 330"/>
                <a:gd name="T59" fmla="*/ 298 h 341"/>
                <a:gd name="T60" fmla="*/ 301 w 330"/>
                <a:gd name="T61" fmla="*/ 310 h 341"/>
                <a:gd name="T62" fmla="*/ 282 w 330"/>
                <a:gd name="T63" fmla="*/ 306 h 341"/>
                <a:gd name="T64" fmla="*/ 271 w 330"/>
                <a:gd name="T65" fmla="*/ 308 h 341"/>
                <a:gd name="T66" fmla="*/ 272 w 330"/>
                <a:gd name="T67" fmla="*/ 322 h 341"/>
                <a:gd name="T68" fmla="*/ 268 w 330"/>
                <a:gd name="T69" fmla="*/ 341 h 341"/>
                <a:gd name="T70" fmla="*/ 254 w 330"/>
                <a:gd name="T71" fmla="*/ 327 h 341"/>
                <a:gd name="T72" fmla="*/ 82 w 330"/>
                <a:gd name="T73" fmla="*/ 330 h 341"/>
                <a:gd name="T74" fmla="*/ 72 w 330"/>
                <a:gd name="T75" fmla="*/ 310 h 341"/>
                <a:gd name="T76" fmla="*/ 68 w 330"/>
                <a:gd name="T77" fmla="*/ 290 h 341"/>
                <a:gd name="T78" fmla="*/ 66 w 330"/>
                <a:gd name="T79" fmla="*/ 273 h 341"/>
                <a:gd name="T80" fmla="*/ 61 w 330"/>
                <a:gd name="T81" fmla="*/ 249 h 341"/>
                <a:gd name="T82" fmla="*/ 64 w 330"/>
                <a:gd name="T83" fmla="*/ 229 h 341"/>
                <a:gd name="T84" fmla="*/ 64 w 330"/>
                <a:gd name="T85" fmla="*/ 219 h 341"/>
                <a:gd name="T86" fmla="*/ 62 w 330"/>
                <a:gd name="T87" fmla="*/ 204 h 341"/>
                <a:gd name="T88" fmla="*/ 48 w 330"/>
                <a:gd name="T89" fmla="*/ 184 h 341"/>
                <a:gd name="T90" fmla="*/ 23 w 330"/>
                <a:gd name="T91" fmla="*/ 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0" h="341">
                  <a:moveTo>
                    <a:pt x="0" y="22"/>
                  </a:moveTo>
                  <a:lnTo>
                    <a:pt x="54" y="14"/>
                  </a:lnTo>
                  <a:lnTo>
                    <a:pt x="80" y="12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44" y="18"/>
                  </a:lnTo>
                  <a:lnTo>
                    <a:pt x="142" y="23"/>
                  </a:lnTo>
                  <a:lnTo>
                    <a:pt x="145" y="28"/>
                  </a:lnTo>
                  <a:lnTo>
                    <a:pt x="150" y="30"/>
                  </a:lnTo>
                  <a:lnTo>
                    <a:pt x="155" y="32"/>
                  </a:lnTo>
                  <a:lnTo>
                    <a:pt x="164" y="39"/>
                  </a:lnTo>
                  <a:lnTo>
                    <a:pt x="171" y="38"/>
                  </a:lnTo>
                  <a:lnTo>
                    <a:pt x="176" y="42"/>
                  </a:lnTo>
                  <a:lnTo>
                    <a:pt x="179" y="47"/>
                  </a:lnTo>
                  <a:lnTo>
                    <a:pt x="184" y="52"/>
                  </a:lnTo>
                  <a:lnTo>
                    <a:pt x="185" y="57"/>
                  </a:lnTo>
                  <a:lnTo>
                    <a:pt x="198" y="73"/>
                  </a:lnTo>
                  <a:lnTo>
                    <a:pt x="208" y="79"/>
                  </a:lnTo>
                  <a:lnTo>
                    <a:pt x="217" y="83"/>
                  </a:lnTo>
                  <a:lnTo>
                    <a:pt x="222" y="90"/>
                  </a:lnTo>
                  <a:lnTo>
                    <a:pt x="225" y="95"/>
                  </a:lnTo>
                  <a:lnTo>
                    <a:pt x="228" y="97"/>
                  </a:lnTo>
                  <a:lnTo>
                    <a:pt x="233" y="98"/>
                  </a:lnTo>
                  <a:lnTo>
                    <a:pt x="241" y="103"/>
                  </a:lnTo>
                  <a:lnTo>
                    <a:pt x="244" y="106"/>
                  </a:lnTo>
                  <a:lnTo>
                    <a:pt x="244" y="110"/>
                  </a:lnTo>
                  <a:lnTo>
                    <a:pt x="246" y="115"/>
                  </a:lnTo>
                  <a:lnTo>
                    <a:pt x="252" y="117"/>
                  </a:lnTo>
                  <a:lnTo>
                    <a:pt x="252" y="122"/>
                  </a:lnTo>
                  <a:lnTo>
                    <a:pt x="257" y="124"/>
                  </a:lnTo>
                  <a:lnTo>
                    <a:pt x="257" y="125"/>
                  </a:lnTo>
                  <a:lnTo>
                    <a:pt x="262" y="130"/>
                  </a:lnTo>
                  <a:lnTo>
                    <a:pt x="267" y="131"/>
                  </a:lnTo>
                  <a:lnTo>
                    <a:pt x="277" y="137"/>
                  </a:lnTo>
                  <a:lnTo>
                    <a:pt x="277" y="141"/>
                  </a:lnTo>
                  <a:lnTo>
                    <a:pt x="283" y="149"/>
                  </a:lnTo>
                  <a:lnTo>
                    <a:pt x="286" y="154"/>
                  </a:lnTo>
                  <a:lnTo>
                    <a:pt x="286" y="159"/>
                  </a:lnTo>
                  <a:lnTo>
                    <a:pt x="287" y="164"/>
                  </a:lnTo>
                  <a:lnTo>
                    <a:pt x="292" y="168"/>
                  </a:lnTo>
                  <a:lnTo>
                    <a:pt x="298" y="170"/>
                  </a:lnTo>
                  <a:lnTo>
                    <a:pt x="302" y="175"/>
                  </a:lnTo>
                  <a:lnTo>
                    <a:pt x="305" y="180"/>
                  </a:lnTo>
                  <a:lnTo>
                    <a:pt x="308" y="185"/>
                  </a:lnTo>
                  <a:lnTo>
                    <a:pt x="308" y="190"/>
                  </a:lnTo>
                  <a:lnTo>
                    <a:pt x="308" y="195"/>
                  </a:lnTo>
                  <a:lnTo>
                    <a:pt x="312" y="199"/>
                  </a:lnTo>
                  <a:lnTo>
                    <a:pt x="322" y="202"/>
                  </a:lnTo>
                  <a:lnTo>
                    <a:pt x="325" y="203"/>
                  </a:lnTo>
                  <a:lnTo>
                    <a:pt x="327" y="203"/>
                  </a:lnTo>
                  <a:lnTo>
                    <a:pt x="330" y="204"/>
                  </a:lnTo>
                  <a:lnTo>
                    <a:pt x="329" y="209"/>
                  </a:lnTo>
                  <a:lnTo>
                    <a:pt x="324" y="212"/>
                  </a:lnTo>
                  <a:lnTo>
                    <a:pt x="324" y="217"/>
                  </a:lnTo>
                  <a:lnTo>
                    <a:pt x="320" y="217"/>
                  </a:lnTo>
                  <a:lnTo>
                    <a:pt x="315" y="214"/>
                  </a:lnTo>
                  <a:lnTo>
                    <a:pt x="315" y="219"/>
                  </a:lnTo>
                  <a:lnTo>
                    <a:pt x="320" y="223"/>
                  </a:lnTo>
                  <a:lnTo>
                    <a:pt x="316" y="229"/>
                  </a:lnTo>
                  <a:lnTo>
                    <a:pt x="310" y="229"/>
                  </a:lnTo>
                  <a:lnTo>
                    <a:pt x="311" y="234"/>
                  </a:lnTo>
                  <a:lnTo>
                    <a:pt x="316" y="233"/>
                  </a:lnTo>
                  <a:lnTo>
                    <a:pt x="316" y="234"/>
                  </a:lnTo>
                  <a:lnTo>
                    <a:pt x="315" y="239"/>
                  </a:lnTo>
                  <a:lnTo>
                    <a:pt x="310" y="237"/>
                  </a:lnTo>
                  <a:lnTo>
                    <a:pt x="312" y="242"/>
                  </a:lnTo>
                  <a:lnTo>
                    <a:pt x="307" y="246"/>
                  </a:lnTo>
                  <a:lnTo>
                    <a:pt x="310" y="248"/>
                  </a:lnTo>
                  <a:lnTo>
                    <a:pt x="314" y="247"/>
                  </a:lnTo>
                  <a:lnTo>
                    <a:pt x="311" y="256"/>
                  </a:lnTo>
                  <a:lnTo>
                    <a:pt x="308" y="256"/>
                  </a:lnTo>
                  <a:lnTo>
                    <a:pt x="308" y="261"/>
                  </a:lnTo>
                  <a:lnTo>
                    <a:pt x="303" y="261"/>
                  </a:lnTo>
                  <a:lnTo>
                    <a:pt x="298" y="259"/>
                  </a:lnTo>
                  <a:lnTo>
                    <a:pt x="297" y="259"/>
                  </a:lnTo>
                  <a:lnTo>
                    <a:pt x="302" y="262"/>
                  </a:lnTo>
                  <a:lnTo>
                    <a:pt x="306" y="262"/>
                  </a:lnTo>
                  <a:lnTo>
                    <a:pt x="312" y="263"/>
                  </a:lnTo>
                  <a:lnTo>
                    <a:pt x="310" y="268"/>
                  </a:lnTo>
                  <a:lnTo>
                    <a:pt x="306" y="276"/>
                  </a:lnTo>
                  <a:lnTo>
                    <a:pt x="301" y="273"/>
                  </a:lnTo>
                  <a:lnTo>
                    <a:pt x="300" y="278"/>
                  </a:lnTo>
                  <a:lnTo>
                    <a:pt x="306" y="278"/>
                  </a:lnTo>
                  <a:lnTo>
                    <a:pt x="303" y="283"/>
                  </a:lnTo>
                  <a:lnTo>
                    <a:pt x="300" y="281"/>
                  </a:lnTo>
                  <a:lnTo>
                    <a:pt x="303" y="285"/>
                  </a:lnTo>
                  <a:lnTo>
                    <a:pt x="301" y="290"/>
                  </a:lnTo>
                  <a:lnTo>
                    <a:pt x="305" y="290"/>
                  </a:lnTo>
                  <a:lnTo>
                    <a:pt x="302" y="295"/>
                  </a:lnTo>
                  <a:lnTo>
                    <a:pt x="301" y="298"/>
                  </a:lnTo>
                  <a:lnTo>
                    <a:pt x="305" y="303"/>
                  </a:lnTo>
                  <a:lnTo>
                    <a:pt x="303" y="308"/>
                  </a:lnTo>
                  <a:lnTo>
                    <a:pt x="301" y="310"/>
                  </a:lnTo>
                  <a:lnTo>
                    <a:pt x="300" y="310"/>
                  </a:lnTo>
                  <a:lnTo>
                    <a:pt x="295" y="310"/>
                  </a:lnTo>
                  <a:lnTo>
                    <a:pt x="282" y="306"/>
                  </a:lnTo>
                  <a:lnTo>
                    <a:pt x="277" y="305"/>
                  </a:lnTo>
                  <a:lnTo>
                    <a:pt x="273" y="308"/>
                  </a:lnTo>
                  <a:lnTo>
                    <a:pt x="271" y="308"/>
                  </a:lnTo>
                  <a:lnTo>
                    <a:pt x="269" y="313"/>
                  </a:lnTo>
                  <a:lnTo>
                    <a:pt x="269" y="319"/>
                  </a:lnTo>
                  <a:lnTo>
                    <a:pt x="272" y="322"/>
                  </a:lnTo>
                  <a:lnTo>
                    <a:pt x="273" y="327"/>
                  </a:lnTo>
                  <a:lnTo>
                    <a:pt x="273" y="337"/>
                  </a:lnTo>
                  <a:lnTo>
                    <a:pt x="268" y="341"/>
                  </a:lnTo>
                  <a:lnTo>
                    <a:pt x="263" y="341"/>
                  </a:lnTo>
                  <a:lnTo>
                    <a:pt x="259" y="331"/>
                  </a:lnTo>
                  <a:lnTo>
                    <a:pt x="254" y="327"/>
                  </a:lnTo>
                  <a:lnTo>
                    <a:pt x="87" y="340"/>
                  </a:lnTo>
                  <a:lnTo>
                    <a:pt x="83" y="335"/>
                  </a:lnTo>
                  <a:lnTo>
                    <a:pt x="82" y="330"/>
                  </a:lnTo>
                  <a:lnTo>
                    <a:pt x="76" y="320"/>
                  </a:lnTo>
                  <a:lnTo>
                    <a:pt x="76" y="317"/>
                  </a:lnTo>
                  <a:lnTo>
                    <a:pt x="72" y="310"/>
                  </a:lnTo>
                  <a:lnTo>
                    <a:pt x="68" y="305"/>
                  </a:lnTo>
                  <a:lnTo>
                    <a:pt x="66" y="300"/>
                  </a:lnTo>
                  <a:lnTo>
                    <a:pt x="68" y="290"/>
                  </a:lnTo>
                  <a:lnTo>
                    <a:pt x="67" y="285"/>
                  </a:lnTo>
                  <a:lnTo>
                    <a:pt x="68" y="280"/>
                  </a:lnTo>
                  <a:lnTo>
                    <a:pt x="66" y="273"/>
                  </a:lnTo>
                  <a:lnTo>
                    <a:pt x="62" y="267"/>
                  </a:lnTo>
                  <a:lnTo>
                    <a:pt x="59" y="258"/>
                  </a:lnTo>
                  <a:lnTo>
                    <a:pt x="61" y="249"/>
                  </a:lnTo>
                  <a:lnTo>
                    <a:pt x="62" y="243"/>
                  </a:lnTo>
                  <a:lnTo>
                    <a:pt x="62" y="234"/>
                  </a:lnTo>
                  <a:lnTo>
                    <a:pt x="64" y="229"/>
                  </a:lnTo>
                  <a:lnTo>
                    <a:pt x="69" y="225"/>
                  </a:lnTo>
                  <a:lnTo>
                    <a:pt x="68" y="222"/>
                  </a:lnTo>
                  <a:lnTo>
                    <a:pt x="64" y="219"/>
                  </a:lnTo>
                  <a:lnTo>
                    <a:pt x="64" y="212"/>
                  </a:lnTo>
                  <a:lnTo>
                    <a:pt x="62" y="205"/>
                  </a:lnTo>
                  <a:lnTo>
                    <a:pt x="62" y="204"/>
                  </a:lnTo>
                  <a:lnTo>
                    <a:pt x="56" y="198"/>
                  </a:lnTo>
                  <a:lnTo>
                    <a:pt x="52" y="189"/>
                  </a:lnTo>
                  <a:lnTo>
                    <a:pt x="48" y="184"/>
                  </a:lnTo>
                  <a:lnTo>
                    <a:pt x="47" y="179"/>
                  </a:lnTo>
                  <a:lnTo>
                    <a:pt x="46" y="176"/>
                  </a:lnTo>
                  <a:lnTo>
                    <a:pt x="23" y="9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229321" y="3400329"/>
              <a:ext cx="476271" cy="477554"/>
            </a:xfrm>
            <a:custGeom>
              <a:avLst/>
              <a:gdLst>
                <a:gd name="T0" fmla="*/ 5 w 268"/>
                <a:gd name="T1" fmla="*/ 186 h 269"/>
                <a:gd name="T2" fmla="*/ 17 w 268"/>
                <a:gd name="T3" fmla="*/ 173 h 269"/>
                <a:gd name="T4" fmla="*/ 19 w 268"/>
                <a:gd name="T5" fmla="*/ 158 h 269"/>
                <a:gd name="T6" fmla="*/ 22 w 268"/>
                <a:gd name="T7" fmla="*/ 146 h 269"/>
                <a:gd name="T8" fmla="*/ 32 w 268"/>
                <a:gd name="T9" fmla="*/ 138 h 269"/>
                <a:gd name="T10" fmla="*/ 42 w 268"/>
                <a:gd name="T11" fmla="*/ 136 h 269"/>
                <a:gd name="T12" fmla="*/ 40 w 268"/>
                <a:gd name="T13" fmla="*/ 121 h 269"/>
                <a:gd name="T14" fmla="*/ 49 w 268"/>
                <a:gd name="T15" fmla="*/ 108 h 269"/>
                <a:gd name="T16" fmla="*/ 72 w 268"/>
                <a:gd name="T17" fmla="*/ 97 h 269"/>
                <a:gd name="T18" fmla="*/ 86 w 268"/>
                <a:gd name="T19" fmla="*/ 72 h 269"/>
                <a:gd name="T20" fmla="*/ 86 w 268"/>
                <a:gd name="T21" fmla="*/ 56 h 269"/>
                <a:gd name="T22" fmla="*/ 87 w 268"/>
                <a:gd name="T23" fmla="*/ 45 h 269"/>
                <a:gd name="T24" fmla="*/ 88 w 268"/>
                <a:gd name="T25" fmla="*/ 11 h 269"/>
                <a:gd name="T26" fmla="*/ 88 w 268"/>
                <a:gd name="T27" fmla="*/ 2 h 269"/>
                <a:gd name="T28" fmla="*/ 164 w 268"/>
                <a:gd name="T29" fmla="*/ 58 h 269"/>
                <a:gd name="T30" fmla="*/ 179 w 268"/>
                <a:gd name="T31" fmla="*/ 88 h 269"/>
                <a:gd name="T32" fmla="*/ 188 w 268"/>
                <a:gd name="T33" fmla="*/ 74 h 269"/>
                <a:gd name="T34" fmla="*/ 204 w 268"/>
                <a:gd name="T35" fmla="*/ 63 h 269"/>
                <a:gd name="T36" fmla="*/ 210 w 268"/>
                <a:gd name="T37" fmla="*/ 63 h 269"/>
                <a:gd name="T38" fmla="*/ 224 w 268"/>
                <a:gd name="T39" fmla="*/ 58 h 269"/>
                <a:gd name="T40" fmla="*/ 235 w 268"/>
                <a:gd name="T41" fmla="*/ 48 h 269"/>
                <a:gd name="T42" fmla="*/ 249 w 268"/>
                <a:gd name="T43" fmla="*/ 50 h 269"/>
                <a:gd name="T44" fmla="*/ 258 w 268"/>
                <a:gd name="T45" fmla="*/ 55 h 269"/>
                <a:gd name="T46" fmla="*/ 267 w 268"/>
                <a:gd name="T47" fmla="*/ 65 h 269"/>
                <a:gd name="T48" fmla="*/ 263 w 268"/>
                <a:gd name="T49" fmla="*/ 83 h 269"/>
                <a:gd name="T50" fmla="*/ 233 w 268"/>
                <a:gd name="T51" fmla="*/ 75 h 269"/>
                <a:gd name="T52" fmla="*/ 228 w 268"/>
                <a:gd name="T53" fmla="*/ 95 h 269"/>
                <a:gd name="T54" fmla="*/ 217 w 268"/>
                <a:gd name="T55" fmla="*/ 109 h 269"/>
                <a:gd name="T56" fmla="*/ 203 w 268"/>
                <a:gd name="T57" fmla="*/ 121 h 269"/>
                <a:gd name="T58" fmla="*/ 198 w 268"/>
                <a:gd name="T59" fmla="*/ 137 h 269"/>
                <a:gd name="T60" fmla="*/ 189 w 268"/>
                <a:gd name="T61" fmla="*/ 153 h 269"/>
                <a:gd name="T62" fmla="*/ 174 w 268"/>
                <a:gd name="T63" fmla="*/ 146 h 269"/>
                <a:gd name="T64" fmla="*/ 168 w 268"/>
                <a:gd name="T65" fmla="*/ 162 h 269"/>
                <a:gd name="T66" fmla="*/ 160 w 268"/>
                <a:gd name="T67" fmla="*/ 179 h 269"/>
                <a:gd name="T68" fmla="*/ 152 w 268"/>
                <a:gd name="T69" fmla="*/ 200 h 269"/>
                <a:gd name="T70" fmla="*/ 149 w 268"/>
                <a:gd name="T71" fmla="*/ 224 h 269"/>
                <a:gd name="T72" fmla="*/ 146 w 268"/>
                <a:gd name="T73" fmla="*/ 234 h 269"/>
                <a:gd name="T74" fmla="*/ 122 w 268"/>
                <a:gd name="T75" fmla="*/ 248 h 269"/>
                <a:gd name="T76" fmla="*/ 113 w 268"/>
                <a:gd name="T77" fmla="*/ 254 h 269"/>
                <a:gd name="T78" fmla="*/ 92 w 268"/>
                <a:gd name="T79" fmla="*/ 262 h 269"/>
                <a:gd name="T80" fmla="*/ 73 w 268"/>
                <a:gd name="T81" fmla="*/ 269 h 269"/>
                <a:gd name="T82" fmla="*/ 51 w 268"/>
                <a:gd name="T83" fmla="*/ 258 h 269"/>
                <a:gd name="T84" fmla="*/ 38 w 268"/>
                <a:gd name="T85" fmla="*/ 248 h 269"/>
                <a:gd name="T86" fmla="*/ 13 w 268"/>
                <a:gd name="T87" fmla="*/ 223 h 269"/>
                <a:gd name="T88" fmla="*/ 3 w 268"/>
                <a:gd name="T89" fmla="*/ 197 h 269"/>
                <a:gd name="T90" fmla="*/ 0 w 268"/>
                <a:gd name="T91" fmla="*/ 18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269">
                  <a:moveTo>
                    <a:pt x="0" y="187"/>
                  </a:moveTo>
                  <a:lnTo>
                    <a:pt x="0" y="187"/>
                  </a:lnTo>
                  <a:lnTo>
                    <a:pt x="5" y="186"/>
                  </a:lnTo>
                  <a:lnTo>
                    <a:pt x="13" y="184"/>
                  </a:lnTo>
                  <a:lnTo>
                    <a:pt x="17" y="179"/>
                  </a:lnTo>
                  <a:lnTo>
                    <a:pt x="17" y="173"/>
                  </a:lnTo>
                  <a:lnTo>
                    <a:pt x="22" y="170"/>
                  </a:lnTo>
                  <a:lnTo>
                    <a:pt x="20" y="161"/>
                  </a:lnTo>
                  <a:lnTo>
                    <a:pt x="19" y="158"/>
                  </a:lnTo>
                  <a:lnTo>
                    <a:pt x="20" y="153"/>
                  </a:lnTo>
                  <a:lnTo>
                    <a:pt x="22" y="151"/>
                  </a:lnTo>
                  <a:lnTo>
                    <a:pt x="22" y="146"/>
                  </a:lnTo>
                  <a:lnTo>
                    <a:pt x="23" y="141"/>
                  </a:lnTo>
                  <a:lnTo>
                    <a:pt x="27" y="136"/>
                  </a:lnTo>
                  <a:lnTo>
                    <a:pt x="32" y="138"/>
                  </a:lnTo>
                  <a:lnTo>
                    <a:pt x="37" y="146"/>
                  </a:lnTo>
                  <a:lnTo>
                    <a:pt x="38" y="141"/>
                  </a:lnTo>
                  <a:lnTo>
                    <a:pt x="42" y="136"/>
                  </a:lnTo>
                  <a:lnTo>
                    <a:pt x="38" y="131"/>
                  </a:lnTo>
                  <a:lnTo>
                    <a:pt x="40" y="126"/>
                  </a:lnTo>
                  <a:lnTo>
                    <a:pt x="40" y="121"/>
                  </a:lnTo>
                  <a:lnTo>
                    <a:pt x="43" y="116"/>
                  </a:lnTo>
                  <a:lnTo>
                    <a:pt x="49" y="112"/>
                  </a:lnTo>
                  <a:lnTo>
                    <a:pt x="49" y="108"/>
                  </a:lnTo>
                  <a:lnTo>
                    <a:pt x="54" y="102"/>
                  </a:lnTo>
                  <a:lnTo>
                    <a:pt x="62" y="104"/>
                  </a:lnTo>
                  <a:lnTo>
                    <a:pt x="72" y="97"/>
                  </a:lnTo>
                  <a:lnTo>
                    <a:pt x="78" y="87"/>
                  </a:lnTo>
                  <a:lnTo>
                    <a:pt x="83" y="80"/>
                  </a:lnTo>
                  <a:lnTo>
                    <a:pt x="86" y="72"/>
                  </a:lnTo>
                  <a:lnTo>
                    <a:pt x="86" y="67"/>
                  </a:lnTo>
                  <a:lnTo>
                    <a:pt x="86" y="62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88" y="50"/>
                  </a:lnTo>
                  <a:lnTo>
                    <a:pt x="87" y="45"/>
                  </a:lnTo>
                  <a:lnTo>
                    <a:pt x="90" y="30"/>
                  </a:lnTo>
                  <a:lnTo>
                    <a:pt x="91" y="25"/>
                  </a:lnTo>
                  <a:lnTo>
                    <a:pt x="88" y="11"/>
                  </a:lnTo>
                  <a:lnTo>
                    <a:pt x="85" y="6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103" y="69"/>
                  </a:lnTo>
                  <a:lnTo>
                    <a:pt x="164" y="58"/>
                  </a:lnTo>
                  <a:lnTo>
                    <a:pt x="170" y="98"/>
                  </a:lnTo>
                  <a:lnTo>
                    <a:pt x="174" y="93"/>
                  </a:lnTo>
                  <a:lnTo>
                    <a:pt x="179" y="88"/>
                  </a:lnTo>
                  <a:lnTo>
                    <a:pt x="181" y="84"/>
                  </a:lnTo>
                  <a:lnTo>
                    <a:pt x="186" y="78"/>
                  </a:lnTo>
                  <a:lnTo>
                    <a:pt x="188" y="74"/>
                  </a:lnTo>
                  <a:lnTo>
                    <a:pt x="193" y="72"/>
                  </a:lnTo>
                  <a:lnTo>
                    <a:pt x="198" y="73"/>
                  </a:lnTo>
                  <a:lnTo>
                    <a:pt x="204" y="63"/>
                  </a:lnTo>
                  <a:lnTo>
                    <a:pt x="204" y="58"/>
                  </a:lnTo>
                  <a:lnTo>
                    <a:pt x="205" y="58"/>
                  </a:lnTo>
                  <a:lnTo>
                    <a:pt x="210" y="63"/>
                  </a:lnTo>
                  <a:lnTo>
                    <a:pt x="215" y="64"/>
                  </a:lnTo>
                  <a:lnTo>
                    <a:pt x="223" y="63"/>
                  </a:lnTo>
                  <a:lnTo>
                    <a:pt x="224" y="58"/>
                  </a:lnTo>
                  <a:lnTo>
                    <a:pt x="228" y="53"/>
                  </a:lnTo>
                  <a:lnTo>
                    <a:pt x="233" y="53"/>
                  </a:lnTo>
                  <a:lnTo>
                    <a:pt x="235" y="48"/>
                  </a:lnTo>
                  <a:lnTo>
                    <a:pt x="239" y="45"/>
                  </a:lnTo>
                  <a:lnTo>
                    <a:pt x="244" y="48"/>
                  </a:lnTo>
                  <a:lnTo>
                    <a:pt x="249" y="50"/>
                  </a:lnTo>
                  <a:lnTo>
                    <a:pt x="259" y="50"/>
                  </a:lnTo>
                  <a:lnTo>
                    <a:pt x="259" y="50"/>
                  </a:lnTo>
                  <a:lnTo>
                    <a:pt x="258" y="55"/>
                  </a:lnTo>
                  <a:lnTo>
                    <a:pt x="263" y="56"/>
                  </a:lnTo>
                  <a:lnTo>
                    <a:pt x="263" y="62"/>
                  </a:lnTo>
                  <a:lnTo>
                    <a:pt x="267" y="65"/>
                  </a:lnTo>
                  <a:lnTo>
                    <a:pt x="268" y="69"/>
                  </a:lnTo>
                  <a:lnTo>
                    <a:pt x="267" y="78"/>
                  </a:lnTo>
                  <a:lnTo>
                    <a:pt x="263" y="83"/>
                  </a:lnTo>
                  <a:lnTo>
                    <a:pt x="237" y="68"/>
                  </a:lnTo>
                  <a:lnTo>
                    <a:pt x="232" y="70"/>
                  </a:lnTo>
                  <a:lnTo>
                    <a:pt x="233" y="75"/>
                  </a:lnTo>
                  <a:lnTo>
                    <a:pt x="230" y="80"/>
                  </a:lnTo>
                  <a:lnTo>
                    <a:pt x="232" y="90"/>
                  </a:lnTo>
                  <a:lnTo>
                    <a:pt x="228" y="95"/>
                  </a:lnTo>
                  <a:lnTo>
                    <a:pt x="225" y="104"/>
                  </a:lnTo>
                  <a:lnTo>
                    <a:pt x="222" y="109"/>
                  </a:lnTo>
                  <a:lnTo>
                    <a:pt x="217" y="109"/>
                  </a:lnTo>
                  <a:lnTo>
                    <a:pt x="213" y="119"/>
                  </a:lnTo>
                  <a:lnTo>
                    <a:pt x="208" y="121"/>
                  </a:lnTo>
                  <a:lnTo>
                    <a:pt x="203" y="121"/>
                  </a:lnTo>
                  <a:lnTo>
                    <a:pt x="201" y="126"/>
                  </a:lnTo>
                  <a:lnTo>
                    <a:pt x="200" y="132"/>
                  </a:lnTo>
                  <a:lnTo>
                    <a:pt x="198" y="137"/>
                  </a:lnTo>
                  <a:lnTo>
                    <a:pt x="195" y="147"/>
                  </a:lnTo>
                  <a:lnTo>
                    <a:pt x="194" y="152"/>
                  </a:lnTo>
                  <a:lnTo>
                    <a:pt x="189" y="153"/>
                  </a:lnTo>
                  <a:lnTo>
                    <a:pt x="179" y="152"/>
                  </a:lnTo>
                  <a:lnTo>
                    <a:pt x="179" y="150"/>
                  </a:lnTo>
                  <a:lnTo>
                    <a:pt x="174" y="146"/>
                  </a:lnTo>
                  <a:lnTo>
                    <a:pt x="169" y="147"/>
                  </a:lnTo>
                  <a:lnTo>
                    <a:pt x="169" y="157"/>
                  </a:lnTo>
                  <a:lnTo>
                    <a:pt x="168" y="162"/>
                  </a:lnTo>
                  <a:lnTo>
                    <a:pt x="166" y="165"/>
                  </a:lnTo>
                  <a:lnTo>
                    <a:pt x="162" y="173"/>
                  </a:lnTo>
                  <a:lnTo>
                    <a:pt x="160" y="179"/>
                  </a:lnTo>
                  <a:lnTo>
                    <a:pt x="159" y="184"/>
                  </a:lnTo>
                  <a:lnTo>
                    <a:pt x="157" y="194"/>
                  </a:lnTo>
                  <a:lnTo>
                    <a:pt x="152" y="200"/>
                  </a:lnTo>
                  <a:lnTo>
                    <a:pt x="147" y="210"/>
                  </a:lnTo>
                  <a:lnTo>
                    <a:pt x="145" y="219"/>
                  </a:lnTo>
                  <a:lnTo>
                    <a:pt x="149" y="224"/>
                  </a:lnTo>
                  <a:lnTo>
                    <a:pt x="145" y="229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36" y="241"/>
                  </a:lnTo>
                  <a:lnTo>
                    <a:pt x="131" y="240"/>
                  </a:lnTo>
                  <a:lnTo>
                    <a:pt x="122" y="248"/>
                  </a:lnTo>
                  <a:lnTo>
                    <a:pt x="115" y="245"/>
                  </a:lnTo>
                  <a:lnTo>
                    <a:pt x="115" y="250"/>
                  </a:lnTo>
                  <a:lnTo>
                    <a:pt x="113" y="254"/>
                  </a:lnTo>
                  <a:lnTo>
                    <a:pt x="108" y="257"/>
                  </a:lnTo>
                  <a:lnTo>
                    <a:pt x="97" y="262"/>
                  </a:lnTo>
                  <a:lnTo>
                    <a:pt x="92" y="262"/>
                  </a:lnTo>
                  <a:lnTo>
                    <a:pt x="85" y="258"/>
                  </a:lnTo>
                  <a:lnTo>
                    <a:pt x="82" y="263"/>
                  </a:lnTo>
                  <a:lnTo>
                    <a:pt x="73" y="269"/>
                  </a:lnTo>
                  <a:lnTo>
                    <a:pt x="66" y="268"/>
                  </a:lnTo>
                  <a:lnTo>
                    <a:pt x="56" y="263"/>
                  </a:lnTo>
                  <a:lnTo>
                    <a:pt x="51" y="258"/>
                  </a:lnTo>
                  <a:lnTo>
                    <a:pt x="47" y="253"/>
                  </a:lnTo>
                  <a:lnTo>
                    <a:pt x="47" y="248"/>
                  </a:lnTo>
                  <a:lnTo>
                    <a:pt x="38" y="248"/>
                  </a:lnTo>
                  <a:lnTo>
                    <a:pt x="28" y="240"/>
                  </a:lnTo>
                  <a:lnTo>
                    <a:pt x="18" y="228"/>
                  </a:lnTo>
                  <a:lnTo>
                    <a:pt x="13" y="223"/>
                  </a:lnTo>
                  <a:lnTo>
                    <a:pt x="12" y="218"/>
                  </a:lnTo>
                  <a:lnTo>
                    <a:pt x="0" y="207"/>
                  </a:lnTo>
                  <a:lnTo>
                    <a:pt x="3" y="197"/>
                  </a:lnTo>
                  <a:lnTo>
                    <a:pt x="3" y="192"/>
                  </a:lnTo>
                  <a:lnTo>
                    <a:pt x="0" y="19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222903" y="4146187"/>
              <a:ext cx="539174" cy="414651"/>
            </a:xfrm>
            <a:custGeom>
              <a:avLst/>
              <a:gdLst>
                <a:gd name="T0" fmla="*/ 33 w 304"/>
                <a:gd name="T1" fmla="*/ 21 h 233"/>
                <a:gd name="T2" fmla="*/ 55 w 304"/>
                <a:gd name="T3" fmla="*/ 9 h 233"/>
                <a:gd name="T4" fmla="*/ 135 w 304"/>
                <a:gd name="T5" fmla="*/ 0 h 233"/>
                <a:gd name="T6" fmla="*/ 153 w 304"/>
                <a:gd name="T7" fmla="*/ 10 h 233"/>
                <a:gd name="T8" fmla="*/ 156 w 304"/>
                <a:gd name="T9" fmla="*/ 21 h 233"/>
                <a:gd name="T10" fmla="*/ 304 w 304"/>
                <a:gd name="T11" fmla="*/ 68 h 233"/>
                <a:gd name="T12" fmla="*/ 289 w 304"/>
                <a:gd name="T13" fmla="*/ 84 h 233"/>
                <a:gd name="T14" fmla="*/ 276 w 304"/>
                <a:gd name="T15" fmla="*/ 125 h 233"/>
                <a:gd name="T16" fmla="*/ 272 w 304"/>
                <a:gd name="T17" fmla="*/ 108 h 233"/>
                <a:gd name="T18" fmla="*/ 267 w 304"/>
                <a:gd name="T19" fmla="*/ 121 h 233"/>
                <a:gd name="T20" fmla="*/ 272 w 304"/>
                <a:gd name="T21" fmla="*/ 133 h 233"/>
                <a:gd name="T22" fmla="*/ 267 w 304"/>
                <a:gd name="T23" fmla="*/ 138 h 233"/>
                <a:gd name="T24" fmla="*/ 256 w 304"/>
                <a:gd name="T25" fmla="*/ 143 h 233"/>
                <a:gd name="T26" fmla="*/ 251 w 304"/>
                <a:gd name="T27" fmla="*/ 156 h 233"/>
                <a:gd name="T28" fmla="*/ 239 w 304"/>
                <a:gd name="T29" fmla="*/ 166 h 233"/>
                <a:gd name="T30" fmla="*/ 236 w 304"/>
                <a:gd name="T31" fmla="*/ 169 h 233"/>
                <a:gd name="T32" fmla="*/ 233 w 304"/>
                <a:gd name="T33" fmla="*/ 177 h 233"/>
                <a:gd name="T34" fmla="*/ 223 w 304"/>
                <a:gd name="T35" fmla="*/ 185 h 233"/>
                <a:gd name="T36" fmla="*/ 217 w 304"/>
                <a:gd name="T37" fmla="*/ 190 h 233"/>
                <a:gd name="T38" fmla="*/ 202 w 304"/>
                <a:gd name="T39" fmla="*/ 191 h 233"/>
                <a:gd name="T40" fmla="*/ 200 w 304"/>
                <a:gd name="T41" fmla="*/ 198 h 233"/>
                <a:gd name="T42" fmla="*/ 204 w 304"/>
                <a:gd name="T43" fmla="*/ 205 h 233"/>
                <a:gd name="T44" fmla="*/ 202 w 304"/>
                <a:gd name="T45" fmla="*/ 211 h 233"/>
                <a:gd name="T46" fmla="*/ 193 w 304"/>
                <a:gd name="T47" fmla="*/ 210 h 233"/>
                <a:gd name="T48" fmla="*/ 183 w 304"/>
                <a:gd name="T49" fmla="*/ 198 h 233"/>
                <a:gd name="T50" fmla="*/ 190 w 304"/>
                <a:gd name="T51" fmla="*/ 215 h 233"/>
                <a:gd name="T52" fmla="*/ 189 w 304"/>
                <a:gd name="T53" fmla="*/ 224 h 233"/>
                <a:gd name="T54" fmla="*/ 185 w 304"/>
                <a:gd name="T55" fmla="*/ 233 h 233"/>
                <a:gd name="T56" fmla="*/ 170 w 304"/>
                <a:gd name="T57" fmla="*/ 229 h 233"/>
                <a:gd name="T58" fmla="*/ 166 w 304"/>
                <a:gd name="T59" fmla="*/ 215 h 233"/>
                <a:gd name="T60" fmla="*/ 156 w 304"/>
                <a:gd name="T61" fmla="*/ 200 h 233"/>
                <a:gd name="T62" fmla="*/ 144 w 304"/>
                <a:gd name="T63" fmla="*/ 189 h 233"/>
                <a:gd name="T64" fmla="*/ 135 w 304"/>
                <a:gd name="T65" fmla="*/ 171 h 233"/>
                <a:gd name="T66" fmla="*/ 120 w 304"/>
                <a:gd name="T67" fmla="*/ 160 h 233"/>
                <a:gd name="T68" fmla="*/ 110 w 304"/>
                <a:gd name="T69" fmla="*/ 152 h 233"/>
                <a:gd name="T70" fmla="*/ 102 w 304"/>
                <a:gd name="T71" fmla="*/ 140 h 233"/>
                <a:gd name="T72" fmla="*/ 91 w 304"/>
                <a:gd name="T73" fmla="*/ 128 h 233"/>
                <a:gd name="T74" fmla="*/ 80 w 304"/>
                <a:gd name="T75" fmla="*/ 120 h 233"/>
                <a:gd name="T76" fmla="*/ 56 w 304"/>
                <a:gd name="T77" fmla="*/ 103 h 233"/>
                <a:gd name="T78" fmla="*/ 37 w 304"/>
                <a:gd name="T79" fmla="*/ 77 h 233"/>
                <a:gd name="T80" fmla="*/ 22 w 304"/>
                <a:gd name="T81" fmla="*/ 69 h 233"/>
                <a:gd name="T82" fmla="*/ 3 w 304"/>
                <a:gd name="T83" fmla="*/ 58 h 233"/>
                <a:gd name="T84" fmla="*/ 12 w 304"/>
                <a:gd name="T85" fmla="*/ 3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4" h="233">
                  <a:moveTo>
                    <a:pt x="12" y="30"/>
                  </a:moveTo>
                  <a:lnTo>
                    <a:pt x="28" y="23"/>
                  </a:lnTo>
                  <a:lnTo>
                    <a:pt x="33" y="21"/>
                  </a:lnTo>
                  <a:lnTo>
                    <a:pt x="41" y="15"/>
                  </a:lnTo>
                  <a:lnTo>
                    <a:pt x="51" y="11"/>
                  </a:lnTo>
                  <a:lnTo>
                    <a:pt x="55" y="9"/>
                  </a:lnTo>
                  <a:lnTo>
                    <a:pt x="60" y="8"/>
                  </a:lnTo>
                  <a:lnTo>
                    <a:pt x="115" y="1"/>
                  </a:lnTo>
                  <a:lnTo>
                    <a:pt x="135" y="0"/>
                  </a:lnTo>
                  <a:lnTo>
                    <a:pt x="140" y="5"/>
                  </a:lnTo>
                  <a:lnTo>
                    <a:pt x="144" y="3"/>
                  </a:lnTo>
                  <a:lnTo>
                    <a:pt x="153" y="10"/>
                  </a:lnTo>
                  <a:lnTo>
                    <a:pt x="154" y="15"/>
                  </a:lnTo>
                  <a:lnTo>
                    <a:pt x="155" y="20"/>
                  </a:lnTo>
                  <a:lnTo>
                    <a:pt x="156" y="21"/>
                  </a:lnTo>
                  <a:lnTo>
                    <a:pt x="224" y="11"/>
                  </a:lnTo>
                  <a:lnTo>
                    <a:pt x="302" y="65"/>
                  </a:lnTo>
                  <a:lnTo>
                    <a:pt x="304" y="68"/>
                  </a:lnTo>
                  <a:lnTo>
                    <a:pt x="304" y="70"/>
                  </a:lnTo>
                  <a:lnTo>
                    <a:pt x="300" y="73"/>
                  </a:lnTo>
                  <a:lnTo>
                    <a:pt x="289" y="84"/>
                  </a:lnTo>
                  <a:lnTo>
                    <a:pt x="278" y="104"/>
                  </a:lnTo>
                  <a:lnTo>
                    <a:pt x="276" y="109"/>
                  </a:lnTo>
                  <a:lnTo>
                    <a:pt x="276" y="125"/>
                  </a:lnTo>
                  <a:lnTo>
                    <a:pt x="273" y="121"/>
                  </a:lnTo>
                  <a:lnTo>
                    <a:pt x="270" y="118"/>
                  </a:lnTo>
                  <a:lnTo>
                    <a:pt x="272" y="108"/>
                  </a:lnTo>
                  <a:lnTo>
                    <a:pt x="271" y="109"/>
                  </a:lnTo>
                  <a:lnTo>
                    <a:pt x="268" y="115"/>
                  </a:lnTo>
                  <a:lnTo>
                    <a:pt x="267" y="121"/>
                  </a:lnTo>
                  <a:lnTo>
                    <a:pt x="272" y="123"/>
                  </a:lnTo>
                  <a:lnTo>
                    <a:pt x="276" y="128"/>
                  </a:lnTo>
                  <a:lnTo>
                    <a:pt x="272" y="133"/>
                  </a:lnTo>
                  <a:lnTo>
                    <a:pt x="267" y="132"/>
                  </a:lnTo>
                  <a:lnTo>
                    <a:pt x="271" y="133"/>
                  </a:lnTo>
                  <a:lnTo>
                    <a:pt x="267" y="138"/>
                  </a:lnTo>
                  <a:lnTo>
                    <a:pt x="266" y="143"/>
                  </a:lnTo>
                  <a:lnTo>
                    <a:pt x="261" y="145"/>
                  </a:lnTo>
                  <a:lnTo>
                    <a:pt x="256" y="143"/>
                  </a:lnTo>
                  <a:lnTo>
                    <a:pt x="253" y="148"/>
                  </a:lnTo>
                  <a:lnTo>
                    <a:pt x="255" y="154"/>
                  </a:lnTo>
                  <a:lnTo>
                    <a:pt x="251" y="156"/>
                  </a:lnTo>
                  <a:lnTo>
                    <a:pt x="248" y="160"/>
                  </a:lnTo>
                  <a:lnTo>
                    <a:pt x="244" y="165"/>
                  </a:lnTo>
                  <a:lnTo>
                    <a:pt x="239" y="166"/>
                  </a:lnTo>
                  <a:lnTo>
                    <a:pt x="238" y="161"/>
                  </a:lnTo>
                  <a:lnTo>
                    <a:pt x="233" y="161"/>
                  </a:lnTo>
                  <a:lnTo>
                    <a:pt x="236" y="169"/>
                  </a:lnTo>
                  <a:lnTo>
                    <a:pt x="239" y="170"/>
                  </a:lnTo>
                  <a:lnTo>
                    <a:pt x="238" y="175"/>
                  </a:lnTo>
                  <a:lnTo>
                    <a:pt x="233" y="177"/>
                  </a:lnTo>
                  <a:lnTo>
                    <a:pt x="233" y="180"/>
                  </a:lnTo>
                  <a:lnTo>
                    <a:pt x="228" y="181"/>
                  </a:lnTo>
                  <a:lnTo>
                    <a:pt x="223" y="185"/>
                  </a:lnTo>
                  <a:lnTo>
                    <a:pt x="218" y="184"/>
                  </a:lnTo>
                  <a:lnTo>
                    <a:pt x="222" y="185"/>
                  </a:lnTo>
                  <a:lnTo>
                    <a:pt x="217" y="190"/>
                  </a:lnTo>
                  <a:lnTo>
                    <a:pt x="212" y="191"/>
                  </a:lnTo>
                  <a:lnTo>
                    <a:pt x="208" y="193"/>
                  </a:lnTo>
                  <a:lnTo>
                    <a:pt x="202" y="191"/>
                  </a:lnTo>
                  <a:lnTo>
                    <a:pt x="192" y="196"/>
                  </a:lnTo>
                  <a:lnTo>
                    <a:pt x="195" y="195"/>
                  </a:lnTo>
                  <a:lnTo>
                    <a:pt x="200" y="198"/>
                  </a:lnTo>
                  <a:lnTo>
                    <a:pt x="205" y="198"/>
                  </a:lnTo>
                  <a:lnTo>
                    <a:pt x="208" y="200"/>
                  </a:lnTo>
                  <a:lnTo>
                    <a:pt x="204" y="205"/>
                  </a:lnTo>
                  <a:lnTo>
                    <a:pt x="209" y="200"/>
                  </a:lnTo>
                  <a:lnTo>
                    <a:pt x="207" y="208"/>
                  </a:lnTo>
                  <a:lnTo>
                    <a:pt x="202" y="211"/>
                  </a:lnTo>
                  <a:lnTo>
                    <a:pt x="197" y="209"/>
                  </a:lnTo>
                  <a:lnTo>
                    <a:pt x="194" y="200"/>
                  </a:lnTo>
                  <a:lnTo>
                    <a:pt x="193" y="210"/>
                  </a:lnTo>
                  <a:lnTo>
                    <a:pt x="188" y="205"/>
                  </a:lnTo>
                  <a:lnTo>
                    <a:pt x="187" y="201"/>
                  </a:lnTo>
                  <a:lnTo>
                    <a:pt x="183" y="198"/>
                  </a:lnTo>
                  <a:lnTo>
                    <a:pt x="187" y="206"/>
                  </a:lnTo>
                  <a:lnTo>
                    <a:pt x="188" y="211"/>
                  </a:lnTo>
                  <a:lnTo>
                    <a:pt x="190" y="215"/>
                  </a:lnTo>
                  <a:lnTo>
                    <a:pt x="195" y="219"/>
                  </a:lnTo>
                  <a:lnTo>
                    <a:pt x="192" y="223"/>
                  </a:lnTo>
                  <a:lnTo>
                    <a:pt x="189" y="224"/>
                  </a:lnTo>
                  <a:lnTo>
                    <a:pt x="189" y="219"/>
                  </a:lnTo>
                  <a:lnTo>
                    <a:pt x="187" y="224"/>
                  </a:lnTo>
                  <a:lnTo>
                    <a:pt x="185" y="233"/>
                  </a:lnTo>
                  <a:lnTo>
                    <a:pt x="183" y="233"/>
                  </a:lnTo>
                  <a:lnTo>
                    <a:pt x="180" y="232"/>
                  </a:lnTo>
                  <a:lnTo>
                    <a:pt x="170" y="229"/>
                  </a:lnTo>
                  <a:lnTo>
                    <a:pt x="166" y="225"/>
                  </a:lnTo>
                  <a:lnTo>
                    <a:pt x="166" y="220"/>
                  </a:lnTo>
                  <a:lnTo>
                    <a:pt x="166" y="215"/>
                  </a:lnTo>
                  <a:lnTo>
                    <a:pt x="163" y="210"/>
                  </a:lnTo>
                  <a:lnTo>
                    <a:pt x="160" y="205"/>
                  </a:lnTo>
                  <a:lnTo>
                    <a:pt x="156" y="200"/>
                  </a:lnTo>
                  <a:lnTo>
                    <a:pt x="150" y="198"/>
                  </a:lnTo>
                  <a:lnTo>
                    <a:pt x="145" y="194"/>
                  </a:lnTo>
                  <a:lnTo>
                    <a:pt x="144" y="189"/>
                  </a:lnTo>
                  <a:lnTo>
                    <a:pt x="144" y="184"/>
                  </a:lnTo>
                  <a:lnTo>
                    <a:pt x="141" y="179"/>
                  </a:lnTo>
                  <a:lnTo>
                    <a:pt x="135" y="171"/>
                  </a:lnTo>
                  <a:lnTo>
                    <a:pt x="135" y="167"/>
                  </a:lnTo>
                  <a:lnTo>
                    <a:pt x="125" y="161"/>
                  </a:lnTo>
                  <a:lnTo>
                    <a:pt x="120" y="160"/>
                  </a:lnTo>
                  <a:lnTo>
                    <a:pt x="115" y="155"/>
                  </a:lnTo>
                  <a:lnTo>
                    <a:pt x="115" y="154"/>
                  </a:lnTo>
                  <a:lnTo>
                    <a:pt x="110" y="152"/>
                  </a:lnTo>
                  <a:lnTo>
                    <a:pt x="110" y="147"/>
                  </a:lnTo>
                  <a:lnTo>
                    <a:pt x="104" y="145"/>
                  </a:lnTo>
                  <a:lnTo>
                    <a:pt x="102" y="140"/>
                  </a:lnTo>
                  <a:lnTo>
                    <a:pt x="102" y="136"/>
                  </a:lnTo>
                  <a:lnTo>
                    <a:pt x="99" y="133"/>
                  </a:lnTo>
                  <a:lnTo>
                    <a:pt x="91" y="128"/>
                  </a:lnTo>
                  <a:lnTo>
                    <a:pt x="86" y="127"/>
                  </a:lnTo>
                  <a:lnTo>
                    <a:pt x="83" y="125"/>
                  </a:lnTo>
                  <a:lnTo>
                    <a:pt x="80" y="120"/>
                  </a:lnTo>
                  <a:lnTo>
                    <a:pt x="75" y="113"/>
                  </a:lnTo>
                  <a:lnTo>
                    <a:pt x="66" y="109"/>
                  </a:lnTo>
                  <a:lnTo>
                    <a:pt x="56" y="103"/>
                  </a:lnTo>
                  <a:lnTo>
                    <a:pt x="43" y="87"/>
                  </a:lnTo>
                  <a:lnTo>
                    <a:pt x="42" y="82"/>
                  </a:lnTo>
                  <a:lnTo>
                    <a:pt x="37" y="77"/>
                  </a:lnTo>
                  <a:lnTo>
                    <a:pt x="34" y="72"/>
                  </a:lnTo>
                  <a:lnTo>
                    <a:pt x="29" y="68"/>
                  </a:lnTo>
                  <a:lnTo>
                    <a:pt x="22" y="69"/>
                  </a:lnTo>
                  <a:lnTo>
                    <a:pt x="13" y="62"/>
                  </a:lnTo>
                  <a:lnTo>
                    <a:pt x="8" y="60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" y="48"/>
                  </a:lnTo>
                  <a:lnTo>
                    <a:pt x="12" y="3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361548" y="3115337"/>
              <a:ext cx="621334" cy="406948"/>
            </a:xfrm>
            <a:custGeom>
              <a:avLst/>
              <a:gdLst>
                <a:gd name="T0" fmla="*/ 7 w 350"/>
                <a:gd name="T1" fmla="*/ 54 h 229"/>
                <a:gd name="T2" fmla="*/ 22 w 350"/>
                <a:gd name="T3" fmla="*/ 42 h 229"/>
                <a:gd name="T4" fmla="*/ 38 w 350"/>
                <a:gd name="T5" fmla="*/ 30 h 229"/>
                <a:gd name="T6" fmla="*/ 42 w 350"/>
                <a:gd name="T7" fmla="*/ 49 h 229"/>
                <a:gd name="T8" fmla="*/ 156 w 350"/>
                <a:gd name="T9" fmla="*/ 28 h 229"/>
                <a:gd name="T10" fmla="*/ 285 w 350"/>
                <a:gd name="T11" fmla="*/ 0 h 229"/>
                <a:gd name="T12" fmla="*/ 291 w 350"/>
                <a:gd name="T13" fmla="*/ 3 h 229"/>
                <a:gd name="T14" fmla="*/ 297 w 350"/>
                <a:gd name="T15" fmla="*/ 6 h 229"/>
                <a:gd name="T16" fmla="*/ 307 w 350"/>
                <a:gd name="T17" fmla="*/ 21 h 229"/>
                <a:gd name="T18" fmla="*/ 312 w 350"/>
                <a:gd name="T19" fmla="*/ 32 h 229"/>
                <a:gd name="T20" fmla="*/ 326 w 350"/>
                <a:gd name="T21" fmla="*/ 35 h 229"/>
                <a:gd name="T22" fmla="*/ 331 w 350"/>
                <a:gd name="T23" fmla="*/ 40 h 229"/>
                <a:gd name="T24" fmla="*/ 325 w 350"/>
                <a:gd name="T25" fmla="*/ 50 h 229"/>
                <a:gd name="T26" fmla="*/ 319 w 350"/>
                <a:gd name="T27" fmla="*/ 68 h 229"/>
                <a:gd name="T28" fmla="*/ 316 w 350"/>
                <a:gd name="T29" fmla="*/ 77 h 229"/>
                <a:gd name="T30" fmla="*/ 320 w 350"/>
                <a:gd name="T31" fmla="*/ 82 h 229"/>
                <a:gd name="T32" fmla="*/ 315 w 350"/>
                <a:gd name="T33" fmla="*/ 91 h 229"/>
                <a:gd name="T34" fmla="*/ 321 w 350"/>
                <a:gd name="T35" fmla="*/ 105 h 229"/>
                <a:gd name="T36" fmla="*/ 328 w 350"/>
                <a:gd name="T37" fmla="*/ 111 h 229"/>
                <a:gd name="T38" fmla="*/ 335 w 350"/>
                <a:gd name="T39" fmla="*/ 115 h 229"/>
                <a:gd name="T40" fmla="*/ 350 w 350"/>
                <a:gd name="T41" fmla="*/ 128 h 229"/>
                <a:gd name="T42" fmla="*/ 341 w 350"/>
                <a:gd name="T43" fmla="*/ 138 h 229"/>
                <a:gd name="T44" fmla="*/ 336 w 350"/>
                <a:gd name="T45" fmla="*/ 144 h 229"/>
                <a:gd name="T46" fmla="*/ 336 w 350"/>
                <a:gd name="T47" fmla="*/ 145 h 229"/>
                <a:gd name="T48" fmla="*/ 333 w 350"/>
                <a:gd name="T49" fmla="*/ 154 h 229"/>
                <a:gd name="T50" fmla="*/ 324 w 350"/>
                <a:gd name="T51" fmla="*/ 159 h 229"/>
                <a:gd name="T52" fmla="*/ 316 w 350"/>
                <a:gd name="T53" fmla="*/ 162 h 229"/>
                <a:gd name="T54" fmla="*/ 309 w 350"/>
                <a:gd name="T55" fmla="*/ 164 h 229"/>
                <a:gd name="T56" fmla="*/ 301 w 350"/>
                <a:gd name="T57" fmla="*/ 171 h 229"/>
                <a:gd name="T58" fmla="*/ 188 w 350"/>
                <a:gd name="T59" fmla="*/ 200 h 229"/>
                <a:gd name="T60" fmla="*/ 29 w 350"/>
                <a:gd name="T61" fmla="*/ 229 h 229"/>
                <a:gd name="T62" fmla="*/ 0 w 350"/>
                <a:gd name="T63" fmla="*/ 6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229">
                  <a:moveTo>
                    <a:pt x="0" y="58"/>
                  </a:moveTo>
                  <a:lnTo>
                    <a:pt x="7" y="54"/>
                  </a:lnTo>
                  <a:lnTo>
                    <a:pt x="17" y="47"/>
                  </a:lnTo>
                  <a:lnTo>
                    <a:pt x="22" y="42"/>
                  </a:lnTo>
                  <a:lnTo>
                    <a:pt x="22" y="43"/>
                  </a:lnTo>
                  <a:lnTo>
                    <a:pt x="38" y="30"/>
                  </a:lnTo>
                  <a:lnTo>
                    <a:pt x="39" y="32"/>
                  </a:lnTo>
                  <a:lnTo>
                    <a:pt x="42" y="49"/>
                  </a:lnTo>
                  <a:lnTo>
                    <a:pt x="87" y="42"/>
                  </a:lnTo>
                  <a:lnTo>
                    <a:pt x="156" y="28"/>
                  </a:lnTo>
                  <a:lnTo>
                    <a:pt x="233" y="11"/>
                  </a:lnTo>
                  <a:lnTo>
                    <a:pt x="285" y="0"/>
                  </a:lnTo>
                  <a:lnTo>
                    <a:pt x="286" y="1"/>
                  </a:lnTo>
                  <a:lnTo>
                    <a:pt x="291" y="3"/>
                  </a:lnTo>
                  <a:lnTo>
                    <a:pt x="292" y="8"/>
                  </a:lnTo>
                  <a:lnTo>
                    <a:pt x="297" y="6"/>
                  </a:lnTo>
                  <a:lnTo>
                    <a:pt x="302" y="11"/>
                  </a:lnTo>
                  <a:lnTo>
                    <a:pt x="307" y="21"/>
                  </a:lnTo>
                  <a:lnTo>
                    <a:pt x="309" y="27"/>
                  </a:lnTo>
                  <a:lnTo>
                    <a:pt x="312" y="32"/>
                  </a:lnTo>
                  <a:lnTo>
                    <a:pt x="321" y="35"/>
                  </a:lnTo>
                  <a:lnTo>
                    <a:pt x="326" y="35"/>
                  </a:lnTo>
                  <a:lnTo>
                    <a:pt x="331" y="38"/>
                  </a:lnTo>
                  <a:lnTo>
                    <a:pt x="331" y="40"/>
                  </a:lnTo>
                  <a:lnTo>
                    <a:pt x="326" y="45"/>
                  </a:lnTo>
                  <a:lnTo>
                    <a:pt x="325" y="50"/>
                  </a:lnTo>
                  <a:lnTo>
                    <a:pt x="325" y="55"/>
                  </a:lnTo>
                  <a:lnTo>
                    <a:pt x="319" y="68"/>
                  </a:lnTo>
                  <a:lnTo>
                    <a:pt x="315" y="73"/>
                  </a:lnTo>
                  <a:lnTo>
                    <a:pt x="316" y="77"/>
                  </a:lnTo>
                  <a:lnTo>
                    <a:pt x="317" y="77"/>
                  </a:lnTo>
                  <a:lnTo>
                    <a:pt x="320" y="82"/>
                  </a:lnTo>
                  <a:lnTo>
                    <a:pt x="319" y="87"/>
                  </a:lnTo>
                  <a:lnTo>
                    <a:pt x="315" y="91"/>
                  </a:lnTo>
                  <a:lnTo>
                    <a:pt x="316" y="99"/>
                  </a:lnTo>
                  <a:lnTo>
                    <a:pt x="321" y="105"/>
                  </a:lnTo>
                  <a:lnTo>
                    <a:pt x="326" y="106"/>
                  </a:lnTo>
                  <a:lnTo>
                    <a:pt x="328" y="111"/>
                  </a:lnTo>
                  <a:lnTo>
                    <a:pt x="331" y="115"/>
                  </a:lnTo>
                  <a:lnTo>
                    <a:pt x="335" y="115"/>
                  </a:lnTo>
                  <a:lnTo>
                    <a:pt x="339" y="120"/>
                  </a:lnTo>
                  <a:lnTo>
                    <a:pt x="350" y="128"/>
                  </a:lnTo>
                  <a:lnTo>
                    <a:pt x="348" y="133"/>
                  </a:lnTo>
                  <a:lnTo>
                    <a:pt x="341" y="138"/>
                  </a:lnTo>
                  <a:lnTo>
                    <a:pt x="339" y="144"/>
                  </a:lnTo>
                  <a:lnTo>
                    <a:pt x="336" y="144"/>
                  </a:lnTo>
                  <a:lnTo>
                    <a:pt x="336" y="145"/>
                  </a:lnTo>
                  <a:lnTo>
                    <a:pt x="336" y="145"/>
                  </a:lnTo>
                  <a:lnTo>
                    <a:pt x="333" y="149"/>
                  </a:lnTo>
                  <a:lnTo>
                    <a:pt x="333" y="154"/>
                  </a:lnTo>
                  <a:lnTo>
                    <a:pt x="328" y="157"/>
                  </a:lnTo>
                  <a:lnTo>
                    <a:pt x="324" y="159"/>
                  </a:lnTo>
                  <a:lnTo>
                    <a:pt x="319" y="165"/>
                  </a:lnTo>
                  <a:lnTo>
                    <a:pt x="316" y="162"/>
                  </a:lnTo>
                  <a:lnTo>
                    <a:pt x="312" y="162"/>
                  </a:lnTo>
                  <a:lnTo>
                    <a:pt x="309" y="164"/>
                  </a:lnTo>
                  <a:lnTo>
                    <a:pt x="304" y="166"/>
                  </a:lnTo>
                  <a:lnTo>
                    <a:pt x="301" y="171"/>
                  </a:lnTo>
                  <a:lnTo>
                    <a:pt x="300" y="176"/>
                  </a:lnTo>
                  <a:lnTo>
                    <a:pt x="188" y="200"/>
                  </a:lnTo>
                  <a:lnTo>
                    <a:pt x="90" y="218"/>
                  </a:lnTo>
                  <a:lnTo>
                    <a:pt x="29" y="229"/>
                  </a:lnTo>
                  <a:lnTo>
                    <a:pt x="18" y="160"/>
                  </a:lnTo>
                  <a:lnTo>
                    <a:pt x="0" y="62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894303" y="3404180"/>
              <a:ext cx="114254" cy="189995"/>
            </a:xfrm>
            <a:custGeom>
              <a:avLst/>
              <a:gdLst>
                <a:gd name="T0" fmla="*/ 0 w 64"/>
                <a:gd name="T1" fmla="*/ 14 h 107"/>
                <a:gd name="T2" fmla="*/ 1 w 64"/>
                <a:gd name="T3" fmla="*/ 9 h 107"/>
                <a:gd name="T4" fmla="*/ 4 w 64"/>
                <a:gd name="T5" fmla="*/ 4 h 107"/>
                <a:gd name="T6" fmla="*/ 9 w 64"/>
                <a:gd name="T7" fmla="*/ 2 h 107"/>
                <a:gd name="T8" fmla="*/ 12 w 64"/>
                <a:gd name="T9" fmla="*/ 0 h 107"/>
                <a:gd name="T10" fmla="*/ 16 w 64"/>
                <a:gd name="T11" fmla="*/ 0 h 107"/>
                <a:gd name="T12" fmla="*/ 19 w 64"/>
                <a:gd name="T13" fmla="*/ 3 h 107"/>
                <a:gd name="T14" fmla="*/ 16 w 64"/>
                <a:gd name="T15" fmla="*/ 4 h 107"/>
                <a:gd name="T16" fmla="*/ 16 w 64"/>
                <a:gd name="T17" fmla="*/ 9 h 107"/>
                <a:gd name="T18" fmla="*/ 14 w 64"/>
                <a:gd name="T19" fmla="*/ 14 h 107"/>
                <a:gd name="T20" fmla="*/ 11 w 64"/>
                <a:gd name="T21" fmla="*/ 18 h 107"/>
                <a:gd name="T22" fmla="*/ 15 w 64"/>
                <a:gd name="T23" fmla="*/ 23 h 107"/>
                <a:gd name="T24" fmla="*/ 15 w 64"/>
                <a:gd name="T25" fmla="*/ 27 h 107"/>
                <a:gd name="T26" fmla="*/ 17 w 64"/>
                <a:gd name="T27" fmla="*/ 32 h 107"/>
                <a:gd name="T28" fmla="*/ 21 w 64"/>
                <a:gd name="T29" fmla="*/ 37 h 107"/>
                <a:gd name="T30" fmla="*/ 26 w 64"/>
                <a:gd name="T31" fmla="*/ 41 h 107"/>
                <a:gd name="T32" fmla="*/ 30 w 64"/>
                <a:gd name="T33" fmla="*/ 44 h 107"/>
                <a:gd name="T34" fmla="*/ 30 w 64"/>
                <a:gd name="T35" fmla="*/ 51 h 107"/>
                <a:gd name="T36" fmla="*/ 33 w 64"/>
                <a:gd name="T37" fmla="*/ 58 h 107"/>
                <a:gd name="T38" fmla="*/ 39 w 64"/>
                <a:gd name="T39" fmla="*/ 62 h 107"/>
                <a:gd name="T40" fmla="*/ 40 w 64"/>
                <a:gd name="T41" fmla="*/ 67 h 107"/>
                <a:gd name="T42" fmla="*/ 49 w 64"/>
                <a:gd name="T43" fmla="*/ 75 h 107"/>
                <a:gd name="T44" fmla="*/ 55 w 64"/>
                <a:gd name="T45" fmla="*/ 73 h 107"/>
                <a:gd name="T46" fmla="*/ 56 w 64"/>
                <a:gd name="T47" fmla="*/ 76 h 107"/>
                <a:gd name="T48" fmla="*/ 55 w 64"/>
                <a:gd name="T49" fmla="*/ 81 h 107"/>
                <a:gd name="T50" fmla="*/ 55 w 64"/>
                <a:gd name="T51" fmla="*/ 86 h 107"/>
                <a:gd name="T52" fmla="*/ 56 w 64"/>
                <a:gd name="T53" fmla="*/ 86 h 107"/>
                <a:gd name="T54" fmla="*/ 53 w 64"/>
                <a:gd name="T55" fmla="*/ 91 h 107"/>
                <a:gd name="T56" fmla="*/ 55 w 64"/>
                <a:gd name="T57" fmla="*/ 90 h 107"/>
                <a:gd name="T58" fmla="*/ 60 w 64"/>
                <a:gd name="T59" fmla="*/ 88 h 107"/>
                <a:gd name="T60" fmla="*/ 64 w 64"/>
                <a:gd name="T61" fmla="*/ 99 h 107"/>
                <a:gd name="T62" fmla="*/ 63 w 64"/>
                <a:gd name="T63" fmla="*/ 99 h 107"/>
                <a:gd name="T64" fmla="*/ 60 w 64"/>
                <a:gd name="T65" fmla="*/ 100 h 107"/>
                <a:gd name="T66" fmla="*/ 26 w 64"/>
                <a:gd name="T67" fmla="*/ 107 h 107"/>
                <a:gd name="T68" fmla="*/ 24 w 64"/>
                <a:gd name="T69" fmla="*/ 102 h 107"/>
                <a:gd name="T70" fmla="*/ 15 w 64"/>
                <a:gd name="T71" fmla="*/ 68 h 107"/>
                <a:gd name="T72" fmla="*/ 0 w 64"/>
                <a:gd name="T73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107">
                  <a:moveTo>
                    <a:pt x="0" y="14"/>
                  </a:moveTo>
                  <a:lnTo>
                    <a:pt x="1" y="9"/>
                  </a:lnTo>
                  <a:lnTo>
                    <a:pt x="4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11" y="18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7" y="32"/>
                  </a:lnTo>
                  <a:lnTo>
                    <a:pt x="21" y="37"/>
                  </a:lnTo>
                  <a:lnTo>
                    <a:pt x="26" y="41"/>
                  </a:lnTo>
                  <a:lnTo>
                    <a:pt x="30" y="44"/>
                  </a:lnTo>
                  <a:lnTo>
                    <a:pt x="30" y="51"/>
                  </a:lnTo>
                  <a:lnTo>
                    <a:pt x="33" y="58"/>
                  </a:lnTo>
                  <a:lnTo>
                    <a:pt x="39" y="62"/>
                  </a:lnTo>
                  <a:lnTo>
                    <a:pt x="40" y="67"/>
                  </a:lnTo>
                  <a:lnTo>
                    <a:pt x="49" y="75"/>
                  </a:lnTo>
                  <a:lnTo>
                    <a:pt x="55" y="73"/>
                  </a:lnTo>
                  <a:lnTo>
                    <a:pt x="56" y="76"/>
                  </a:lnTo>
                  <a:lnTo>
                    <a:pt x="55" y="81"/>
                  </a:lnTo>
                  <a:lnTo>
                    <a:pt x="55" y="86"/>
                  </a:lnTo>
                  <a:lnTo>
                    <a:pt x="56" y="86"/>
                  </a:lnTo>
                  <a:lnTo>
                    <a:pt x="53" y="91"/>
                  </a:lnTo>
                  <a:lnTo>
                    <a:pt x="55" y="90"/>
                  </a:lnTo>
                  <a:lnTo>
                    <a:pt x="60" y="88"/>
                  </a:lnTo>
                  <a:lnTo>
                    <a:pt x="64" y="99"/>
                  </a:lnTo>
                  <a:lnTo>
                    <a:pt x="63" y="99"/>
                  </a:lnTo>
                  <a:lnTo>
                    <a:pt x="60" y="100"/>
                  </a:lnTo>
                  <a:lnTo>
                    <a:pt x="26" y="107"/>
                  </a:lnTo>
                  <a:lnTo>
                    <a:pt x="24" y="102"/>
                  </a:lnTo>
                  <a:lnTo>
                    <a:pt x="15" y="6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63625" y="2628796"/>
              <a:ext cx="177157" cy="338910"/>
            </a:xfrm>
            <a:custGeom>
              <a:avLst/>
              <a:gdLst>
                <a:gd name="T0" fmla="*/ 0 w 100"/>
                <a:gd name="T1" fmla="*/ 25 h 191"/>
                <a:gd name="T2" fmla="*/ 17 w 100"/>
                <a:gd name="T3" fmla="*/ 20 h 191"/>
                <a:gd name="T4" fmla="*/ 95 w 100"/>
                <a:gd name="T5" fmla="*/ 0 h 191"/>
                <a:gd name="T6" fmla="*/ 94 w 100"/>
                <a:gd name="T7" fmla="*/ 1 h 191"/>
                <a:gd name="T8" fmla="*/ 97 w 100"/>
                <a:gd name="T9" fmla="*/ 9 h 191"/>
                <a:gd name="T10" fmla="*/ 94 w 100"/>
                <a:gd name="T11" fmla="*/ 19 h 191"/>
                <a:gd name="T12" fmla="*/ 95 w 100"/>
                <a:gd name="T13" fmla="*/ 24 h 191"/>
                <a:gd name="T14" fmla="*/ 99 w 100"/>
                <a:gd name="T15" fmla="*/ 29 h 191"/>
                <a:gd name="T16" fmla="*/ 100 w 100"/>
                <a:gd name="T17" fmla="*/ 33 h 191"/>
                <a:gd name="T18" fmla="*/ 100 w 100"/>
                <a:gd name="T19" fmla="*/ 38 h 191"/>
                <a:gd name="T20" fmla="*/ 97 w 100"/>
                <a:gd name="T21" fmla="*/ 45 h 191"/>
                <a:gd name="T22" fmla="*/ 88 w 100"/>
                <a:gd name="T23" fmla="*/ 54 h 191"/>
                <a:gd name="T24" fmla="*/ 87 w 100"/>
                <a:gd name="T25" fmla="*/ 55 h 191"/>
                <a:gd name="T26" fmla="*/ 82 w 100"/>
                <a:gd name="T27" fmla="*/ 59 h 191"/>
                <a:gd name="T28" fmla="*/ 82 w 100"/>
                <a:gd name="T29" fmla="*/ 64 h 191"/>
                <a:gd name="T30" fmla="*/ 85 w 100"/>
                <a:gd name="T31" fmla="*/ 74 h 191"/>
                <a:gd name="T32" fmla="*/ 83 w 100"/>
                <a:gd name="T33" fmla="*/ 83 h 191"/>
                <a:gd name="T34" fmla="*/ 84 w 100"/>
                <a:gd name="T35" fmla="*/ 88 h 191"/>
                <a:gd name="T36" fmla="*/ 82 w 100"/>
                <a:gd name="T37" fmla="*/ 93 h 191"/>
                <a:gd name="T38" fmla="*/ 83 w 100"/>
                <a:gd name="T39" fmla="*/ 98 h 191"/>
                <a:gd name="T40" fmla="*/ 82 w 100"/>
                <a:gd name="T41" fmla="*/ 103 h 191"/>
                <a:gd name="T42" fmla="*/ 78 w 100"/>
                <a:gd name="T43" fmla="*/ 108 h 191"/>
                <a:gd name="T44" fmla="*/ 79 w 100"/>
                <a:gd name="T45" fmla="*/ 116 h 191"/>
                <a:gd name="T46" fmla="*/ 77 w 100"/>
                <a:gd name="T47" fmla="*/ 119 h 191"/>
                <a:gd name="T48" fmla="*/ 82 w 100"/>
                <a:gd name="T49" fmla="*/ 137 h 191"/>
                <a:gd name="T50" fmla="*/ 82 w 100"/>
                <a:gd name="T51" fmla="*/ 147 h 191"/>
                <a:gd name="T52" fmla="*/ 84 w 100"/>
                <a:gd name="T53" fmla="*/ 161 h 191"/>
                <a:gd name="T54" fmla="*/ 82 w 100"/>
                <a:gd name="T55" fmla="*/ 166 h 191"/>
                <a:gd name="T56" fmla="*/ 82 w 100"/>
                <a:gd name="T57" fmla="*/ 171 h 191"/>
                <a:gd name="T58" fmla="*/ 84 w 100"/>
                <a:gd name="T59" fmla="*/ 177 h 191"/>
                <a:gd name="T60" fmla="*/ 89 w 100"/>
                <a:gd name="T61" fmla="*/ 181 h 191"/>
                <a:gd name="T62" fmla="*/ 46 w 100"/>
                <a:gd name="T63" fmla="*/ 191 h 191"/>
                <a:gd name="T64" fmla="*/ 44 w 100"/>
                <a:gd name="T65" fmla="*/ 186 h 191"/>
                <a:gd name="T66" fmla="*/ 44 w 100"/>
                <a:gd name="T67" fmla="*/ 182 h 191"/>
                <a:gd name="T68" fmla="*/ 33 w 100"/>
                <a:gd name="T69" fmla="*/ 133 h 191"/>
                <a:gd name="T70" fmla="*/ 25 w 100"/>
                <a:gd name="T71" fmla="*/ 127 h 191"/>
                <a:gd name="T72" fmla="*/ 24 w 100"/>
                <a:gd name="T73" fmla="*/ 132 h 191"/>
                <a:gd name="T74" fmla="*/ 21 w 100"/>
                <a:gd name="T75" fmla="*/ 127 h 191"/>
                <a:gd name="T76" fmla="*/ 21 w 100"/>
                <a:gd name="T77" fmla="*/ 119 h 191"/>
                <a:gd name="T78" fmla="*/ 19 w 100"/>
                <a:gd name="T79" fmla="*/ 109 h 191"/>
                <a:gd name="T80" fmla="*/ 16 w 100"/>
                <a:gd name="T81" fmla="*/ 104 h 191"/>
                <a:gd name="T82" fmla="*/ 12 w 100"/>
                <a:gd name="T83" fmla="*/ 94 h 191"/>
                <a:gd name="T84" fmla="*/ 12 w 100"/>
                <a:gd name="T85" fmla="*/ 84 h 191"/>
                <a:gd name="T86" fmla="*/ 15 w 100"/>
                <a:gd name="T87" fmla="*/ 83 h 191"/>
                <a:gd name="T88" fmla="*/ 14 w 100"/>
                <a:gd name="T89" fmla="*/ 78 h 191"/>
                <a:gd name="T90" fmla="*/ 12 w 100"/>
                <a:gd name="T91" fmla="*/ 73 h 191"/>
                <a:gd name="T92" fmla="*/ 12 w 100"/>
                <a:gd name="T93" fmla="*/ 68 h 191"/>
                <a:gd name="T94" fmla="*/ 11 w 100"/>
                <a:gd name="T95" fmla="*/ 63 h 191"/>
                <a:gd name="T96" fmla="*/ 6 w 100"/>
                <a:gd name="T97" fmla="*/ 58 h 191"/>
                <a:gd name="T98" fmla="*/ 5 w 100"/>
                <a:gd name="T99" fmla="*/ 53 h 191"/>
                <a:gd name="T100" fmla="*/ 5 w 100"/>
                <a:gd name="T101" fmla="*/ 41 h 191"/>
                <a:gd name="T102" fmla="*/ 1 w 100"/>
                <a:gd name="T103" fmla="*/ 36 h 191"/>
                <a:gd name="T104" fmla="*/ 1 w 100"/>
                <a:gd name="T105" fmla="*/ 31 h 191"/>
                <a:gd name="T106" fmla="*/ 0 w 100"/>
                <a:gd name="T107" fmla="*/ 28 h 191"/>
                <a:gd name="T108" fmla="*/ 0 w 100"/>
                <a:gd name="T109" fmla="*/ 2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191">
                  <a:moveTo>
                    <a:pt x="0" y="25"/>
                  </a:moveTo>
                  <a:lnTo>
                    <a:pt x="17" y="2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97" y="9"/>
                  </a:lnTo>
                  <a:lnTo>
                    <a:pt x="94" y="19"/>
                  </a:lnTo>
                  <a:lnTo>
                    <a:pt x="95" y="24"/>
                  </a:lnTo>
                  <a:lnTo>
                    <a:pt x="99" y="29"/>
                  </a:lnTo>
                  <a:lnTo>
                    <a:pt x="100" y="33"/>
                  </a:lnTo>
                  <a:lnTo>
                    <a:pt x="100" y="38"/>
                  </a:lnTo>
                  <a:lnTo>
                    <a:pt x="97" y="45"/>
                  </a:lnTo>
                  <a:lnTo>
                    <a:pt x="88" y="54"/>
                  </a:lnTo>
                  <a:lnTo>
                    <a:pt x="87" y="55"/>
                  </a:lnTo>
                  <a:lnTo>
                    <a:pt x="82" y="59"/>
                  </a:lnTo>
                  <a:lnTo>
                    <a:pt x="82" y="64"/>
                  </a:lnTo>
                  <a:lnTo>
                    <a:pt x="85" y="74"/>
                  </a:lnTo>
                  <a:lnTo>
                    <a:pt x="83" y="83"/>
                  </a:lnTo>
                  <a:lnTo>
                    <a:pt x="84" y="88"/>
                  </a:lnTo>
                  <a:lnTo>
                    <a:pt x="82" y="93"/>
                  </a:lnTo>
                  <a:lnTo>
                    <a:pt x="83" y="98"/>
                  </a:lnTo>
                  <a:lnTo>
                    <a:pt x="82" y="103"/>
                  </a:lnTo>
                  <a:lnTo>
                    <a:pt x="78" y="108"/>
                  </a:lnTo>
                  <a:lnTo>
                    <a:pt x="79" y="116"/>
                  </a:lnTo>
                  <a:lnTo>
                    <a:pt x="77" y="119"/>
                  </a:lnTo>
                  <a:lnTo>
                    <a:pt x="82" y="137"/>
                  </a:lnTo>
                  <a:lnTo>
                    <a:pt x="82" y="147"/>
                  </a:lnTo>
                  <a:lnTo>
                    <a:pt x="84" y="161"/>
                  </a:lnTo>
                  <a:lnTo>
                    <a:pt x="82" y="166"/>
                  </a:lnTo>
                  <a:lnTo>
                    <a:pt x="82" y="171"/>
                  </a:lnTo>
                  <a:lnTo>
                    <a:pt x="84" y="177"/>
                  </a:lnTo>
                  <a:lnTo>
                    <a:pt x="89" y="181"/>
                  </a:lnTo>
                  <a:lnTo>
                    <a:pt x="46" y="191"/>
                  </a:lnTo>
                  <a:lnTo>
                    <a:pt x="44" y="186"/>
                  </a:lnTo>
                  <a:lnTo>
                    <a:pt x="44" y="182"/>
                  </a:lnTo>
                  <a:lnTo>
                    <a:pt x="33" y="133"/>
                  </a:lnTo>
                  <a:lnTo>
                    <a:pt x="25" y="127"/>
                  </a:lnTo>
                  <a:lnTo>
                    <a:pt x="24" y="132"/>
                  </a:lnTo>
                  <a:lnTo>
                    <a:pt x="21" y="127"/>
                  </a:lnTo>
                  <a:lnTo>
                    <a:pt x="21" y="119"/>
                  </a:lnTo>
                  <a:lnTo>
                    <a:pt x="19" y="109"/>
                  </a:lnTo>
                  <a:lnTo>
                    <a:pt x="16" y="104"/>
                  </a:lnTo>
                  <a:lnTo>
                    <a:pt x="12" y="94"/>
                  </a:lnTo>
                  <a:lnTo>
                    <a:pt x="12" y="84"/>
                  </a:lnTo>
                  <a:lnTo>
                    <a:pt x="15" y="83"/>
                  </a:lnTo>
                  <a:lnTo>
                    <a:pt x="14" y="78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1" y="63"/>
                  </a:lnTo>
                  <a:lnTo>
                    <a:pt x="6" y="58"/>
                  </a:lnTo>
                  <a:lnTo>
                    <a:pt x="5" y="53"/>
                  </a:lnTo>
                  <a:lnTo>
                    <a:pt x="5" y="41"/>
                  </a:lnTo>
                  <a:lnTo>
                    <a:pt x="1" y="36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5151013" y="3521001"/>
              <a:ext cx="849841" cy="471136"/>
            </a:xfrm>
            <a:custGeom>
              <a:avLst/>
              <a:gdLst>
                <a:gd name="T0" fmla="*/ 456 w 478"/>
                <a:gd name="T1" fmla="*/ 85 h 265"/>
                <a:gd name="T2" fmla="*/ 446 w 478"/>
                <a:gd name="T3" fmla="*/ 109 h 265"/>
                <a:gd name="T4" fmla="*/ 446 w 478"/>
                <a:gd name="T5" fmla="*/ 136 h 265"/>
                <a:gd name="T6" fmla="*/ 454 w 478"/>
                <a:gd name="T7" fmla="*/ 118 h 265"/>
                <a:gd name="T8" fmla="*/ 463 w 478"/>
                <a:gd name="T9" fmla="*/ 112 h 265"/>
                <a:gd name="T10" fmla="*/ 469 w 478"/>
                <a:gd name="T11" fmla="*/ 80 h 265"/>
                <a:gd name="T12" fmla="*/ 453 w 478"/>
                <a:gd name="T13" fmla="*/ 161 h 265"/>
                <a:gd name="T14" fmla="*/ 435 w 478"/>
                <a:gd name="T15" fmla="*/ 170 h 265"/>
                <a:gd name="T16" fmla="*/ 423 w 478"/>
                <a:gd name="T17" fmla="*/ 166 h 265"/>
                <a:gd name="T18" fmla="*/ 410 w 478"/>
                <a:gd name="T19" fmla="*/ 153 h 265"/>
                <a:gd name="T20" fmla="*/ 394 w 478"/>
                <a:gd name="T21" fmla="*/ 150 h 265"/>
                <a:gd name="T22" fmla="*/ 376 w 478"/>
                <a:gd name="T23" fmla="*/ 144 h 265"/>
                <a:gd name="T24" fmla="*/ 394 w 478"/>
                <a:gd name="T25" fmla="*/ 142 h 265"/>
                <a:gd name="T26" fmla="*/ 412 w 478"/>
                <a:gd name="T27" fmla="*/ 151 h 265"/>
                <a:gd name="T28" fmla="*/ 429 w 478"/>
                <a:gd name="T29" fmla="*/ 158 h 265"/>
                <a:gd name="T30" fmla="*/ 427 w 478"/>
                <a:gd name="T31" fmla="*/ 146 h 265"/>
                <a:gd name="T32" fmla="*/ 405 w 478"/>
                <a:gd name="T33" fmla="*/ 134 h 265"/>
                <a:gd name="T34" fmla="*/ 419 w 478"/>
                <a:gd name="T35" fmla="*/ 141 h 265"/>
                <a:gd name="T36" fmla="*/ 424 w 478"/>
                <a:gd name="T37" fmla="*/ 129 h 265"/>
                <a:gd name="T38" fmla="*/ 423 w 478"/>
                <a:gd name="T39" fmla="*/ 121 h 265"/>
                <a:gd name="T40" fmla="*/ 410 w 478"/>
                <a:gd name="T41" fmla="*/ 114 h 265"/>
                <a:gd name="T42" fmla="*/ 390 w 478"/>
                <a:gd name="T43" fmla="*/ 98 h 265"/>
                <a:gd name="T44" fmla="*/ 370 w 478"/>
                <a:gd name="T45" fmla="*/ 82 h 265"/>
                <a:gd name="T46" fmla="*/ 381 w 478"/>
                <a:gd name="T47" fmla="*/ 88 h 265"/>
                <a:gd name="T48" fmla="*/ 398 w 478"/>
                <a:gd name="T49" fmla="*/ 100 h 265"/>
                <a:gd name="T50" fmla="*/ 418 w 478"/>
                <a:gd name="T51" fmla="*/ 112 h 265"/>
                <a:gd name="T52" fmla="*/ 422 w 478"/>
                <a:gd name="T53" fmla="*/ 95 h 265"/>
                <a:gd name="T54" fmla="*/ 407 w 478"/>
                <a:gd name="T55" fmla="*/ 84 h 265"/>
                <a:gd name="T56" fmla="*/ 396 w 478"/>
                <a:gd name="T57" fmla="*/ 75 h 265"/>
                <a:gd name="T58" fmla="*/ 378 w 478"/>
                <a:gd name="T59" fmla="*/ 77 h 265"/>
                <a:gd name="T60" fmla="*/ 359 w 478"/>
                <a:gd name="T61" fmla="*/ 69 h 265"/>
                <a:gd name="T62" fmla="*/ 351 w 478"/>
                <a:gd name="T63" fmla="*/ 64 h 265"/>
                <a:gd name="T64" fmla="*/ 356 w 478"/>
                <a:gd name="T65" fmla="*/ 46 h 265"/>
                <a:gd name="T66" fmla="*/ 361 w 478"/>
                <a:gd name="T67" fmla="*/ 33 h 265"/>
                <a:gd name="T68" fmla="*/ 350 w 478"/>
                <a:gd name="T69" fmla="*/ 21 h 265"/>
                <a:gd name="T70" fmla="*/ 329 w 478"/>
                <a:gd name="T71" fmla="*/ 14 h 265"/>
                <a:gd name="T72" fmla="*/ 312 w 478"/>
                <a:gd name="T73" fmla="*/ 1 h 265"/>
                <a:gd name="T74" fmla="*/ 276 w 478"/>
                <a:gd name="T75" fmla="*/ 2 h 265"/>
                <a:gd name="T76" fmla="*/ 272 w 478"/>
                <a:gd name="T77" fmla="*/ 27 h 265"/>
                <a:gd name="T78" fmla="*/ 257 w 478"/>
                <a:gd name="T79" fmla="*/ 51 h 265"/>
                <a:gd name="T80" fmla="*/ 244 w 478"/>
                <a:gd name="T81" fmla="*/ 64 h 265"/>
                <a:gd name="T82" fmla="*/ 233 w 478"/>
                <a:gd name="T83" fmla="*/ 85 h 265"/>
                <a:gd name="T84" fmla="*/ 213 w 478"/>
                <a:gd name="T85" fmla="*/ 79 h 265"/>
                <a:gd name="T86" fmla="*/ 206 w 478"/>
                <a:gd name="T87" fmla="*/ 105 h 265"/>
                <a:gd name="T88" fmla="*/ 196 w 478"/>
                <a:gd name="T89" fmla="*/ 132 h 265"/>
                <a:gd name="T90" fmla="*/ 189 w 478"/>
                <a:gd name="T91" fmla="*/ 161 h 265"/>
                <a:gd name="T92" fmla="*/ 175 w 478"/>
                <a:gd name="T93" fmla="*/ 172 h 265"/>
                <a:gd name="T94" fmla="*/ 157 w 478"/>
                <a:gd name="T95" fmla="*/ 186 h 265"/>
                <a:gd name="T96" fmla="*/ 129 w 478"/>
                <a:gd name="T97" fmla="*/ 190 h 265"/>
                <a:gd name="T98" fmla="*/ 100 w 478"/>
                <a:gd name="T99" fmla="*/ 195 h 265"/>
                <a:gd name="T100" fmla="*/ 72 w 478"/>
                <a:gd name="T101" fmla="*/ 202 h 265"/>
                <a:gd name="T102" fmla="*/ 47 w 478"/>
                <a:gd name="T103" fmla="*/ 229 h 265"/>
                <a:gd name="T104" fmla="*/ 33 w 478"/>
                <a:gd name="T105" fmla="*/ 245 h 265"/>
                <a:gd name="T106" fmla="*/ 10 w 478"/>
                <a:gd name="T107" fmla="*/ 259 h 265"/>
                <a:gd name="T108" fmla="*/ 71 w 478"/>
                <a:gd name="T109" fmla="*/ 256 h 265"/>
                <a:gd name="T110" fmla="*/ 131 w 478"/>
                <a:gd name="T111" fmla="*/ 248 h 265"/>
                <a:gd name="T112" fmla="*/ 396 w 478"/>
                <a:gd name="T113" fmla="*/ 201 h 265"/>
                <a:gd name="T114" fmla="*/ 459 w 478"/>
                <a:gd name="T115" fmla="*/ 187 h 265"/>
                <a:gd name="T116" fmla="*/ 464 w 478"/>
                <a:gd name="T117" fmla="*/ 186 h 265"/>
                <a:gd name="T118" fmla="*/ 477 w 478"/>
                <a:gd name="T119" fmla="*/ 66 h 265"/>
                <a:gd name="T120" fmla="*/ 474 w 478"/>
                <a:gd name="T121" fmla="*/ 7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8" h="265">
                  <a:moveTo>
                    <a:pt x="459" y="73"/>
                  </a:moveTo>
                  <a:lnTo>
                    <a:pt x="454" y="78"/>
                  </a:lnTo>
                  <a:lnTo>
                    <a:pt x="451" y="82"/>
                  </a:lnTo>
                  <a:lnTo>
                    <a:pt x="456" y="85"/>
                  </a:lnTo>
                  <a:lnTo>
                    <a:pt x="454" y="90"/>
                  </a:lnTo>
                  <a:lnTo>
                    <a:pt x="449" y="90"/>
                  </a:lnTo>
                  <a:lnTo>
                    <a:pt x="449" y="100"/>
                  </a:lnTo>
                  <a:lnTo>
                    <a:pt x="446" y="109"/>
                  </a:lnTo>
                  <a:lnTo>
                    <a:pt x="446" y="118"/>
                  </a:lnTo>
                  <a:lnTo>
                    <a:pt x="446" y="124"/>
                  </a:lnTo>
                  <a:lnTo>
                    <a:pt x="444" y="126"/>
                  </a:lnTo>
                  <a:lnTo>
                    <a:pt x="446" y="136"/>
                  </a:lnTo>
                  <a:lnTo>
                    <a:pt x="451" y="142"/>
                  </a:lnTo>
                  <a:lnTo>
                    <a:pt x="454" y="133"/>
                  </a:lnTo>
                  <a:lnTo>
                    <a:pt x="453" y="124"/>
                  </a:lnTo>
                  <a:lnTo>
                    <a:pt x="454" y="118"/>
                  </a:lnTo>
                  <a:lnTo>
                    <a:pt x="457" y="114"/>
                  </a:lnTo>
                  <a:lnTo>
                    <a:pt x="458" y="109"/>
                  </a:lnTo>
                  <a:lnTo>
                    <a:pt x="462" y="113"/>
                  </a:lnTo>
                  <a:lnTo>
                    <a:pt x="463" y="112"/>
                  </a:lnTo>
                  <a:lnTo>
                    <a:pt x="464" y="107"/>
                  </a:lnTo>
                  <a:lnTo>
                    <a:pt x="463" y="98"/>
                  </a:lnTo>
                  <a:lnTo>
                    <a:pt x="466" y="88"/>
                  </a:lnTo>
                  <a:lnTo>
                    <a:pt x="469" y="80"/>
                  </a:lnTo>
                  <a:lnTo>
                    <a:pt x="468" y="77"/>
                  </a:lnTo>
                  <a:lnTo>
                    <a:pt x="469" y="69"/>
                  </a:lnTo>
                  <a:lnTo>
                    <a:pt x="459" y="73"/>
                  </a:lnTo>
                  <a:close/>
                  <a:moveTo>
                    <a:pt x="453" y="161"/>
                  </a:moveTo>
                  <a:lnTo>
                    <a:pt x="439" y="162"/>
                  </a:lnTo>
                  <a:lnTo>
                    <a:pt x="435" y="161"/>
                  </a:lnTo>
                  <a:lnTo>
                    <a:pt x="434" y="166"/>
                  </a:lnTo>
                  <a:lnTo>
                    <a:pt x="435" y="170"/>
                  </a:lnTo>
                  <a:lnTo>
                    <a:pt x="430" y="167"/>
                  </a:lnTo>
                  <a:lnTo>
                    <a:pt x="427" y="166"/>
                  </a:lnTo>
                  <a:lnTo>
                    <a:pt x="422" y="171"/>
                  </a:lnTo>
                  <a:lnTo>
                    <a:pt x="423" y="166"/>
                  </a:lnTo>
                  <a:lnTo>
                    <a:pt x="419" y="162"/>
                  </a:lnTo>
                  <a:lnTo>
                    <a:pt x="414" y="158"/>
                  </a:lnTo>
                  <a:lnTo>
                    <a:pt x="414" y="158"/>
                  </a:lnTo>
                  <a:lnTo>
                    <a:pt x="410" y="153"/>
                  </a:lnTo>
                  <a:lnTo>
                    <a:pt x="409" y="150"/>
                  </a:lnTo>
                  <a:lnTo>
                    <a:pt x="403" y="151"/>
                  </a:lnTo>
                  <a:lnTo>
                    <a:pt x="399" y="150"/>
                  </a:lnTo>
                  <a:lnTo>
                    <a:pt x="394" y="150"/>
                  </a:lnTo>
                  <a:lnTo>
                    <a:pt x="385" y="146"/>
                  </a:lnTo>
                  <a:lnTo>
                    <a:pt x="370" y="146"/>
                  </a:lnTo>
                  <a:lnTo>
                    <a:pt x="371" y="144"/>
                  </a:lnTo>
                  <a:lnTo>
                    <a:pt x="376" y="144"/>
                  </a:lnTo>
                  <a:lnTo>
                    <a:pt x="386" y="143"/>
                  </a:lnTo>
                  <a:lnTo>
                    <a:pt x="391" y="147"/>
                  </a:lnTo>
                  <a:lnTo>
                    <a:pt x="394" y="147"/>
                  </a:lnTo>
                  <a:lnTo>
                    <a:pt x="394" y="142"/>
                  </a:lnTo>
                  <a:lnTo>
                    <a:pt x="399" y="146"/>
                  </a:lnTo>
                  <a:lnTo>
                    <a:pt x="403" y="150"/>
                  </a:lnTo>
                  <a:lnTo>
                    <a:pt x="408" y="146"/>
                  </a:lnTo>
                  <a:lnTo>
                    <a:pt x="412" y="151"/>
                  </a:lnTo>
                  <a:lnTo>
                    <a:pt x="417" y="155"/>
                  </a:lnTo>
                  <a:lnTo>
                    <a:pt x="422" y="157"/>
                  </a:lnTo>
                  <a:lnTo>
                    <a:pt x="427" y="162"/>
                  </a:lnTo>
                  <a:lnTo>
                    <a:pt x="429" y="158"/>
                  </a:lnTo>
                  <a:lnTo>
                    <a:pt x="432" y="158"/>
                  </a:lnTo>
                  <a:lnTo>
                    <a:pt x="433" y="153"/>
                  </a:lnTo>
                  <a:lnTo>
                    <a:pt x="432" y="148"/>
                  </a:lnTo>
                  <a:lnTo>
                    <a:pt x="427" y="146"/>
                  </a:lnTo>
                  <a:lnTo>
                    <a:pt x="425" y="142"/>
                  </a:lnTo>
                  <a:lnTo>
                    <a:pt x="419" y="143"/>
                  </a:lnTo>
                  <a:lnTo>
                    <a:pt x="410" y="139"/>
                  </a:lnTo>
                  <a:lnTo>
                    <a:pt x="405" y="134"/>
                  </a:lnTo>
                  <a:lnTo>
                    <a:pt x="395" y="127"/>
                  </a:lnTo>
                  <a:lnTo>
                    <a:pt x="400" y="128"/>
                  </a:lnTo>
                  <a:lnTo>
                    <a:pt x="410" y="136"/>
                  </a:lnTo>
                  <a:lnTo>
                    <a:pt x="419" y="141"/>
                  </a:lnTo>
                  <a:lnTo>
                    <a:pt x="422" y="136"/>
                  </a:lnTo>
                  <a:lnTo>
                    <a:pt x="418" y="131"/>
                  </a:lnTo>
                  <a:lnTo>
                    <a:pt x="419" y="129"/>
                  </a:lnTo>
                  <a:lnTo>
                    <a:pt x="424" y="129"/>
                  </a:lnTo>
                  <a:lnTo>
                    <a:pt x="429" y="133"/>
                  </a:lnTo>
                  <a:lnTo>
                    <a:pt x="430" y="129"/>
                  </a:lnTo>
                  <a:lnTo>
                    <a:pt x="428" y="121"/>
                  </a:lnTo>
                  <a:lnTo>
                    <a:pt x="423" y="121"/>
                  </a:lnTo>
                  <a:lnTo>
                    <a:pt x="418" y="119"/>
                  </a:lnTo>
                  <a:lnTo>
                    <a:pt x="420" y="118"/>
                  </a:lnTo>
                  <a:lnTo>
                    <a:pt x="415" y="113"/>
                  </a:lnTo>
                  <a:lnTo>
                    <a:pt x="410" y="114"/>
                  </a:lnTo>
                  <a:lnTo>
                    <a:pt x="405" y="111"/>
                  </a:lnTo>
                  <a:lnTo>
                    <a:pt x="404" y="108"/>
                  </a:lnTo>
                  <a:lnTo>
                    <a:pt x="394" y="103"/>
                  </a:lnTo>
                  <a:lnTo>
                    <a:pt x="390" y="98"/>
                  </a:lnTo>
                  <a:lnTo>
                    <a:pt x="385" y="95"/>
                  </a:lnTo>
                  <a:lnTo>
                    <a:pt x="383" y="93"/>
                  </a:lnTo>
                  <a:lnTo>
                    <a:pt x="380" y="88"/>
                  </a:lnTo>
                  <a:lnTo>
                    <a:pt x="370" y="82"/>
                  </a:lnTo>
                  <a:lnTo>
                    <a:pt x="366" y="82"/>
                  </a:lnTo>
                  <a:lnTo>
                    <a:pt x="370" y="80"/>
                  </a:lnTo>
                  <a:lnTo>
                    <a:pt x="376" y="83"/>
                  </a:lnTo>
                  <a:lnTo>
                    <a:pt x="381" y="88"/>
                  </a:lnTo>
                  <a:lnTo>
                    <a:pt x="385" y="93"/>
                  </a:lnTo>
                  <a:lnTo>
                    <a:pt x="390" y="94"/>
                  </a:lnTo>
                  <a:lnTo>
                    <a:pt x="394" y="99"/>
                  </a:lnTo>
                  <a:lnTo>
                    <a:pt x="398" y="100"/>
                  </a:lnTo>
                  <a:lnTo>
                    <a:pt x="408" y="108"/>
                  </a:lnTo>
                  <a:lnTo>
                    <a:pt x="412" y="108"/>
                  </a:lnTo>
                  <a:lnTo>
                    <a:pt x="413" y="109"/>
                  </a:lnTo>
                  <a:lnTo>
                    <a:pt x="418" y="112"/>
                  </a:lnTo>
                  <a:lnTo>
                    <a:pt x="420" y="104"/>
                  </a:lnTo>
                  <a:lnTo>
                    <a:pt x="420" y="99"/>
                  </a:lnTo>
                  <a:lnTo>
                    <a:pt x="418" y="94"/>
                  </a:lnTo>
                  <a:lnTo>
                    <a:pt x="422" y="95"/>
                  </a:lnTo>
                  <a:lnTo>
                    <a:pt x="422" y="90"/>
                  </a:lnTo>
                  <a:lnTo>
                    <a:pt x="412" y="87"/>
                  </a:lnTo>
                  <a:lnTo>
                    <a:pt x="407" y="85"/>
                  </a:lnTo>
                  <a:lnTo>
                    <a:pt x="407" y="84"/>
                  </a:lnTo>
                  <a:lnTo>
                    <a:pt x="403" y="84"/>
                  </a:lnTo>
                  <a:lnTo>
                    <a:pt x="403" y="82"/>
                  </a:lnTo>
                  <a:lnTo>
                    <a:pt x="398" y="78"/>
                  </a:lnTo>
                  <a:lnTo>
                    <a:pt x="396" y="75"/>
                  </a:lnTo>
                  <a:lnTo>
                    <a:pt x="388" y="78"/>
                  </a:lnTo>
                  <a:lnTo>
                    <a:pt x="386" y="77"/>
                  </a:lnTo>
                  <a:lnTo>
                    <a:pt x="381" y="77"/>
                  </a:lnTo>
                  <a:lnTo>
                    <a:pt x="378" y="77"/>
                  </a:lnTo>
                  <a:lnTo>
                    <a:pt x="370" y="69"/>
                  </a:lnTo>
                  <a:lnTo>
                    <a:pt x="370" y="64"/>
                  </a:lnTo>
                  <a:lnTo>
                    <a:pt x="365" y="64"/>
                  </a:lnTo>
                  <a:lnTo>
                    <a:pt x="359" y="69"/>
                  </a:lnTo>
                  <a:lnTo>
                    <a:pt x="356" y="70"/>
                  </a:lnTo>
                  <a:lnTo>
                    <a:pt x="351" y="69"/>
                  </a:lnTo>
                  <a:lnTo>
                    <a:pt x="350" y="65"/>
                  </a:lnTo>
                  <a:lnTo>
                    <a:pt x="351" y="64"/>
                  </a:lnTo>
                  <a:lnTo>
                    <a:pt x="350" y="60"/>
                  </a:lnTo>
                  <a:lnTo>
                    <a:pt x="352" y="45"/>
                  </a:lnTo>
                  <a:lnTo>
                    <a:pt x="355" y="46"/>
                  </a:lnTo>
                  <a:lnTo>
                    <a:pt x="356" y="46"/>
                  </a:lnTo>
                  <a:lnTo>
                    <a:pt x="357" y="45"/>
                  </a:lnTo>
                  <a:lnTo>
                    <a:pt x="357" y="43"/>
                  </a:lnTo>
                  <a:lnTo>
                    <a:pt x="362" y="38"/>
                  </a:lnTo>
                  <a:lnTo>
                    <a:pt x="361" y="33"/>
                  </a:lnTo>
                  <a:lnTo>
                    <a:pt x="360" y="30"/>
                  </a:lnTo>
                  <a:lnTo>
                    <a:pt x="357" y="25"/>
                  </a:lnTo>
                  <a:lnTo>
                    <a:pt x="354" y="22"/>
                  </a:lnTo>
                  <a:lnTo>
                    <a:pt x="350" y="21"/>
                  </a:lnTo>
                  <a:lnTo>
                    <a:pt x="346" y="19"/>
                  </a:lnTo>
                  <a:lnTo>
                    <a:pt x="341" y="16"/>
                  </a:lnTo>
                  <a:lnTo>
                    <a:pt x="334" y="16"/>
                  </a:lnTo>
                  <a:lnTo>
                    <a:pt x="329" y="14"/>
                  </a:lnTo>
                  <a:lnTo>
                    <a:pt x="330" y="9"/>
                  </a:lnTo>
                  <a:lnTo>
                    <a:pt x="327" y="4"/>
                  </a:lnTo>
                  <a:lnTo>
                    <a:pt x="322" y="1"/>
                  </a:lnTo>
                  <a:lnTo>
                    <a:pt x="312" y="1"/>
                  </a:lnTo>
                  <a:lnTo>
                    <a:pt x="311" y="10"/>
                  </a:lnTo>
                  <a:lnTo>
                    <a:pt x="307" y="15"/>
                  </a:lnTo>
                  <a:lnTo>
                    <a:pt x="281" y="0"/>
                  </a:lnTo>
                  <a:lnTo>
                    <a:pt x="276" y="2"/>
                  </a:lnTo>
                  <a:lnTo>
                    <a:pt x="277" y="7"/>
                  </a:lnTo>
                  <a:lnTo>
                    <a:pt x="274" y="12"/>
                  </a:lnTo>
                  <a:lnTo>
                    <a:pt x="276" y="22"/>
                  </a:lnTo>
                  <a:lnTo>
                    <a:pt x="272" y="27"/>
                  </a:lnTo>
                  <a:lnTo>
                    <a:pt x="269" y="36"/>
                  </a:lnTo>
                  <a:lnTo>
                    <a:pt x="266" y="41"/>
                  </a:lnTo>
                  <a:lnTo>
                    <a:pt x="261" y="41"/>
                  </a:lnTo>
                  <a:lnTo>
                    <a:pt x="257" y="51"/>
                  </a:lnTo>
                  <a:lnTo>
                    <a:pt x="252" y="53"/>
                  </a:lnTo>
                  <a:lnTo>
                    <a:pt x="247" y="53"/>
                  </a:lnTo>
                  <a:lnTo>
                    <a:pt x="245" y="58"/>
                  </a:lnTo>
                  <a:lnTo>
                    <a:pt x="244" y="64"/>
                  </a:lnTo>
                  <a:lnTo>
                    <a:pt x="242" y="69"/>
                  </a:lnTo>
                  <a:lnTo>
                    <a:pt x="239" y="79"/>
                  </a:lnTo>
                  <a:lnTo>
                    <a:pt x="238" y="84"/>
                  </a:lnTo>
                  <a:lnTo>
                    <a:pt x="233" y="85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18" y="78"/>
                  </a:lnTo>
                  <a:lnTo>
                    <a:pt x="213" y="79"/>
                  </a:lnTo>
                  <a:lnTo>
                    <a:pt x="213" y="89"/>
                  </a:lnTo>
                  <a:lnTo>
                    <a:pt x="212" y="94"/>
                  </a:lnTo>
                  <a:lnTo>
                    <a:pt x="210" y="97"/>
                  </a:lnTo>
                  <a:lnTo>
                    <a:pt x="206" y="105"/>
                  </a:lnTo>
                  <a:lnTo>
                    <a:pt x="204" y="111"/>
                  </a:lnTo>
                  <a:lnTo>
                    <a:pt x="203" y="116"/>
                  </a:lnTo>
                  <a:lnTo>
                    <a:pt x="201" y="126"/>
                  </a:lnTo>
                  <a:lnTo>
                    <a:pt x="196" y="132"/>
                  </a:lnTo>
                  <a:lnTo>
                    <a:pt x="191" y="142"/>
                  </a:lnTo>
                  <a:lnTo>
                    <a:pt x="189" y="151"/>
                  </a:lnTo>
                  <a:lnTo>
                    <a:pt x="193" y="156"/>
                  </a:lnTo>
                  <a:lnTo>
                    <a:pt x="189" y="161"/>
                  </a:lnTo>
                  <a:lnTo>
                    <a:pt x="190" y="166"/>
                  </a:lnTo>
                  <a:lnTo>
                    <a:pt x="190" y="166"/>
                  </a:lnTo>
                  <a:lnTo>
                    <a:pt x="180" y="173"/>
                  </a:lnTo>
                  <a:lnTo>
                    <a:pt x="175" y="172"/>
                  </a:lnTo>
                  <a:lnTo>
                    <a:pt x="166" y="180"/>
                  </a:lnTo>
                  <a:lnTo>
                    <a:pt x="159" y="177"/>
                  </a:lnTo>
                  <a:lnTo>
                    <a:pt x="159" y="182"/>
                  </a:lnTo>
                  <a:lnTo>
                    <a:pt x="157" y="186"/>
                  </a:lnTo>
                  <a:lnTo>
                    <a:pt x="152" y="189"/>
                  </a:lnTo>
                  <a:lnTo>
                    <a:pt x="141" y="194"/>
                  </a:lnTo>
                  <a:lnTo>
                    <a:pt x="136" y="194"/>
                  </a:lnTo>
                  <a:lnTo>
                    <a:pt x="129" y="190"/>
                  </a:lnTo>
                  <a:lnTo>
                    <a:pt x="126" y="195"/>
                  </a:lnTo>
                  <a:lnTo>
                    <a:pt x="117" y="201"/>
                  </a:lnTo>
                  <a:lnTo>
                    <a:pt x="110" y="200"/>
                  </a:lnTo>
                  <a:lnTo>
                    <a:pt x="100" y="195"/>
                  </a:lnTo>
                  <a:lnTo>
                    <a:pt x="95" y="190"/>
                  </a:lnTo>
                  <a:lnTo>
                    <a:pt x="91" y="185"/>
                  </a:lnTo>
                  <a:lnTo>
                    <a:pt x="91" y="180"/>
                  </a:lnTo>
                  <a:lnTo>
                    <a:pt x="72" y="202"/>
                  </a:lnTo>
                  <a:lnTo>
                    <a:pt x="56" y="215"/>
                  </a:lnTo>
                  <a:lnTo>
                    <a:pt x="52" y="220"/>
                  </a:lnTo>
                  <a:lnTo>
                    <a:pt x="52" y="225"/>
                  </a:lnTo>
                  <a:lnTo>
                    <a:pt x="47" y="229"/>
                  </a:lnTo>
                  <a:lnTo>
                    <a:pt x="45" y="234"/>
                  </a:lnTo>
                  <a:lnTo>
                    <a:pt x="42" y="239"/>
                  </a:lnTo>
                  <a:lnTo>
                    <a:pt x="38" y="241"/>
                  </a:lnTo>
                  <a:lnTo>
                    <a:pt x="33" y="245"/>
                  </a:lnTo>
                  <a:lnTo>
                    <a:pt x="32" y="250"/>
                  </a:lnTo>
                  <a:lnTo>
                    <a:pt x="20" y="254"/>
                  </a:lnTo>
                  <a:lnTo>
                    <a:pt x="15" y="258"/>
                  </a:lnTo>
                  <a:lnTo>
                    <a:pt x="10" y="259"/>
                  </a:lnTo>
                  <a:lnTo>
                    <a:pt x="0" y="265"/>
                  </a:lnTo>
                  <a:lnTo>
                    <a:pt x="19" y="263"/>
                  </a:lnTo>
                  <a:lnTo>
                    <a:pt x="29" y="263"/>
                  </a:lnTo>
                  <a:lnTo>
                    <a:pt x="71" y="256"/>
                  </a:lnTo>
                  <a:lnTo>
                    <a:pt x="95" y="253"/>
                  </a:lnTo>
                  <a:lnTo>
                    <a:pt x="113" y="248"/>
                  </a:lnTo>
                  <a:lnTo>
                    <a:pt x="121" y="248"/>
                  </a:lnTo>
                  <a:lnTo>
                    <a:pt x="131" y="248"/>
                  </a:lnTo>
                  <a:lnTo>
                    <a:pt x="150" y="246"/>
                  </a:lnTo>
                  <a:lnTo>
                    <a:pt x="198" y="239"/>
                  </a:lnTo>
                  <a:lnTo>
                    <a:pt x="330" y="215"/>
                  </a:lnTo>
                  <a:lnTo>
                    <a:pt x="396" y="201"/>
                  </a:lnTo>
                  <a:lnTo>
                    <a:pt x="456" y="189"/>
                  </a:lnTo>
                  <a:lnTo>
                    <a:pt x="454" y="186"/>
                  </a:lnTo>
                  <a:lnTo>
                    <a:pt x="457" y="189"/>
                  </a:lnTo>
                  <a:lnTo>
                    <a:pt x="459" y="187"/>
                  </a:lnTo>
                  <a:lnTo>
                    <a:pt x="458" y="182"/>
                  </a:lnTo>
                  <a:lnTo>
                    <a:pt x="458" y="177"/>
                  </a:lnTo>
                  <a:lnTo>
                    <a:pt x="462" y="181"/>
                  </a:lnTo>
                  <a:lnTo>
                    <a:pt x="464" y="186"/>
                  </a:lnTo>
                  <a:lnTo>
                    <a:pt x="467" y="186"/>
                  </a:lnTo>
                  <a:lnTo>
                    <a:pt x="458" y="171"/>
                  </a:lnTo>
                  <a:lnTo>
                    <a:pt x="453" y="161"/>
                  </a:lnTo>
                  <a:close/>
                  <a:moveTo>
                    <a:pt x="477" y="66"/>
                  </a:moveTo>
                  <a:lnTo>
                    <a:pt x="474" y="72"/>
                  </a:lnTo>
                  <a:lnTo>
                    <a:pt x="474" y="77"/>
                  </a:lnTo>
                  <a:lnTo>
                    <a:pt x="472" y="80"/>
                  </a:lnTo>
                  <a:lnTo>
                    <a:pt x="474" y="77"/>
                  </a:lnTo>
                  <a:lnTo>
                    <a:pt x="478" y="66"/>
                  </a:lnTo>
                  <a:lnTo>
                    <a:pt x="477" y="66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5520732" y="3428572"/>
              <a:ext cx="485257" cy="234926"/>
            </a:xfrm>
            <a:custGeom>
              <a:avLst/>
              <a:gdLst>
                <a:gd name="T0" fmla="*/ 270 w 273"/>
                <a:gd name="T1" fmla="*/ 86 h 132"/>
                <a:gd name="T2" fmla="*/ 210 w 273"/>
                <a:gd name="T3" fmla="*/ 0 h 132"/>
                <a:gd name="T4" fmla="*/ 10 w 273"/>
                <a:gd name="T5" fmla="*/ 77 h 132"/>
                <a:gd name="T6" fmla="*/ 24 w 273"/>
                <a:gd name="T7" fmla="*/ 58 h 132"/>
                <a:gd name="T8" fmla="*/ 40 w 273"/>
                <a:gd name="T9" fmla="*/ 42 h 132"/>
                <a:gd name="T10" fmla="*/ 59 w 273"/>
                <a:gd name="T11" fmla="*/ 47 h 132"/>
                <a:gd name="T12" fmla="*/ 71 w 273"/>
                <a:gd name="T13" fmla="*/ 32 h 132"/>
                <a:gd name="T14" fmla="*/ 95 w 273"/>
                <a:gd name="T15" fmla="*/ 34 h 132"/>
                <a:gd name="T16" fmla="*/ 99 w 273"/>
                <a:gd name="T17" fmla="*/ 46 h 132"/>
                <a:gd name="T18" fmla="*/ 119 w 273"/>
                <a:gd name="T19" fmla="*/ 56 h 132"/>
                <a:gd name="T20" fmla="*/ 133 w 273"/>
                <a:gd name="T21" fmla="*/ 68 h 132"/>
                <a:gd name="T22" fmla="*/ 152 w 273"/>
                <a:gd name="T23" fmla="*/ 71 h 132"/>
                <a:gd name="T24" fmla="*/ 154 w 273"/>
                <a:gd name="T25" fmla="*/ 90 h 132"/>
                <a:gd name="T26" fmla="*/ 147 w 273"/>
                <a:gd name="T27" fmla="*/ 105 h 132"/>
                <a:gd name="T28" fmla="*/ 154 w 273"/>
                <a:gd name="T29" fmla="*/ 113 h 132"/>
                <a:gd name="T30" fmla="*/ 166 w 273"/>
                <a:gd name="T31" fmla="*/ 118 h 132"/>
                <a:gd name="T32" fmla="*/ 173 w 273"/>
                <a:gd name="T33" fmla="*/ 118 h 132"/>
                <a:gd name="T34" fmla="*/ 192 w 273"/>
                <a:gd name="T35" fmla="*/ 126 h 132"/>
                <a:gd name="T36" fmla="*/ 205 w 273"/>
                <a:gd name="T37" fmla="*/ 126 h 132"/>
                <a:gd name="T38" fmla="*/ 182 w 273"/>
                <a:gd name="T39" fmla="*/ 106 h 132"/>
                <a:gd name="T40" fmla="*/ 177 w 273"/>
                <a:gd name="T41" fmla="*/ 93 h 132"/>
                <a:gd name="T42" fmla="*/ 195 w 273"/>
                <a:gd name="T43" fmla="*/ 112 h 132"/>
                <a:gd name="T44" fmla="*/ 182 w 273"/>
                <a:gd name="T45" fmla="*/ 82 h 132"/>
                <a:gd name="T46" fmla="*/ 178 w 273"/>
                <a:gd name="T47" fmla="*/ 61 h 132"/>
                <a:gd name="T48" fmla="*/ 182 w 273"/>
                <a:gd name="T49" fmla="*/ 58 h 132"/>
                <a:gd name="T50" fmla="*/ 177 w 273"/>
                <a:gd name="T51" fmla="*/ 46 h 132"/>
                <a:gd name="T52" fmla="*/ 182 w 273"/>
                <a:gd name="T53" fmla="*/ 35 h 132"/>
                <a:gd name="T54" fmla="*/ 187 w 273"/>
                <a:gd name="T55" fmla="*/ 28 h 132"/>
                <a:gd name="T56" fmla="*/ 199 w 273"/>
                <a:gd name="T57" fmla="*/ 24 h 132"/>
                <a:gd name="T58" fmla="*/ 202 w 273"/>
                <a:gd name="T59" fmla="*/ 13 h 132"/>
                <a:gd name="T60" fmla="*/ 201 w 273"/>
                <a:gd name="T61" fmla="*/ 25 h 132"/>
                <a:gd name="T62" fmla="*/ 195 w 273"/>
                <a:gd name="T63" fmla="*/ 34 h 132"/>
                <a:gd name="T64" fmla="*/ 199 w 273"/>
                <a:gd name="T65" fmla="*/ 49 h 132"/>
                <a:gd name="T66" fmla="*/ 191 w 273"/>
                <a:gd name="T67" fmla="*/ 62 h 132"/>
                <a:gd name="T68" fmla="*/ 197 w 273"/>
                <a:gd name="T69" fmla="*/ 62 h 132"/>
                <a:gd name="T70" fmla="*/ 204 w 273"/>
                <a:gd name="T71" fmla="*/ 76 h 132"/>
                <a:gd name="T72" fmla="*/ 196 w 273"/>
                <a:gd name="T73" fmla="*/ 85 h 132"/>
                <a:gd name="T74" fmla="*/ 206 w 273"/>
                <a:gd name="T75" fmla="*/ 85 h 132"/>
                <a:gd name="T76" fmla="*/ 202 w 273"/>
                <a:gd name="T77" fmla="*/ 88 h 132"/>
                <a:gd name="T78" fmla="*/ 204 w 273"/>
                <a:gd name="T79" fmla="*/ 105 h 132"/>
                <a:gd name="T80" fmla="*/ 216 w 273"/>
                <a:gd name="T81" fmla="*/ 111 h 132"/>
                <a:gd name="T82" fmla="*/ 221 w 273"/>
                <a:gd name="T83" fmla="*/ 108 h 132"/>
                <a:gd name="T84" fmla="*/ 230 w 273"/>
                <a:gd name="T85" fmla="*/ 111 h 132"/>
                <a:gd name="T86" fmla="*/ 234 w 273"/>
                <a:gd name="T87" fmla="*/ 121 h 132"/>
                <a:gd name="T88" fmla="*/ 234 w 273"/>
                <a:gd name="T89" fmla="*/ 132 h 132"/>
                <a:gd name="T90" fmla="*/ 261 w 273"/>
                <a:gd name="T91" fmla="*/ 121 h 132"/>
                <a:gd name="T92" fmla="*/ 270 w 273"/>
                <a:gd name="T93" fmla="*/ 103 h 132"/>
                <a:gd name="T94" fmla="*/ 270 w 273"/>
                <a:gd name="T95" fmla="*/ 1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3" h="132">
                  <a:moveTo>
                    <a:pt x="273" y="93"/>
                  </a:moveTo>
                  <a:lnTo>
                    <a:pt x="268" y="90"/>
                  </a:lnTo>
                  <a:lnTo>
                    <a:pt x="270" y="87"/>
                  </a:lnTo>
                  <a:lnTo>
                    <a:pt x="270" y="86"/>
                  </a:lnTo>
                  <a:lnTo>
                    <a:pt x="236" y="93"/>
                  </a:lnTo>
                  <a:lnTo>
                    <a:pt x="234" y="88"/>
                  </a:lnTo>
                  <a:lnTo>
                    <a:pt x="225" y="54"/>
                  </a:lnTo>
                  <a:lnTo>
                    <a:pt x="210" y="0"/>
                  </a:lnTo>
                  <a:lnTo>
                    <a:pt x="98" y="24"/>
                  </a:lnTo>
                  <a:lnTo>
                    <a:pt x="0" y="42"/>
                  </a:lnTo>
                  <a:lnTo>
                    <a:pt x="6" y="82"/>
                  </a:lnTo>
                  <a:lnTo>
                    <a:pt x="10" y="77"/>
                  </a:lnTo>
                  <a:lnTo>
                    <a:pt x="15" y="72"/>
                  </a:lnTo>
                  <a:lnTo>
                    <a:pt x="17" y="68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9" y="56"/>
                  </a:lnTo>
                  <a:lnTo>
                    <a:pt x="34" y="57"/>
                  </a:lnTo>
                  <a:lnTo>
                    <a:pt x="40" y="47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6" y="47"/>
                  </a:lnTo>
                  <a:lnTo>
                    <a:pt x="51" y="48"/>
                  </a:lnTo>
                  <a:lnTo>
                    <a:pt x="59" y="47"/>
                  </a:lnTo>
                  <a:lnTo>
                    <a:pt x="60" y="42"/>
                  </a:lnTo>
                  <a:lnTo>
                    <a:pt x="64" y="37"/>
                  </a:lnTo>
                  <a:lnTo>
                    <a:pt x="69" y="37"/>
                  </a:lnTo>
                  <a:lnTo>
                    <a:pt x="71" y="32"/>
                  </a:lnTo>
                  <a:lnTo>
                    <a:pt x="75" y="29"/>
                  </a:lnTo>
                  <a:lnTo>
                    <a:pt x="80" y="32"/>
                  </a:lnTo>
                  <a:lnTo>
                    <a:pt x="85" y="34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4" y="39"/>
                  </a:lnTo>
                  <a:lnTo>
                    <a:pt x="99" y="40"/>
                  </a:lnTo>
                  <a:lnTo>
                    <a:pt x="99" y="46"/>
                  </a:lnTo>
                  <a:lnTo>
                    <a:pt x="103" y="49"/>
                  </a:lnTo>
                  <a:lnTo>
                    <a:pt x="104" y="53"/>
                  </a:lnTo>
                  <a:lnTo>
                    <a:pt x="114" y="53"/>
                  </a:lnTo>
                  <a:lnTo>
                    <a:pt x="119" y="56"/>
                  </a:lnTo>
                  <a:lnTo>
                    <a:pt x="122" y="61"/>
                  </a:lnTo>
                  <a:lnTo>
                    <a:pt x="121" y="66"/>
                  </a:lnTo>
                  <a:lnTo>
                    <a:pt x="126" y="68"/>
                  </a:lnTo>
                  <a:lnTo>
                    <a:pt x="133" y="68"/>
                  </a:lnTo>
                  <a:lnTo>
                    <a:pt x="138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1"/>
                  </a:lnTo>
                  <a:lnTo>
                    <a:pt x="157" y="74"/>
                  </a:lnTo>
                  <a:lnTo>
                    <a:pt x="157" y="78"/>
                  </a:lnTo>
                  <a:lnTo>
                    <a:pt x="154" y="83"/>
                  </a:lnTo>
                  <a:lnTo>
                    <a:pt x="154" y="90"/>
                  </a:lnTo>
                  <a:lnTo>
                    <a:pt x="151" y="93"/>
                  </a:lnTo>
                  <a:lnTo>
                    <a:pt x="151" y="98"/>
                  </a:lnTo>
                  <a:lnTo>
                    <a:pt x="148" y="103"/>
                  </a:lnTo>
                  <a:lnTo>
                    <a:pt x="147" y="105"/>
                  </a:lnTo>
                  <a:lnTo>
                    <a:pt x="146" y="108"/>
                  </a:lnTo>
                  <a:lnTo>
                    <a:pt x="146" y="113"/>
                  </a:lnTo>
                  <a:lnTo>
                    <a:pt x="151" y="118"/>
                  </a:lnTo>
                  <a:lnTo>
                    <a:pt x="154" y="113"/>
                  </a:lnTo>
                  <a:lnTo>
                    <a:pt x="154" y="110"/>
                  </a:lnTo>
                  <a:lnTo>
                    <a:pt x="160" y="108"/>
                  </a:lnTo>
                  <a:lnTo>
                    <a:pt x="162" y="113"/>
                  </a:lnTo>
                  <a:lnTo>
                    <a:pt x="166" y="118"/>
                  </a:lnTo>
                  <a:lnTo>
                    <a:pt x="171" y="121"/>
                  </a:lnTo>
                  <a:lnTo>
                    <a:pt x="171" y="117"/>
                  </a:lnTo>
                  <a:lnTo>
                    <a:pt x="172" y="113"/>
                  </a:lnTo>
                  <a:lnTo>
                    <a:pt x="173" y="118"/>
                  </a:lnTo>
                  <a:lnTo>
                    <a:pt x="178" y="124"/>
                  </a:lnTo>
                  <a:lnTo>
                    <a:pt x="183" y="121"/>
                  </a:lnTo>
                  <a:lnTo>
                    <a:pt x="188" y="122"/>
                  </a:lnTo>
                  <a:lnTo>
                    <a:pt x="192" y="126"/>
                  </a:lnTo>
                  <a:lnTo>
                    <a:pt x="193" y="126"/>
                  </a:lnTo>
                  <a:lnTo>
                    <a:pt x="199" y="126"/>
                  </a:lnTo>
                  <a:lnTo>
                    <a:pt x="204" y="130"/>
                  </a:lnTo>
                  <a:lnTo>
                    <a:pt x="205" y="126"/>
                  </a:lnTo>
                  <a:lnTo>
                    <a:pt x="199" y="116"/>
                  </a:lnTo>
                  <a:lnTo>
                    <a:pt x="195" y="115"/>
                  </a:lnTo>
                  <a:lnTo>
                    <a:pt x="190" y="110"/>
                  </a:lnTo>
                  <a:lnTo>
                    <a:pt x="182" y="106"/>
                  </a:lnTo>
                  <a:lnTo>
                    <a:pt x="178" y="102"/>
                  </a:lnTo>
                  <a:lnTo>
                    <a:pt x="176" y="92"/>
                  </a:lnTo>
                  <a:lnTo>
                    <a:pt x="176" y="90"/>
                  </a:lnTo>
                  <a:lnTo>
                    <a:pt x="177" y="93"/>
                  </a:lnTo>
                  <a:lnTo>
                    <a:pt x="182" y="103"/>
                  </a:lnTo>
                  <a:lnTo>
                    <a:pt x="187" y="107"/>
                  </a:lnTo>
                  <a:lnTo>
                    <a:pt x="192" y="108"/>
                  </a:lnTo>
                  <a:lnTo>
                    <a:pt x="195" y="112"/>
                  </a:lnTo>
                  <a:lnTo>
                    <a:pt x="197" y="107"/>
                  </a:lnTo>
                  <a:lnTo>
                    <a:pt x="187" y="97"/>
                  </a:lnTo>
                  <a:lnTo>
                    <a:pt x="185" y="87"/>
                  </a:lnTo>
                  <a:lnTo>
                    <a:pt x="182" y="82"/>
                  </a:lnTo>
                  <a:lnTo>
                    <a:pt x="183" y="77"/>
                  </a:lnTo>
                  <a:lnTo>
                    <a:pt x="182" y="73"/>
                  </a:lnTo>
                  <a:lnTo>
                    <a:pt x="182" y="64"/>
                  </a:lnTo>
                  <a:lnTo>
                    <a:pt x="178" y="61"/>
                  </a:lnTo>
                  <a:lnTo>
                    <a:pt x="180" y="61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2" y="58"/>
                  </a:lnTo>
                  <a:lnTo>
                    <a:pt x="182" y="53"/>
                  </a:lnTo>
                  <a:lnTo>
                    <a:pt x="171" y="46"/>
                  </a:lnTo>
                  <a:lnTo>
                    <a:pt x="176" y="44"/>
                  </a:lnTo>
                  <a:lnTo>
                    <a:pt x="177" y="46"/>
                  </a:lnTo>
                  <a:lnTo>
                    <a:pt x="182" y="46"/>
                  </a:lnTo>
                  <a:lnTo>
                    <a:pt x="177" y="40"/>
                  </a:lnTo>
                  <a:lnTo>
                    <a:pt x="182" y="42"/>
                  </a:lnTo>
                  <a:lnTo>
                    <a:pt x="182" y="35"/>
                  </a:lnTo>
                  <a:lnTo>
                    <a:pt x="182" y="33"/>
                  </a:lnTo>
                  <a:lnTo>
                    <a:pt x="183" y="30"/>
                  </a:lnTo>
                  <a:lnTo>
                    <a:pt x="187" y="35"/>
                  </a:lnTo>
                  <a:lnTo>
                    <a:pt x="187" y="28"/>
                  </a:lnTo>
                  <a:lnTo>
                    <a:pt x="190" y="25"/>
                  </a:lnTo>
                  <a:lnTo>
                    <a:pt x="190" y="29"/>
                  </a:lnTo>
                  <a:lnTo>
                    <a:pt x="195" y="28"/>
                  </a:lnTo>
                  <a:lnTo>
                    <a:pt x="199" y="24"/>
                  </a:lnTo>
                  <a:lnTo>
                    <a:pt x="195" y="18"/>
                  </a:lnTo>
                  <a:lnTo>
                    <a:pt x="195" y="15"/>
                  </a:lnTo>
                  <a:lnTo>
                    <a:pt x="200" y="14"/>
                  </a:lnTo>
                  <a:lnTo>
                    <a:pt x="202" y="13"/>
                  </a:lnTo>
                  <a:lnTo>
                    <a:pt x="202" y="18"/>
                  </a:lnTo>
                  <a:lnTo>
                    <a:pt x="206" y="14"/>
                  </a:lnTo>
                  <a:lnTo>
                    <a:pt x="207" y="17"/>
                  </a:lnTo>
                  <a:lnTo>
                    <a:pt x="201" y="25"/>
                  </a:lnTo>
                  <a:lnTo>
                    <a:pt x="207" y="27"/>
                  </a:lnTo>
                  <a:lnTo>
                    <a:pt x="204" y="29"/>
                  </a:lnTo>
                  <a:lnTo>
                    <a:pt x="199" y="29"/>
                  </a:lnTo>
                  <a:lnTo>
                    <a:pt x="195" y="34"/>
                  </a:lnTo>
                  <a:lnTo>
                    <a:pt x="192" y="49"/>
                  </a:lnTo>
                  <a:lnTo>
                    <a:pt x="195" y="54"/>
                  </a:lnTo>
                  <a:lnTo>
                    <a:pt x="197" y="49"/>
                  </a:lnTo>
                  <a:lnTo>
                    <a:pt x="199" y="49"/>
                  </a:lnTo>
                  <a:lnTo>
                    <a:pt x="199" y="54"/>
                  </a:lnTo>
                  <a:lnTo>
                    <a:pt x="200" y="57"/>
                  </a:lnTo>
                  <a:lnTo>
                    <a:pt x="195" y="61"/>
                  </a:lnTo>
                  <a:lnTo>
                    <a:pt x="191" y="62"/>
                  </a:lnTo>
                  <a:lnTo>
                    <a:pt x="191" y="72"/>
                  </a:lnTo>
                  <a:lnTo>
                    <a:pt x="191" y="67"/>
                  </a:lnTo>
                  <a:lnTo>
                    <a:pt x="196" y="64"/>
                  </a:lnTo>
                  <a:lnTo>
                    <a:pt x="197" y="62"/>
                  </a:lnTo>
                  <a:lnTo>
                    <a:pt x="201" y="67"/>
                  </a:lnTo>
                  <a:lnTo>
                    <a:pt x="205" y="67"/>
                  </a:lnTo>
                  <a:lnTo>
                    <a:pt x="202" y="72"/>
                  </a:lnTo>
                  <a:lnTo>
                    <a:pt x="204" y="76"/>
                  </a:lnTo>
                  <a:lnTo>
                    <a:pt x="200" y="72"/>
                  </a:lnTo>
                  <a:lnTo>
                    <a:pt x="195" y="74"/>
                  </a:lnTo>
                  <a:lnTo>
                    <a:pt x="193" y="79"/>
                  </a:lnTo>
                  <a:lnTo>
                    <a:pt x="196" y="85"/>
                  </a:lnTo>
                  <a:lnTo>
                    <a:pt x="197" y="78"/>
                  </a:lnTo>
                  <a:lnTo>
                    <a:pt x="202" y="78"/>
                  </a:lnTo>
                  <a:lnTo>
                    <a:pt x="205" y="79"/>
                  </a:lnTo>
                  <a:lnTo>
                    <a:pt x="206" y="85"/>
                  </a:lnTo>
                  <a:lnTo>
                    <a:pt x="212" y="86"/>
                  </a:lnTo>
                  <a:lnTo>
                    <a:pt x="217" y="85"/>
                  </a:lnTo>
                  <a:lnTo>
                    <a:pt x="214" y="88"/>
                  </a:lnTo>
                  <a:lnTo>
                    <a:pt x="202" y="88"/>
                  </a:lnTo>
                  <a:lnTo>
                    <a:pt x="201" y="93"/>
                  </a:lnTo>
                  <a:lnTo>
                    <a:pt x="206" y="90"/>
                  </a:lnTo>
                  <a:lnTo>
                    <a:pt x="204" y="100"/>
                  </a:lnTo>
                  <a:lnTo>
                    <a:pt x="204" y="105"/>
                  </a:lnTo>
                  <a:lnTo>
                    <a:pt x="207" y="110"/>
                  </a:lnTo>
                  <a:lnTo>
                    <a:pt x="206" y="105"/>
                  </a:lnTo>
                  <a:lnTo>
                    <a:pt x="211" y="107"/>
                  </a:lnTo>
                  <a:lnTo>
                    <a:pt x="216" y="111"/>
                  </a:lnTo>
                  <a:lnTo>
                    <a:pt x="220" y="113"/>
                  </a:lnTo>
                  <a:lnTo>
                    <a:pt x="219" y="108"/>
                  </a:lnTo>
                  <a:lnTo>
                    <a:pt x="221" y="103"/>
                  </a:lnTo>
                  <a:lnTo>
                    <a:pt x="221" y="108"/>
                  </a:lnTo>
                  <a:lnTo>
                    <a:pt x="222" y="110"/>
                  </a:lnTo>
                  <a:lnTo>
                    <a:pt x="227" y="101"/>
                  </a:lnTo>
                  <a:lnTo>
                    <a:pt x="227" y="110"/>
                  </a:lnTo>
                  <a:lnTo>
                    <a:pt x="230" y="111"/>
                  </a:lnTo>
                  <a:lnTo>
                    <a:pt x="226" y="116"/>
                  </a:lnTo>
                  <a:lnTo>
                    <a:pt x="227" y="121"/>
                  </a:lnTo>
                  <a:lnTo>
                    <a:pt x="231" y="118"/>
                  </a:lnTo>
                  <a:lnTo>
                    <a:pt x="234" y="121"/>
                  </a:lnTo>
                  <a:lnTo>
                    <a:pt x="239" y="120"/>
                  </a:lnTo>
                  <a:lnTo>
                    <a:pt x="236" y="125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43" y="130"/>
                  </a:lnTo>
                  <a:lnTo>
                    <a:pt x="246" y="130"/>
                  </a:lnTo>
                  <a:lnTo>
                    <a:pt x="251" y="125"/>
                  </a:lnTo>
                  <a:lnTo>
                    <a:pt x="261" y="121"/>
                  </a:lnTo>
                  <a:lnTo>
                    <a:pt x="261" y="116"/>
                  </a:lnTo>
                  <a:lnTo>
                    <a:pt x="265" y="112"/>
                  </a:lnTo>
                  <a:lnTo>
                    <a:pt x="268" y="102"/>
                  </a:lnTo>
                  <a:lnTo>
                    <a:pt x="270" y="103"/>
                  </a:lnTo>
                  <a:lnTo>
                    <a:pt x="273" y="93"/>
                  </a:lnTo>
                  <a:close/>
                  <a:moveTo>
                    <a:pt x="271" y="103"/>
                  </a:moveTo>
                  <a:lnTo>
                    <a:pt x="269" y="118"/>
                  </a:lnTo>
                  <a:lnTo>
                    <a:pt x="270" y="118"/>
                  </a:lnTo>
                  <a:lnTo>
                    <a:pt x="271" y="113"/>
                  </a:lnTo>
                  <a:lnTo>
                    <a:pt x="273" y="98"/>
                  </a:lnTo>
                  <a:lnTo>
                    <a:pt x="271" y="10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048353" y="3029326"/>
              <a:ext cx="183576" cy="178441"/>
            </a:xfrm>
            <a:custGeom>
              <a:avLst/>
              <a:gdLst>
                <a:gd name="T0" fmla="*/ 0 w 103"/>
                <a:gd name="T1" fmla="*/ 20 h 101"/>
                <a:gd name="T2" fmla="*/ 31 w 103"/>
                <a:gd name="T3" fmla="*/ 14 h 101"/>
                <a:gd name="T4" fmla="*/ 36 w 103"/>
                <a:gd name="T5" fmla="*/ 14 h 101"/>
                <a:gd name="T6" fmla="*/ 45 w 103"/>
                <a:gd name="T7" fmla="*/ 10 h 101"/>
                <a:gd name="T8" fmla="*/ 49 w 103"/>
                <a:gd name="T9" fmla="*/ 10 h 101"/>
                <a:gd name="T10" fmla="*/ 54 w 103"/>
                <a:gd name="T11" fmla="*/ 8 h 101"/>
                <a:gd name="T12" fmla="*/ 81 w 103"/>
                <a:gd name="T13" fmla="*/ 1 h 101"/>
                <a:gd name="T14" fmla="*/ 88 w 103"/>
                <a:gd name="T15" fmla="*/ 0 h 101"/>
                <a:gd name="T16" fmla="*/ 91 w 103"/>
                <a:gd name="T17" fmla="*/ 0 h 101"/>
                <a:gd name="T18" fmla="*/ 102 w 103"/>
                <a:gd name="T19" fmla="*/ 39 h 101"/>
                <a:gd name="T20" fmla="*/ 103 w 103"/>
                <a:gd name="T21" fmla="*/ 44 h 101"/>
                <a:gd name="T22" fmla="*/ 102 w 103"/>
                <a:gd name="T23" fmla="*/ 48 h 101"/>
                <a:gd name="T24" fmla="*/ 102 w 103"/>
                <a:gd name="T25" fmla="*/ 49 h 101"/>
                <a:gd name="T26" fmla="*/ 103 w 103"/>
                <a:gd name="T27" fmla="*/ 52 h 101"/>
                <a:gd name="T28" fmla="*/ 100 w 103"/>
                <a:gd name="T29" fmla="*/ 50 h 101"/>
                <a:gd name="T30" fmla="*/ 90 w 103"/>
                <a:gd name="T31" fmla="*/ 54 h 101"/>
                <a:gd name="T32" fmla="*/ 80 w 103"/>
                <a:gd name="T33" fmla="*/ 60 h 101"/>
                <a:gd name="T34" fmla="*/ 75 w 103"/>
                <a:gd name="T35" fmla="*/ 59 h 101"/>
                <a:gd name="T36" fmla="*/ 75 w 103"/>
                <a:gd name="T37" fmla="*/ 58 h 101"/>
                <a:gd name="T38" fmla="*/ 73 w 103"/>
                <a:gd name="T39" fmla="*/ 57 h 101"/>
                <a:gd name="T40" fmla="*/ 74 w 103"/>
                <a:gd name="T41" fmla="*/ 60 h 101"/>
                <a:gd name="T42" fmla="*/ 74 w 103"/>
                <a:gd name="T43" fmla="*/ 63 h 101"/>
                <a:gd name="T44" fmla="*/ 60 w 103"/>
                <a:gd name="T45" fmla="*/ 67 h 101"/>
                <a:gd name="T46" fmla="*/ 58 w 103"/>
                <a:gd name="T47" fmla="*/ 69 h 101"/>
                <a:gd name="T48" fmla="*/ 52 w 103"/>
                <a:gd name="T49" fmla="*/ 69 h 101"/>
                <a:gd name="T50" fmla="*/ 47 w 103"/>
                <a:gd name="T51" fmla="*/ 72 h 101"/>
                <a:gd name="T52" fmla="*/ 42 w 103"/>
                <a:gd name="T53" fmla="*/ 73 h 101"/>
                <a:gd name="T54" fmla="*/ 35 w 103"/>
                <a:gd name="T55" fmla="*/ 83 h 101"/>
                <a:gd name="T56" fmla="*/ 32 w 103"/>
                <a:gd name="T57" fmla="*/ 81 h 101"/>
                <a:gd name="T58" fmla="*/ 29 w 103"/>
                <a:gd name="T59" fmla="*/ 86 h 101"/>
                <a:gd name="T60" fmla="*/ 24 w 103"/>
                <a:gd name="T61" fmla="*/ 89 h 101"/>
                <a:gd name="T62" fmla="*/ 13 w 103"/>
                <a:gd name="T63" fmla="*/ 98 h 101"/>
                <a:gd name="T64" fmla="*/ 10 w 103"/>
                <a:gd name="T65" fmla="*/ 101 h 101"/>
                <a:gd name="T66" fmla="*/ 5 w 103"/>
                <a:gd name="T67" fmla="*/ 96 h 101"/>
                <a:gd name="T68" fmla="*/ 5 w 103"/>
                <a:gd name="T69" fmla="*/ 93 h 101"/>
                <a:gd name="T70" fmla="*/ 12 w 103"/>
                <a:gd name="T71" fmla="*/ 86 h 101"/>
                <a:gd name="T72" fmla="*/ 12 w 103"/>
                <a:gd name="T73" fmla="*/ 81 h 101"/>
                <a:gd name="T74" fmla="*/ 8 w 103"/>
                <a:gd name="T75" fmla="*/ 76 h 101"/>
                <a:gd name="T76" fmla="*/ 0 w 103"/>
                <a:gd name="T77" fmla="*/ 2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101">
                  <a:moveTo>
                    <a:pt x="0" y="20"/>
                  </a:moveTo>
                  <a:lnTo>
                    <a:pt x="31" y="14"/>
                  </a:lnTo>
                  <a:lnTo>
                    <a:pt x="36" y="14"/>
                  </a:lnTo>
                  <a:lnTo>
                    <a:pt x="45" y="10"/>
                  </a:lnTo>
                  <a:lnTo>
                    <a:pt x="49" y="10"/>
                  </a:lnTo>
                  <a:lnTo>
                    <a:pt x="54" y="8"/>
                  </a:lnTo>
                  <a:lnTo>
                    <a:pt x="81" y="1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102" y="39"/>
                  </a:lnTo>
                  <a:lnTo>
                    <a:pt x="103" y="44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3" y="52"/>
                  </a:lnTo>
                  <a:lnTo>
                    <a:pt x="100" y="50"/>
                  </a:lnTo>
                  <a:lnTo>
                    <a:pt x="90" y="54"/>
                  </a:lnTo>
                  <a:lnTo>
                    <a:pt x="80" y="60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3" y="57"/>
                  </a:lnTo>
                  <a:lnTo>
                    <a:pt x="74" y="60"/>
                  </a:lnTo>
                  <a:lnTo>
                    <a:pt x="74" y="63"/>
                  </a:lnTo>
                  <a:lnTo>
                    <a:pt x="60" y="67"/>
                  </a:lnTo>
                  <a:lnTo>
                    <a:pt x="58" y="69"/>
                  </a:lnTo>
                  <a:lnTo>
                    <a:pt x="52" y="69"/>
                  </a:lnTo>
                  <a:lnTo>
                    <a:pt x="47" y="72"/>
                  </a:lnTo>
                  <a:lnTo>
                    <a:pt x="42" y="73"/>
                  </a:lnTo>
                  <a:lnTo>
                    <a:pt x="35" y="83"/>
                  </a:lnTo>
                  <a:lnTo>
                    <a:pt x="32" y="81"/>
                  </a:lnTo>
                  <a:lnTo>
                    <a:pt x="29" y="86"/>
                  </a:lnTo>
                  <a:lnTo>
                    <a:pt x="24" y="89"/>
                  </a:lnTo>
                  <a:lnTo>
                    <a:pt x="13" y="98"/>
                  </a:lnTo>
                  <a:lnTo>
                    <a:pt x="10" y="101"/>
                  </a:lnTo>
                  <a:lnTo>
                    <a:pt x="5" y="96"/>
                  </a:lnTo>
                  <a:lnTo>
                    <a:pt x="5" y="93"/>
                  </a:lnTo>
                  <a:lnTo>
                    <a:pt x="12" y="86"/>
                  </a:lnTo>
                  <a:lnTo>
                    <a:pt x="12" y="81"/>
                  </a:lnTo>
                  <a:lnTo>
                    <a:pt x="8" y="7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100986" y="2578730"/>
              <a:ext cx="177157" cy="372287"/>
            </a:xfrm>
            <a:custGeom>
              <a:avLst/>
              <a:gdLst>
                <a:gd name="T0" fmla="*/ 12 w 100"/>
                <a:gd name="T1" fmla="*/ 209 h 209"/>
                <a:gd name="T2" fmla="*/ 7 w 100"/>
                <a:gd name="T3" fmla="*/ 205 h 209"/>
                <a:gd name="T4" fmla="*/ 5 w 100"/>
                <a:gd name="T5" fmla="*/ 199 h 209"/>
                <a:gd name="T6" fmla="*/ 5 w 100"/>
                <a:gd name="T7" fmla="*/ 194 h 209"/>
                <a:gd name="T8" fmla="*/ 7 w 100"/>
                <a:gd name="T9" fmla="*/ 189 h 209"/>
                <a:gd name="T10" fmla="*/ 5 w 100"/>
                <a:gd name="T11" fmla="*/ 175 h 209"/>
                <a:gd name="T12" fmla="*/ 5 w 100"/>
                <a:gd name="T13" fmla="*/ 165 h 209"/>
                <a:gd name="T14" fmla="*/ 0 w 100"/>
                <a:gd name="T15" fmla="*/ 147 h 209"/>
                <a:gd name="T16" fmla="*/ 2 w 100"/>
                <a:gd name="T17" fmla="*/ 144 h 209"/>
                <a:gd name="T18" fmla="*/ 1 w 100"/>
                <a:gd name="T19" fmla="*/ 136 h 209"/>
                <a:gd name="T20" fmla="*/ 5 w 100"/>
                <a:gd name="T21" fmla="*/ 131 h 209"/>
                <a:gd name="T22" fmla="*/ 6 w 100"/>
                <a:gd name="T23" fmla="*/ 126 h 209"/>
                <a:gd name="T24" fmla="*/ 5 w 100"/>
                <a:gd name="T25" fmla="*/ 121 h 209"/>
                <a:gd name="T26" fmla="*/ 7 w 100"/>
                <a:gd name="T27" fmla="*/ 116 h 209"/>
                <a:gd name="T28" fmla="*/ 6 w 100"/>
                <a:gd name="T29" fmla="*/ 111 h 209"/>
                <a:gd name="T30" fmla="*/ 8 w 100"/>
                <a:gd name="T31" fmla="*/ 102 h 209"/>
                <a:gd name="T32" fmla="*/ 5 w 100"/>
                <a:gd name="T33" fmla="*/ 92 h 209"/>
                <a:gd name="T34" fmla="*/ 5 w 100"/>
                <a:gd name="T35" fmla="*/ 87 h 209"/>
                <a:gd name="T36" fmla="*/ 10 w 100"/>
                <a:gd name="T37" fmla="*/ 83 h 209"/>
                <a:gd name="T38" fmla="*/ 11 w 100"/>
                <a:gd name="T39" fmla="*/ 82 h 209"/>
                <a:gd name="T40" fmla="*/ 20 w 100"/>
                <a:gd name="T41" fmla="*/ 73 h 209"/>
                <a:gd name="T42" fmla="*/ 23 w 100"/>
                <a:gd name="T43" fmla="*/ 66 h 209"/>
                <a:gd name="T44" fmla="*/ 23 w 100"/>
                <a:gd name="T45" fmla="*/ 61 h 209"/>
                <a:gd name="T46" fmla="*/ 22 w 100"/>
                <a:gd name="T47" fmla="*/ 57 h 209"/>
                <a:gd name="T48" fmla="*/ 18 w 100"/>
                <a:gd name="T49" fmla="*/ 52 h 209"/>
                <a:gd name="T50" fmla="*/ 17 w 100"/>
                <a:gd name="T51" fmla="*/ 47 h 209"/>
                <a:gd name="T52" fmla="*/ 20 w 100"/>
                <a:gd name="T53" fmla="*/ 37 h 209"/>
                <a:gd name="T54" fmla="*/ 17 w 100"/>
                <a:gd name="T55" fmla="*/ 29 h 209"/>
                <a:gd name="T56" fmla="*/ 18 w 100"/>
                <a:gd name="T57" fmla="*/ 28 h 209"/>
                <a:gd name="T58" fmla="*/ 18 w 100"/>
                <a:gd name="T59" fmla="*/ 27 h 209"/>
                <a:gd name="T60" fmla="*/ 17 w 100"/>
                <a:gd name="T61" fmla="*/ 22 h 209"/>
                <a:gd name="T62" fmla="*/ 20 w 100"/>
                <a:gd name="T63" fmla="*/ 13 h 209"/>
                <a:gd name="T64" fmla="*/ 20 w 100"/>
                <a:gd name="T65" fmla="*/ 8 h 209"/>
                <a:gd name="T66" fmla="*/ 25 w 100"/>
                <a:gd name="T67" fmla="*/ 4 h 209"/>
                <a:gd name="T68" fmla="*/ 30 w 100"/>
                <a:gd name="T69" fmla="*/ 5 h 209"/>
                <a:gd name="T70" fmla="*/ 35 w 100"/>
                <a:gd name="T71" fmla="*/ 0 h 209"/>
                <a:gd name="T72" fmla="*/ 35 w 100"/>
                <a:gd name="T73" fmla="*/ 3 h 209"/>
                <a:gd name="T74" fmla="*/ 71 w 100"/>
                <a:gd name="T75" fmla="*/ 112 h 209"/>
                <a:gd name="T76" fmla="*/ 76 w 100"/>
                <a:gd name="T77" fmla="*/ 127 h 209"/>
                <a:gd name="T78" fmla="*/ 76 w 100"/>
                <a:gd name="T79" fmla="*/ 132 h 209"/>
                <a:gd name="T80" fmla="*/ 79 w 100"/>
                <a:gd name="T81" fmla="*/ 136 h 209"/>
                <a:gd name="T82" fmla="*/ 80 w 100"/>
                <a:gd name="T83" fmla="*/ 141 h 209"/>
                <a:gd name="T84" fmla="*/ 85 w 100"/>
                <a:gd name="T85" fmla="*/ 145 h 209"/>
                <a:gd name="T86" fmla="*/ 90 w 100"/>
                <a:gd name="T87" fmla="*/ 147 h 209"/>
                <a:gd name="T88" fmla="*/ 91 w 100"/>
                <a:gd name="T89" fmla="*/ 152 h 209"/>
                <a:gd name="T90" fmla="*/ 95 w 100"/>
                <a:gd name="T91" fmla="*/ 157 h 209"/>
                <a:gd name="T92" fmla="*/ 98 w 100"/>
                <a:gd name="T93" fmla="*/ 159 h 209"/>
                <a:gd name="T94" fmla="*/ 100 w 100"/>
                <a:gd name="T95" fmla="*/ 160 h 209"/>
                <a:gd name="T96" fmla="*/ 98 w 100"/>
                <a:gd name="T97" fmla="*/ 170 h 209"/>
                <a:gd name="T98" fmla="*/ 98 w 100"/>
                <a:gd name="T99" fmla="*/ 175 h 209"/>
                <a:gd name="T100" fmla="*/ 95 w 100"/>
                <a:gd name="T101" fmla="*/ 175 h 209"/>
                <a:gd name="T102" fmla="*/ 93 w 100"/>
                <a:gd name="T103" fmla="*/ 175 h 209"/>
                <a:gd name="T104" fmla="*/ 88 w 100"/>
                <a:gd name="T105" fmla="*/ 179 h 209"/>
                <a:gd name="T106" fmla="*/ 85 w 100"/>
                <a:gd name="T107" fmla="*/ 184 h 209"/>
                <a:gd name="T108" fmla="*/ 84 w 100"/>
                <a:gd name="T109" fmla="*/ 183 h 209"/>
                <a:gd name="T110" fmla="*/ 80 w 100"/>
                <a:gd name="T111" fmla="*/ 188 h 209"/>
                <a:gd name="T112" fmla="*/ 75 w 100"/>
                <a:gd name="T113" fmla="*/ 195 h 209"/>
                <a:gd name="T114" fmla="*/ 12 w 100"/>
                <a:gd name="T11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" h="209">
                  <a:moveTo>
                    <a:pt x="12" y="209"/>
                  </a:moveTo>
                  <a:lnTo>
                    <a:pt x="7" y="205"/>
                  </a:lnTo>
                  <a:lnTo>
                    <a:pt x="5" y="199"/>
                  </a:lnTo>
                  <a:lnTo>
                    <a:pt x="5" y="194"/>
                  </a:lnTo>
                  <a:lnTo>
                    <a:pt x="7" y="189"/>
                  </a:lnTo>
                  <a:lnTo>
                    <a:pt x="5" y="175"/>
                  </a:lnTo>
                  <a:lnTo>
                    <a:pt x="5" y="165"/>
                  </a:lnTo>
                  <a:lnTo>
                    <a:pt x="0" y="147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5" y="131"/>
                  </a:lnTo>
                  <a:lnTo>
                    <a:pt x="6" y="126"/>
                  </a:lnTo>
                  <a:lnTo>
                    <a:pt x="5" y="121"/>
                  </a:lnTo>
                  <a:lnTo>
                    <a:pt x="7" y="116"/>
                  </a:lnTo>
                  <a:lnTo>
                    <a:pt x="6" y="111"/>
                  </a:lnTo>
                  <a:lnTo>
                    <a:pt x="8" y="102"/>
                  </a:lnTo>
                  <a:lnTo>
                    <a:pt x="5" y="92"/>
                  </a:lnTo>
                  <a:lnTo>
                    <a:pt x="5" y="87"/>
                  </a:lnTo>
                  <a:lnTo>
                    <a:pt x="10" y="83"/>
                  </a:lnTo>
                  <a:lnTo>
                    <a:pt x="11" y="82"/>
                  </a:lnTo>
                  <a:lnTo>
                    <a:pt x="20" y="73"/>
                  </a:lnTo>
                  <a:lnTo>
                    <a:pt x="23" y="66"/>
                  </a:lnTo>
                  <a:lnTo>
                    <a:pt x="23" y="61"/>
                  </a:lnTo>
                  <a:lnTo>
                    <a:pt x="22" y="57"/>
                  </a:lnTo>
                  <a:lnTo>
                    <a:pt x="18" y="52"/>
                  </a:lnTo>
                  <a:lnTo>
                    <a:pt x="17" y="47"/>
                  </a:lnTo>
                  <a:lnTo>
                    <a:pt x="20" y="37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2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5" y="4"/>
                  </a:lnTo>
                  <a:lnTo>
                    <a:pt x="30" y="5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71" y="112"/>
                  </a:lnTo>
                  <a:lnTo>
                    <a:pt x="76" y="127"/>
                  </a:lnTo>
                  <a:lnTo>
                    <a:pt x="76" y="132"/>
                  </a:lnTo>
                  <a:lnTo>
                    <a:pt x="79" y="136"/>
                  </a:lnTo>
                  <a:lnTo>
                    <a:pt x="80" y="141"/>
                  </a:lnTo>
                  <a:lnTo>
                    <a:pt x="85" y="145"/>
                  </a:lnTo>
                  <a:lnTo>
                    <a:pt x="90" y="147"/>
                  </a:lnTo>
                  <a:lnTo>
                    <a:pt x="91" y="152"/>
                  </a:lnTo>
                  <a:lnTo>
                    <a:pt x="95" y="157"/>
                  </a:lnTo>
                  <a:lnTo>
                    <a:pt x="98" y="159"/>
                  </a:lnTo>
                  <a:lnTo>
                    <a:pt x="100" y="160"/>
                  </a:lnTo>
                  <a:lnTo>
                    <a:pt x="98" y="170"/>
                  </a:lnTo>
                  <a:lnTo>
                    <a:pt x="98" y="175"/>
                  </a:lnTo>
                  <a:lnTo>
                    <a:pt x="95" y="175"/>
                  </a:lnTo>
                  <a:lnTo>
                    <a:pt x="93" y="175"/>
                  </a:lnTo>
                  <a:lnTo>
                    <a:pt x="88" y="179"/>
                  </a:lnTo>
                  <a:lnTo>
                    <a:pt x="85" y="184"/>
                  </a:lnTo>
                  <a:lnTo>
                    <a:pt x="84" y="183"/>
                  </a:lnTo>
                  <a:lnTo>
                    <a:pt x="80" y="188"/>
                  </a:lnTo>
                  <a:lnTo>
                    <a:pt x="75" y="195"/>
                  </a:lnTo>
                  <a:lnTo>
                    <a:pt x="12" y="20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965994" y="2976692"/>
              <a:ext cx="872949" cy="1463473"/>
            </a:xfrm>
            <a:custGeom>
              <a:avLst/>
              <a:gdLst>
                <a:gd name="T0" fmla="*/ 477 w 491"/>
                <a:gd name="T1" fmla="*/ 678 h 823"/>
                <a:gd name="T2" fmla="*/ 395 w 491"/>
                <a:gd name="T3" fmla="*/ 541 h 823"/>
                <a:gd name="T4" fmla="*/ 47 w 491"/>
                <a:gd name="T5" fmla="*/ 0 h 823"/>
                <a:gd name="T6" fmla="*/ 42 w 491"/>
                <a:gd name="T7" fmla="*/ 25 h 823"/>
                <a:gd name="T8" fmla="*/ 29 w 491"/>
                <a:gd name="T9" fmla="*/ 72 h 823"/>
                <a:gd name="T10" fmla="*/ 19 w 491"/>
                <a:gd name="T11" fmla="*/ 91 h 823"/>
                <a:gd name="T12" fmla="*/ 2 w 491"/>
                <a:gd name="T13" fmla="*/ 121 h 823"/>
                <a:gd name="T14" fmla="*/ 19 w 491"/>
                <a:gd name="T15" fmla="*/ 165 h 823"/>
                <a:gd name="T16" fmla="*/ 15 w 491"/>
                <a:gd name="T17" fmla="*/ 190 h 823"/>
                <a:gd name="T18" fmla="*/ 10 w 491"/>
                <a:gd name="T19" fmla="*/ 242 h 823"/>
                <a:gd name="T20" fmla="*/ 32 w 491"/>
                <a:gd name="T21" fmla="*/ 281 h 823"/>
                <a:gd name="T22" fmla="*/ 38 w 491"/>
                <a:gd name="T23" fmla="*/ 298 h 823"/>
                <a:gd name="T24" fmla="*/ 29 w 491"/>
                <a:gd name="T25" fmla="*/ 315 h 823"/>
                <a:gd name="T26" fmla="*/ 49 w 491"/>
                <a:gd name="T27" fmla="*/ 330 h 823"/>
                <a:gd name="T28" fmla="*/ 58 w 491"/>
                <a:gd name="T29" fmla="*/ 318 h 823"/>
                <a:gd name="T30" fmla="*/ 80 w 491"/>
                <a:gd name="T31" fmla="*/ 323 h 823"/>
                <a:gd name="T32" fmla="*/ 106 w 491"/>
                <a:gd name="T33" fmla="*/ 322 h 823"/>
                <a:gd name="T34" fmla="*/ 111 w 491"/>
                <a:gd name="T35" fmla="*/ 327 h 823"/>
                <a:gd name="T36" fmla="*/ 101 w 491"/>
                <a:gd name="T37" fmla="*/ 331 h 823"/>
                <a:gd name="T38" fmla="*/ 66 w 491"/>
                <a:gd name="T39" fmla="*/ 322 h 823"/>
                <a:gd name="T40" fmla="*/ 69 w 491"/>
                <a:gd name="T41" fmla="*/ 344 h 823"/>
                <a:gd name="T42" fmla="*/ 64 w 491"/>
                <a:gd name="T43" fmla="*/ 361 h 823"/>
                <a:gd name="T44" fmla="*/ 59 w 491"/>
                <a:gd name="T45" fmla="*/ 339 h 823"/>
                <a:gd name="T46" fmla="*/ 47 w 491"/>
                <a:gd name="T47" fmla="*/ 355 h 823"/>
                <a:gd name="T48" fmla="*/ 47 w 491"/>
                <a:gd name="T49" fmla="*/ 383 h 823"/>
                <a:gd name="T50" fmla="*/ 74 w 491"/>
                <a:gd name="T51" fmla="*/ 417 h 823"/>
                <a:gd name="T52" fmla="*/ 61 w 491"/>
                <a:gd name="T53" fmla="*/ 445 h 823"/>
                <a:gd name="T54" fmla="*/ 76 w 491"/>
                <a:gd name="T55" fmla="*/ 484 h 823"/>
                <a:gd name="T56" fmla="*/ 91 w 491"/>
                <a:gd name="T57" fmla="*/ 518 h 823"/>
                <a:gd name="T58" fmla="*/ 98 w 491"/>
                <a:gd name="T59" fmla="*/ 551 h 823"/>
                <a:gd name="T60" fmla="*/ 106 w 491"/>
                <a:gd name="T61" fmla="*/ 575 h 823"/>
                <a:gd name="T62" fmla="*/ 101 w 491"/>
                <a:gd name="T63" fmla="*/ 605 h 823"/>
                <a:gd name="T64" fmla="*/ 131 w 491"/>
                <a:gd name="T65" fmla="*/ 620 h 823"/>
                <a:gd name="T66" fmla="*/ 168 w 491"/>
                <a:gd name="T67" fmla="*/ 637 h 823"/>
                <a:gd name="T68" fmla="*/ 198 w 491"/>
                <a:gd name="T69" fmla="*/ 671 h 823"/>
                <a:gd name="T70" fmla="*/ 222 w 491"/>
                <a:gd name="T71" fmla="*/ 693 h 823"/>
                <a:gd name="T72" fmla="*/ 239 w 491"/>
                <a:gd name="T73" fmla="*/ 702 h 823"/>
                <a:gd name="T74" fmla="*/ 273 w 491"/>
                <a:gd name="T75" fmla="*/ 749 h 823"/>
                <a:gd name="T76" fmla="*/ 274 w 491"/>
                <a:gd name="T77" fmla="*/ 794 h 823"/>
                <a:gd name="T78" fmla="*/ 278 w 491"/>
                <a:gd name="T79" fmla="*/ 799 h 823"/>
                <a:gd name="T80" fmla="*/ 437 w 491"/>
                <a:gd name="T81" fmla="*/ 820 h 823"/>
                <a:gd name="T82" fmla="*/ 451 w 491"/>
                <a:gd name="T83" fmla="*/ 806 h 823"/>
                <a:gd name="T84" fmla="*/ 442 w 491"/>
                <a:gd name="T85" fmla="*/ 788 h 823"/>
                <a:gd name="T86" fmla="*/ 456 w 491"/>
                <a:gd name="T87" fmla="*/ 759 h 823"/>
                <a:gd name="T88" fmla="*/ 468 w 491"/>
                <a:gd name="T89" fmla="*/ 727 h 823"/>
                <a:gd name="T90" fmla="*/ 120 w 491"/>
                <a:gd name="T91" fmla="*/ 652 h 823"/>
                <a:gd name="T92" fmla="*/ 127 w 491"/>
                <a:gd name="T93" fmla="*/ 657 h 823"/>
                <a:gd name="T94" fmla="*/ 136 w 491"/>
                <a:gd name="T95" fmla="*/ 656 h 823"/>
                <a:gd name="T96" fmla="*/ 151 w 491"/>
                <a:gd name="T97" fmla="*/ 659 h 823"/>
                <a:gd name="T98" fmla="*/ 145 w 491"/>
                <a:gd name="T99" fmla="*/ 717 h 823"/>
                <a:gd name="T100" fmla="*/ 199 w 491"/>
                <a:gd name="T101" fmla="*/ 762 h 823"/>
                <a:gd name="T102" fmla="*/ 214 w 491"/>
                <a:gd name="T103" fmla="*/ 720 h 823"/>
                <a:gd name="T104" fmla="*/ 220 w 491"/>
                <a:gd name="T105" fmla="*/ 73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1" h="823">
                  <a:moveTo>
                    <a:pt x="487" y="703"/>
                  </a:moveTo>
                  <a:lnTo>
                    <a:pt x="478" y="695"/>
                  </a:lnTo>
                  <a:lnTo>
                    <a:pt x="478" y="688"/>
                  </a:lnTo>
                  <a:lnTo>
                    <a:pt x="477" y="683"/>
                  </a:lnTo>
                  <a:lnTo>
                    <a:pt x="477" y="678"/>
                  </a:lnTo>
                  <a:lnTo>
                    <a:pt x="475" y="672"/>
                  </a:lnTo>
                  <a:lnTo>
                    <a:pt x="469" y="662"/>
                  </a:lnTo>
                  <a:lnTo>
                    <a:pt x="469" y="657"/>
                  </a:lnTo>
                  <a:lnTo>
                    <a:pt x="469" y="652"/>
                  </a:lnTo>
                  <a:lnTo>
                    <a:pt x="395" y="541"/>
                  </a:lnTo>
                  <a:lnTo>
                    <a:pt x="218" y="283"/>
                  </a:lnTo>
                  <a:lnTo>
                    <a:pt x="230" y="233"/>
                  </a:lnTo>
                  <a:lnTo>
                    <a:pt x="272" y="60"/>
                  </a:lnTo>
                  <a:lnTo>
                    <a:pt x="169" y="34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2" y="10"/>
                  </a:lnTo>
                  <a:lnTo>
                    <a:pt x="39" y="15"/>
                  </a:lnTo>
                  <a:lnTo>
                    <a:pt x="42" y="20"/>
                  </a:lnTo>
                  <a:lnTo>
                    <a:pt x="42" y="25"/>
                  </a:lnTo>
                  <a:lnTo>
                    <a:pt x="43" y="35"/>
                  </a:lnTo>
                  <a:lnTo>
                    <a:pt x="42" y="37"/>
                  </a:lnTo>
                  <a:lnTo>
                    <a:pt x="41" y="45"/>
                  </a:lnTo>
                  <a:lnTo>
                    <a:pt x="28" y="67"/>
                  </a:lnTo>
                  <a:lnTo>
                    <a:pt x="29" y="72"/>
                  </a:lnTo>
                  <a:lnTo>
                    <a:pt x="28" y="77"/>
                  </a:lnTo>
                  <a:lnTo>
                    <a:pt x="24" y="81"/>
                  </a:lnTo>
                  <a:lnTo>
                    <a:pt x="22" y="87"/>
                  </a:lnTo>
                  <a:lnTo>
                    <a:pt x="23" y="88"/>
                  </a:lnTo>
                  <a:lnTo>
                    <a:pt x="19" y="91"/>
                  </a:lnTo>
                  <a:lnTo>
                    <a:pt x="14" y="93"/>
                  </a:lnTo>
                  <a:lnTo>
                    <a:pt x="10" y="98"/>
                  </a:lnTo>
                  <a:lnTo>
                    <a:pt x="7" y="103"/>
                  </a:lnTo>
                  <a:lnTo>
                    <a:pt x="2" y="113"/>
                  </a:lnTo>
                  <a:lnTo>
                    <a:pt x="2" y="121"/>
                  </a:lnTo>
                  <a:lnTo>
                    <a:pt x="0" y="126"/>
                  </a:lnTo>
                  <a:lnTo>
                    <a:pt x="10" y="141"/>
                  </a:lnTo>
                  <a:lnTo>
                    <a:pt x="10" y="145"/>
                  </a:lnTo>
                  <a:lnTo>
                    <a:pt x="14" y="150"/>
                  </a:lnTo>
                  <a:lnTo>
                    <a:pt x="19" y="165"/>
                  </a:lnTo>
                  <a:lnTo>
                    <a:pt x="18" y="170"/>
                  </a:lnTo>
                  <a:lnTo>
                    <a:pt x="19" y="175"/>
                  </a:lnTo>
                  <a:lnTo>
                    <a:pt x="18" y="180"/>
                  </a:lnTo>
                  <a:lnTo>
                    <a:pt x="18" y="186"/>
                  </a:lnTo>
                  <a:lnTo>
                    <a:pt x="15" y="190"/>
                  </a:lnTo>
                  <a:lnTo>
                    <a:pt x="10" y="200"/>
                  </a:lnTo>
                  <a:lnTo>
                    <a:pt x="12" y="219"/>
                  </a:lnTo>
                  <a:lnTo>
                    <a:pt x="10" y="227"/>
                  </a:lnTo>
                  <a:lnTo>
                    <a:pt x="7" y="232"/>
                  </a:lnTo>
                  <a:lnTo>
                    <a:pt x="10" y="242"/>
                  </a:lnTo>
                  <a:lnTo>
                    <a:pt x="17" y="252"/>
                  </a:lnTo>
                  <a:lnTo>
                    <a:pt x="22" y="266"/>
                  </a:lnTo>
                  <a:lnTo>
                    <a:pt x="25" y="271"/>
                  </a:lnTo>
                  <a:lnTo>
                    <a:pt x="29" y="276"/>
                  </a:lnTo>
                  <a:lnTo>
                    <a:pt x="32" y="281"/>
                  </a:lnTo>
                  <a:lnTo>
                    <a:pt x="32" y="286"/>
                  </a:lnTo>
                  <a:lnTo>
                    <a:pt x="32" y="291"/>
                  </a:lnTo>
                  <a:lnTo>
                    <a:pt x="33" y="288"/>
                  </a:lnTo>
                  <a:lnTo>
                    <a:pt x="33" y="288"/>
                  </a:lnTo>
                  <a:lnTo>
                    <a:pt x="38" y="298"/>
                  </a:lnTo>
                  <a:lnTo>
                    <a:pt x="39" y="308"/>
                  </a:lnTo>
                  <a:lnTo>
                    <a:pt x="35" y="298"/>
                  </a:lnTo>
                  <a:lnTo>
                    <a:pt x="34" y="303"/>
                  </a:lnTo>
                  <a:lnTo>
                    <a:pt x="32" y="308"/>
                  </a:lnTo>
                  <a:lnTo>
                    <a:pt x="29" y="315"/>
                  </a:lnTo>
                  <a:lnTo>
                    <a:pt x="34" y="311"/>
                  </a:lnTo>
                  <a:lnTo>
                    <a:pt x="39" y="316"/>
                  </a:lnTo>
                  <a:lnTo>
                    <a:pt x="42" y="321"/>
                  </a:lnTo>
                  <a:lnTo>
                    <a:pt x="47" y="325"/>
                  </a:lnTo>
                  <a:lnTo>
                    <a:pt x="49" y="330"/>
                  </a:lnTo>
                  <a:lnTo>
                    <a:pt x="54" y="335"/>
                  </a:lnTo>
                  <a:lnTo>
                    <a:pt x="58" y="331"/>
                  </a:lnTo>
                  <a:lnTo>
                    <a:pt x="56" y="326"/>
                  </a:lnTo>
                  <a:lnTo>
                    <a:pt x="59" y="323"/>
                  </a:lnTo>
                  <a:lnTo>
                    <a:pt x="58" y="318"/>
                  </a:lnTo>
                  <a:lnTo>
                    <a:pt x="61" y="312"/>
                  </a:lnTo>
                  <a:lnTo>
                    <a:pt x="66" y="311"/>
                  </a:lnTo>
                  <a:lnTo>
                    <a:pt x="71" y="315"/>
                  </a:lnTo>
                  <a:lnTo>
                    <a:pt x="74" y="320"/>
                  </a:lnTo>
                  <a:lnTo>
                    <a:pt x="80" y="323"/>
                  </a:lnTo>
                  <a:lnTo>
                    <a:pt x="83" y="321"/>
                  </a:lnTo>
                  <a:lnTo>
                    <a:pt x="88" y="321"/>
                  </a:lnTo>
                  <a:lnTo>
                    <a:pt x="92" y="326"/>
                  </a:lnTo>
                  <a:lnTo>
                    <a:pt x="102" y="326"/>
                  </a:lnTo>
                  <a:lnTo>
                    <a:pt x="106" y="322"/>
                  </a:lnTo>
                  <a:lnTo>
                    <a:pt x="105" y="326"/>
                  </a:lnTo>
                  <a:lnTo>
                    <a:pt x="100" y="328"/>
                  </a:lnTo>
                  <a:lnTo>
                    <a:pt x="105" y="328"/>
                  </a:lnTo>
                  <a:lnTo>
                    <a:pt x="110" y="327"/>
                  </a:lnTo>
                  <a:lnTo>
                    <a:pt x="111" y="327"/>
                  </a:lnTo>
                  <a:lnTo>
                    <a:pt x="115" y="331"/>
                  </a:lnTo>
                  <a:lnTo>
                    <a:pt x="119" y="336"/>
                  </a:lnTo>
                  <a:lnTo>
                    <a:pt x="119" y="337"/>
                  </a:lnTo>
                  <a:lnTo>
                    <a:pt x="111" y="327"/>
                  </a:lnTo>
                  <a:lnTo>
                    <a:pt x="101" y="331"/>
                  </a:lnTo>
                  <a:lnTo>
                    <a:pt x="86" y="323"/>
                  </a:lnTo>
                  <a:lnTo>
                    <a:pt x="78" y="325"/>
                  </a:lnTo>
                  <a:lnTo>
                    <a:pt x="74" y="321"/>
                  </a:lnTo>
                  <a:lnTo>
                    <a:pt x="69" y="322"/>
                  </a:lnTo>
                  <a:lnTo>
                    <a:pt x="66" y="322"/>
                  </a:lnTo>
                  <a:lnTo>
                    <a:pt x="62" y="327"/>
                  </a:lnTo>
                  <a:lnTo>
                    <a:pt x="66" y="332"/>
                  </a:lnTo>
                  <a:lnTo>
                    <a:pt x="64" y="337"/>
                  </a:lnTo>
                  <a:lnTo>
                    <a:pt x="66" y="342"/>
                  </a:lnTo>
                  <a:lnTo>
                    <a:pt x="69" y="344"/>
                  </a:lnTo>
                  <a:lnTo>
                    <a:pt x="71" y="354"/>
                  </a:lnTo>
                  <a:lnTo>
                    <a:pt x="71" y="362"/>
                  </a:lnTo>
                  <a:lnTo>
                    <a:pt x="74" y="367"/>
                  </a:lnTo>
                  <a:lnTo>
                    <a:pt x="69" y="367"/>
                  </a:lnTo>
                  <a:lnTo>
                    <a:pt x="64" y="361"/>
                  </a:lnTo>
                  <a:lnTo>
                    <a:pt x="62" y="356"/>
                  </a:lnTo>
                  <a:lnTo>
                    <a:pt x="57" y="352"/>
                  </a:lnTo>
                  <a:lnTo>
                    <a:pt x="58" y="349"/>
                  </a:lnTo>
                  <a:lnTo>
                    <a:pt x="61" y="344"/>
                  </a:lnTo>
                  <a:lnTo>
                    <a:pt x="59" y="339"/>
                  </a:lnTo>
                  <a:lnTo>
                    <a:pt x="59" y="336"/>
                  </a:lnTo>
                  <a:lnTo>
                    <a:pt x="54" y="336"/>
                  </a:lnTo>
                  <a:lnTo>
                    <a:pt x="52" y="341"/>
                  </a:lnTo>
                  <a:lnTo>
                    <a:pt x="51" y="346"/>
                  </a:lnTo>
                  <a:lnTo>
                    <a:pt x="47" y="355"/>
                  </a:lnTo>
                  <a:lnTo>
                    <a:pt x="51" y="360"/>
                  </a:lnTo>
                  <a:lnTo>
                    <a:pt x="51" y="370"/>
                  </a:lnTo>
                  <a:lnTo>
                    <a:pt x="49" y="375"/>
                  </a:lnTo>
                  <a:lnTo>
                    <a:pt x="47" y="378"/>
                  </a:lnTo>
                  <a:lnTo>
                    <a:pt x="47" y="383"/>
                  </a:lnTo>
                  <a:lnTo>
                    <a:pt x="49" y="388"/>
                  </a:lnTo>
                  <a:lnTo>
                    <a:pt x="57" y="401"/>
                  </a:lnTo>
                  <a:lnTo>
                    <a:pt x="62" y="406"/>
                  </a:lnTo>
                  <a:lnTo>
                    <a:pt x="72" y="406"/>
                  </a:lnTo>
                  <a:lnTo>
                    <a:pt x="74" y="417"/>
                  </a:lnTo>
                  <a:lnTo>
                    <a:pt x="74" y="427"/>
                  </a:lnTo>
                  <a:lnTo>
                    <a:pt x="72" y="427"/>
                  </a:lnTo>
                  <a:lnTo>
                    <a:pt x="71" y="430"/>
                  </a:lnTo>
                  <a:lnTo>
                    <a:pt x="61" y="435"/>
                  </a:lnTo>
                  <a:lnTo>
                    <a:pt x="61" y="445"/>
                  </a:lnTo>
                  <a:lnTo>
                    <a:pt x="59" y="456"/>
                  </a:lnTo>
                  <a:lnTo>
                    <a:pt x="62" y="461"/>
                  </a:lnTo>
                  <a:lnTo>
                    <a:pt x="69" y="471"/>
                  </a:lnTo>
                  <a:lnTo>
                    <a:pt x="72" y="481"/>
                  </a:lnTo>
                  <a:lnTo>
                    <a:pt x="76" y="484"/>
                  </a:lnTo>
                  <a:lnTo>
                    <a:pt x="77" y="495"/>
                  </a:lnTo>
                  <a:lnTo>
                    <a:pt x="82" y="503"/>
                  </a:lnTo>
                  <a:lnTo>
                    <a:pt x="82" y="508"/>
                  </a:lnTo>
                  <a:lnTo>
                    <a:pt x="85" y="513"/>
                  </a:lnTo>
                  <a:lnTo>
                    <a:pt x="91" y="518"/>
                  </a:lnTo>
                  <a:lnTo>
                    <a:pt x="93" y="528"/>
                  </a:lnTo>
                  <a:lnTo>
                    <a:pt x="102" y="539"/>
                  </a:lnTo>
                  <a:lnTo>
                    <a:pt x="103" y="544"/>
                  </a:lnTo>
                  <a:lnTo>
                    <a:pt x="100" y="546"/>
                  </a:lnTo>
                  <a:lnTo>
                    <a:pt x="98" y="551"/>
                  </a:lnTo>
                  <a:lnTo>
                    <a:pt x="102" y="556"/>
                  </a:lnTo>
                  <a:lnTo>
                    <a:pt x="107" y="559"/>
                  </a:lnTo>
                  <a:lnTo>
                    <a:pt x="111" y="564"/>
                  </a:lnTo>
                  <a:lnTo>
                    <a:pt x="111" y="567"/>
                  </a:lnTo>
                  <a:lnTo>
                    <a:pt x="106" y="575"/>
                  </a:lnTo>
                  <a:lnTo>
                    <a:pt x="106" y="585"/>
                  </a:lnTo>
                  <a:lnTo>
                    <a:pt x="103" y="590"/>
                  </a:lnTo>
                  <a:lnTo>
                    <a:pt x="105" y="595"/>
                  </a:lnTo>
                  <a:lnTo>
                    <a:pt x="101" y="600"/>
                  </a:lnTo>
                  <a:lnTo>
                    <a:pt x="101" y="605"/>
                  </a:lnTo>
                  <a:lnTo>
                    <a:pt x="103" y="606"/>
                  </a:lnTo>
                  <a:lnTo>
                    <a:pt x="107" y="611"/>
                  </a:lnTo>
                  <a:lnTo>
                    <a:pt x="111" y="615"/>
                  </a:lnTo>
                  <a:lnTo>
                    <a:pt x="126" y="618"/>
                  </a:lnTo>
                  <a:lnTo>
                    <a:pt x="131" y="620"/>
                  </a:lnTo>
                  <a:lnTo>
                    <a:pt x="136" y="622"/>
                  </a:lnTo>
                  <a:lnTo>
                    <a:pt x="145" y="628"/>
                  </a:lnTo>
                  <a:lnTo>
                    <a:pt x="150" y="629"/>
                  </a:lnTo>
                  <a:lnTo>
                    <a:pt x="160" y="630"/>
                  </a:lnTo>
                  <a:lnTo>
                    <a:pt x="168" y="637"/>
                  </a:lnTo>
                  <a:lnTo>
                    <a:pt x="171" y="642"/>
                  </a:lnTo>
                  <a:lnTo>
                    <a:pt x="176" y="645"/>
                  </a:lnTo>
                  <a:lnTo>
                    <a:pt x="178" y="656"/>
                  </a:lnTo>
                  <a:lnTo>
                    <a:pt x="188" y="664"/>
                  </a:lnTo>
                  <a:lnTo>
                    <a:pt x="198" y="671"/>
                  </a:lnTo>
                  <a:lnTo>
                    <a:pt x="218" y="673"/>
                  </a:lnTo>
                  <a:lnTo>
                    <a:pt x="218" y="674"/>
                  </a:lnTo>
                  <a:lnTo>
                    <a:pt x="222" y="684"/>
                  </a:lnTo>
                  <a:lnTo>
                    <a:pt x="223" y="689"/>
                  </a:lnTo>
                  <a:lnTo>
                    <a:pt x="222" y="693"/>
                  </a:lnTo>
                  <a:lnTo>
                    <a:pt x="222" y="698"/>
                  </a:lnTo>
                  <a:lnTo>
                    <a:pt x="227" y="702"/>
                  </a:lnTo>
                  <a:lnTo>
                    <a:pt x="229" y="698"/>
                  </a:lnTo>
                  <a:lnTo>
                    <a:pt x="234" y="698"/>
                  </a:lnTo>
                  <a:lnTo>
                    <a:pt x="239" y="702"/>
                  </a:lnTo>
                  <a:lnTo>
                    <a:pt x="243" y="710"/>
                  </a:lnTo>
                  <a:lnTo>
                    <a:pt x="247" y="715"/>
                  </a:lnTo>
                  <a:lnTo>
                    <a:pt x="253" y="718"/>
                  </a:lnTo>
                  <a:lnTo>
                    <a:pt x="268" y="739"/>
                  </a:lnTo>
                  <a:lnTo>
                    <a:pt x="273" y="749"/>
                  </a:lnTo>
                  <a:lnTo>
                    <a:pt x="277" y="760"/>
                  </a:lnTo>
                  <a:lnTo>
                    <a:pt x="277" y="770"/>
                  </a:lnTo>
                  <a:lnTo>
                    <a:pt x="277" y="780"/>
                  </a:lnTo>
                  <a:lnTo>
                    <a:pt x="274" y="789"/>
                  </a:lnTo>
                  <a:lnTo>
                    <a:pt x="274" y="794"/>
                  </a:lnTo>
                  <a:lnTo>
                    <a:pt x="276" y="790"/>
                  </a:lnTo>
                  <a:lnTo>
                    <a:pt x="281" y="794"/>
                  </a:lnTo>
                  <a:lnTo>
                    <a:pt x="278" y="799"/>
                  </a:lnTo>
                  <a:lnTo>
                    <a:pt x="277" y="794"/>
                  </a:lnTo>
                  <a:lnTo>
                    <a:pt x="278" y="799"/>
                  </a:lnTo>
                  <a:lnTo>
                    <a:pt x="280" y="805"/>
                  </a:lnTo>
                  <a:lnTo>
                    <a:pt x="282" y="806"/>
                  </a:lnTo>
                  <a:lnTo>
                    <a:pt x="433" y="822"/>
                  </a:lnTo>
                  <a:lnTo>
                    <a:pt x="434" y="822"/>
                  </a:lnTo>
                  <a:lnTo>
                    <a:pt x="437" y="820"/>
                  </a:lnTo>
                  <a:lnTo>
                    <a:pt x="439" y="822"/>
                  </a:lnTo>
                  <a:lnTo>
                    <a:pt x="443" y="823"/>
                  </a:lnTo>
                  <a:lnTo>
                    <a:pt x="446" y="818"/>
                  </a:lnTo>
                  <a:lnTo>
                    <a:pt x="451" y="815"/>
                  </a:lnTo>
                  <a:lnTo>
                    <a:pt x="451" y="806"/>
                  </a:lnTo>
                  <a:lnTo>
                    <a:pt x="449" y="803"/>
                  </a:lnTo>
                  <a:lnTo>
                    <a:pt x="446" y="799"/>
                  </a:lnTo>
                  <a:lnTo>
                    <a:pt x="441" y="798"/>
                  </a:lnTo>
                  <a:lnTo>
                    <a:pt x="439" y="793"/>
                  </a:lnTo>
                  <a:lnTo>
                    <a:pt x="442" y="788"/>
                  </a:lnTo>
                  <a:lnTo>
                    <a:pt x="442" y="783"/>
                  </a:lnTo>
                  <a:lnTo>
                    <a:pt x="441" y="778"/>
                  </a:lnTo>
                  <a:lnTo>
                    <a:pt x="442" y="773"/>
                  </a:lnTo>
                  <a:lnTo>
                    <a:pt x="447" y="770"/>
                  </a:lnTo>
                  <a:lnTo>
                    <a:pt x="456" y="759"/>
                  </a:lnTo>
                  <a:lnTo>
                    <a:pt x="458" y="752"/>
                  </a:lnTo>
                  <a:lnTo>
                    <a:pt x="461" y="747"/>
                  </a:lnTo>
                  <a:lnTo>
                    <a:pt x="461" y="739"/>
                  </a:lnTo>
                  <a:lnTo>
                    <a:pt x="463" y="730"/>
                  </a:lnTo>
                  <a:lnTo>
                    <a:pt x="468" y="727"/>
                  </a:lnTo>
                  <a:lnTo>
                    <a:pt x="471" y="722"/>
                  </a:lnTo>
                  <a:lnTo>
                    <a:pt x="487" y="713"/>
                  </a:lnTo>
                  <a:lnTo>
                    <a:pt x="491" y="708"/>
                  </a:lnTo>
                  <a:lnTo>
                    <a:pt x="487" y="703"/>
                  </a:lnTo>
                  <a:close/>
                  <a:moveTo>
                    <a:pt x="120" y="652"/>
                  </a:moveTo>
                  <a:lnTo>
                    <a:pt x="115" y="654"/>
                  </a:lnTo>
                  <a:lnTo>
                    <a:pt x="117" y="659"/>
                  </a:lnTo>
                  <a:lnTo>
                    <a:pt x="121" y="661"/>
                  </a:lnTo>
                  <a:lnTo>
                    <a:pt x="126" y="659"/>
                  </a:lnTo>
                  <a:lnTo>
                    <a:pt x="127" y="657"/>
                  </a:lnTo>
                  <a:lnTo>
                    <a:pt x="124" y="653"/>
                  </a:lnTo>
                  <a:lnTo>
                    <a:pt x="120" y="652"/>
                  </a:lnTo>
                  <a:close/>
                  <a:moveTo>
                    <a:pt x="141" y="654"/>
                  </a:moveTo>
                  <a:lnTo>
                    <a:pt x="137" y="652"/>
                  </a:lnTo>
                  <a:lnTo>
                    <a:pt x="136" y="656"/>
                  </a:lnTo>
                  <a:lnTo>
                    <a:pt x="136" y="659"/>
                  </a:lnTo>
                  <a:lnTo>
                    <a:pt x="141" y="662"/>
                  </a:lnTo>
                  <a:lnTo>
                    <a:pt x="151" y="662"/>
                  </a:lnTo>
                  <a:lnTo>
                    <a:pt x="156" y="659"/>
                  </a:lnTo>
                  <a:lnTo>
                    <a:pt x="151" y="659"/>
                  </a:lnTo>
                  <a:lnTo>
                    <a:pt x="141" y="654"/>
                  </a:lnTo>
                  <a:close/>
                  <a:moveTo>
                    <a:pt x="141" y="717"/>
                  </a:moveTo>
                  <a:lnTo>
                    <a:pt x="144" y="721"/>
                  </a:lnTo>
                  <a:lnTo>
                    <a:pt x="149" y="722"/>
                  </a:lnTo>
                  <a:lnTo>
                    <a:pt x="145" y="717"/>
                  </a:lnTo>
                  <a:lnTo>
                    <a:pt x="141" y="717"/>
                  </a:lnTo>
                  <a:close/>
                  <a:moveTo>
                    <a:pt x="199" y="752"/>
                  </a:moveTo>
                  <a:lnTo>
                    <a:pt x="197" y="747"/>
                  </a:lnTo>
                  <a:lnTo>
                    <a:pt x="198" y="752"/>
                  </a:lnTo>
                  <a:lnTo>
                    <a:pt x="199" y="762"/>
                  </a:lnTo>
                  <a:lnTo>
                    <a:pt x="204" y="766"/>
                  </a:lnTo>
                  <a:lnTo>
                    <a:pt x="209" y="766"/>
                  </a:lnTo>
                  <a:lnTo>
                    <a:pt x="202" y="757"/>
                  </a:lnTo>
                  <a:lnTo>
                    <a:pt x="199" y="752"/>
                  </a:lnTo>
                  <a:close/>
                  <a:moveTo>
                    <a:pt x="214" y="720"/>
                  </a:moveTo>
                  <a:lnTo>
                    <a:pt x="209" y="716"/>
                  </a:lnTo>
                  <a:lnTo>
                    <a:pt x="204" y="713"/>
                  </a:lnTo>
                  <a:lnTo>
                    <a:pt x="209" y="718"/>
                  </a:lnTo>
                  <a:lnTo>
                    <a:pt x="213" y="728"/>
                  </a:lnTo>
                  <a:lnTo>
                    <a:pt x="220" y="730"/>
                  </a:lnTo>
                  <a:lnTo>
                    <a:pt x="219" y="725"/>
                  </a:lnTo>
                  <a:lnTo>
                    <a:pt x="214" y="72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auto">
            <a:xfrm>
              <a:off x="1221460" y="2105027"/>
              <a:ext cx="712480" cy="516067"/>
            </a:xfrm>
            <a:custGeom>
              <a:avLst/>
              <a:gdLst>
                <a:gd name="T0" fmla="*/ 119 w 401"/>
                <a:gd name="T1" fmla="*/ 0 h 291"/>
                <a:gd name="T2" fmla="*/ 118 w 401"/>
                <a:gd name="T3" fmla="*/ 16 h 291"/>
                <a:gd name="T4" fmla="*/ 125 w 401"/>
                <a:gd name="T5" fmla="*/ 32 h 291"/>
                <a:gd name="T6" fmla="*/ 122 w 401"/>
                <a:gd name="T7" fmla="*/ 45 h 291"/>
                <a:gd name="T8" fmla="*/ 118 w 401"/>
                <a:gd name="T9" fmla="*/ 45 h 291"/>
                <a:gd name="T10" fmla="*/ 122 w 401"/>
                <a:gd name="T11" fmla="*/ 62 h 291"/>
                <a:gd name="T12" fmla="*/ 119 w 401"/>
                <a:gd name="T13" fmla="*/ 86 h 291"/>
                <a:gd name="T14" fmla="*/ 113 w 401"/>
                <a:gd name="T15" fmla="*/ 106 h 291"/>
                <a:gd name="T16" fmla="*/ 95 w 401"/>
                <a:gd name="T17" fmla="*/ 129 h 291"/>
                <a:gd name="T18" fmla="*/ 80 w 401"/>
                <a:gd name="T19" fmla="*/ 131 h 291"/>
                <a:gd name="T20" fmla="*/ 71 w 401"/>
                <a:gd name="T21" fmla="*/ 131 h 291"/>
                <a:gd name="T22" fmla="*/ 85 w 401"/>
                <a:gd name="T23" fmla="*/ 117 h 291"/>
                <a:gd name="T24" fmla="*/ 85 w 401"/>
                <a:gd name="T25" fmla="*/ 130 h 291"/>
                <a:gd name="T26" fmla="*/ 89 w 401"/>
                <a:gd name="T27" fmla="*/ 125 h 291"/>
                <a:gd name="T28" fmla="*/ 95 w 401"/>
                <a:gd name="T29" fmla="*/ 106 h 291"/>
                <a:gd name="T30" fmla="*/ 99 w 401"/>
                <a:gd name="T31" fmla="*/ 92 h 291"/>
                <a:gd name="T32" fmla="*/ 107 w 401"/>
                <a:gd name="T33" fmla="*/ 81 h 291"/>
                <a:gd name="T34" fmla="*/ 71 w 401"/>
                <a:gd name="T35" fmla="*/ 109 h 291"/>
                <a:gd name="T36" fmla="*/ 73 w 401"/>
                <a:gd name="T37" fmla="*/ 115 h 291"/>
                <a:gd name="T38" fmla="*/ 85 w 401"/>
                <a:gd name="T39" fmla="*/ 95 h 291"/>
                <a:gd name="T40" fmla="*/ 95 w 401"/>
                <a:gd name="T41" fmla="*/ 89 h 291"/>
                <a:gd name="T42" fmla="*/ 102 w 401"/>
                <a:gd name="T43" fmla="*/ 61 h 291"/>
                <a:gd name="T44" fmla="*/ 86 w 401"/>
                <a:gd name="T45" fmla="*/ 65 h 291"/>
                <a:gd name="T46" fmla="*/ 75 w 401"/>
                <a:gd name="T47" fmla="*/ 56 h 291"/>
                <a:gd name="T48" fmla="*/ 45 w 401"/>
                <a:gd name="T49" fmla="*/ 45 h 291"/>
                <a:gd name="T50" fmla="*/ 25 w 401"/>
                <a:gd name="T51" fmla="*/ 28 h 291"/>
                <a:gd name="T52" fmla="*/ 11 w 401"/>
                <a:gd name="T53" fmla="*/ 24 h 291"/>
                <a:gd name="T54" fmla="*/ 5 w 401"/>
                <a:gd name="T55" fmla="*/ 43 h 291"/>
                <a:gd name="T56" fmla="*/ 12 w 401"/>
                <a:gd name="T57" fmla="*/ 68 h 291"/>
                <a:gd name="T58" fmla="*/ 11 w 401"/>
                <a:gd name="T59" fmla="*/ 120 h 291"/>
                <a:gd name="T60" fmla="*/ 17 w 401"/>
                <a:gd name="T61" fmla="*/ 126 h 291"/>
                <a:gd name="T62" fmla="*/ 11 w 401"/>
                <a:gd name="T63" fmla="*/ 138 h 291"/>
                <a:gd name="T64" fmla="*/ 10 w 401"/>
                <a:gd name="T65" fmla="*/ 146 h 291"/>
                <a:gd name="T66" fmla="*/ 15 w 401"/>
                <a:gd name="T67" fmla="*/ 151 h 291"/>
                <a:gd name="T68" fmla="*/ 14 w 401"/>
                <a:gd name="T69" fmla="*/ 172 h 291"/>
                <a:gd name="T70" fmla="*/ 7 w 401"/>
                <a:gd name="T71" fmla="*/ 160 h 291"/>
                <a:gd name="T72" fmla="*/ 8 w 401"/>
                <a:gd name="T73" fmla="*/ 184 h 291"/>
                <a:gd name="T74" fmla="*/ 27 w 401"/>
                <a:gd name="T75" fmla="*/ 188 h 291"/>
                <a:gd name="T76" fmla="*/ 37 w 401"/>
                <a:gd name="T77" fmla="*/ 199 h 291"/>
                <a:gd name="T78" fmla="*/ 54 w 401"/>
                <a:gd name="T79" fmla="*/ 209 h 291"/>
                <a:gd name="T80" fmla="*/ 63 w 401"/>
                <a:gd name="T81" fmla="*/ 251 h 291"/>
                <a:gd name="T82" fmla="*/ 80 w 401"/>
                <a:gd name="T83" fmla="*/ 258 h 291"/>
                <a:gd name="T84" fmla="*/ 104 w 401"/>
                <a:gd name="T85" fmla="*/ 253 h 291"/>
                <a:gd name="T86" fmla="*/ 127 w 401"/>
                <a:gd name="T87" fmla="*/ 260 h 291"/>
                <a:gd name="T88" fmla="*/ 148 w 401"/>
                <a:gd name="T89" fmla="*/ 268 h 291"/>
                <a:gd name="T90" fmla="*/ 177 w 401"/>
                <a:gd name="T91" fmla="*/ 272 h 291"/>
                <a:gd name="T92" fmla="*/ 217 w 401"/>
                <a:gd name="T93" fmla="*/ 268 h 291"/>
                <a:gd name="T94" fmla="*/ 242 w 401"/>
                <a:gd name="T95" fmla="*/ 270 h 291"/>
                <a:gd name="T96" fmla="*/ 362 w 401"/>
                <a:gd name="T97" fmla="*/ 291 h 291"/>
                <a:gd name="T98" fmla="*/ 362 w 401"/>
                <a:gd name="T99" fmla="*/ 257 h 291"/>
                <a:gd name="T100" fmla="*/ 353 w 401"/>
                <a:gd name="T101" fmla="*/ 58 h 291"/>
                <a:gd name="T102" fmla="*/ 91 w 401"/>
                <a:gd name="T103" fmla="*/ 23 h 291"/>
                <a:gd name="T104" fmla="*/ 107 w 401"/>
                <a:gd name="T105" fmla="*/ 23 h 291"/>
                <a:gd name="T106" fmla="*/ 104 w 401"/>
                <a:gd name="T107" fmla="*/ 19 h 291"/>
                <a:gd name="T108" fmla="*/ 117 w 401"/>
                <a:gd name="T109" fmla="*/ 52 h 291"/>
                <a:gd name="T110" fmla="*/ 103 w 401"/>
                <a:gd name="T111" fmla="*/ 56 h 291"/>
                <a:gd name="T112" fmla="*/ 110 w 401"/>
                <a:gd name="T113" fmla="*/ 76 h 291"/>
                <a:gd name="T114" fmla="*/ 119 w 401"/>
                <a:gd name="T115" fmla="*/ 76 h 291"/>
                <a:gd name="T116" fmla="*/ 107 w 401"/>
                <a:gd name="T117" fmla="*/ 5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1" h="291">
                  <a:moveTo>
                    <a:pt x="353" y="58"/>
                  </a:moveTo>
                  <a:lnTo>
                    <a:pt x="264" y="38"/>
                  </a:lnTo>
                  <a:lnTo>
                    <a:pt x="187" y="19"/>
                  </a:lnTo>
                  <a:lnTo>
                    <a:pt x="119" y="0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8" y="13"/>
                  </a:lnTo>
                  <a:lnTo>
                    <a:pt x="118" y="16"/>
                  </a:lnTo>
                  <a:lnTo>
                    <a:pt x="122" y="21"/>
                  </a:lnTo>
                  <a:lnTo>
                    <a:pt x="127" y="23"/>
                  </a:lnTo>
                  <a:lnTo>
                    <a:pt x="125" y="27"/>
                  </a:lnTo>
                  <a:lnTo>
                    <a:pt x="125" y="32"/>
                  </a:lnTo>
                  <a:lnTo>
                    <a:pt x="125" y="37"/>
                  </a:lnTo>
                  <a:lnTo>
                    <a:pt x="120" y="34"/>
                  </a:lnTo>
                  <a:lnTo>
                    <a:pt x="123" y="39"/>
                  </a:lnTo>
                  <a:lnTo>
                    <a:pt x="122" y="45"/>
                  </a:lnTo>
                  <a:lnTo>
                    <a:pt x="115" y="41"/>
                  </a:lnTo>
                  <a:lnTo>
                    <a:pt x="113" y="41"/>
                  </a:lnTo>
                  <a:lnTo>
                    <a:pt x="113" y="46"/>
                  </a:lnTo>
                  <a:lnTo>
                    <a:pt x="118" y="45"/>
                  </a:lnTo>
                  <a:lnTo>
                    <a:pt x="119" y="50"/>
                  </a:lnTo>
                  <a:lnTo>
                    <a:pt x="123" y="56"/>
                  </a:lnTo>
                  <a:lnTo>
                    <a:pt x="122" y="60"/>
                  </a:lnTo>
                  <a:lnTo>
                    <a:pt x="122" y="62"/>
                  </a:lnTo>
                  <a:lnTo>
                    <a:pt x="122" y="72"/>
                  </a:lnTo>
                  <a:lnTo>
                    <a:pt x="124" y="76"/>
                  </a:lnTo>
                  <a:lnTo>
                    <a:pt x="124" y="81"/>
                  </a:lnTo>
                  <a:lnTo>
                    <a:pt x="119" y="86"/>
                  </a:lnTo>
                  <a:lnTo>
                    <a:pt x="114" y="92"/>
                  </a:lnTo>
                  <a:lnTo>
                    <a:pt x="114" y="97"/>
                  </a:lnTo>
                  <a:lnTo>
                    <a:pt x="109" y="101"/>
                  </a:lnTo>
                  <a:lnTo>
                    <a:pt x="113" y="106"/>
                  </a:lnTo>
                  <a:lnTo>
                    <a:pt x="109" y="111"/>
                  </a:lnTo>
                  <a:lnTo>
                    <a:pt x="109" y="121"/>
                  </a:lnTo>
                  <a:lnTo>
                    <a:pt x="105" y="126"/>
                  </a:lnTo>
                  <a:lnTo>
                    <a:pt x="95" y="129"/>
                  </a:lnTo>
                  <a:lnTo>
                    <a:pt x="93" y="133"/>
                  </a:lnTo>
                  <a:lnTo>
                    <a:pt x="88" y="136"/>
                  </a:lnTo>
                  <a:lnTo>
                    <a:pt x="83" y="136"/>
                  </a:lnTo>
                  <a:lnTo>
                    <a:pt x="80" y="131"/>
                  </a:lnTo>
                  <a:lnTo>
                    <a:pt x="75" y="134"/>
                  </a:lnTo>
                  <a:lnTo>
                    <a:pt x="74" y="139"/>
                  </a:lnTo>
                  <a:lnTo>
                    <a:pt x="71" y="135"/>
                  </a:lnTo>
                  <a:lnTo>
                    <a:pt x="71" y="131"/>
                  </a:lnTo>
                  <a:lnTo>
                    <a:pt x="68" y="130"/>
                  </a:lnTo>
                  <a:lnTo>
                    <a:pt x="71" y="129"/>
                  </a:lnTo>
                  <a:lnTo>
                    <a:pt x="75" y="125"/>
                  </a:lnTo>
                  <a:lnTo>
                    <a:pt x="85" y="117"/>
                  </a:lnTo>
                  <a:lnTo>
                    <a:pt x="85" y="123"/>
                  </a:lnTo>
                  <a:lnTo>
                    <a:pt x="83" y="128"/>
                  </a:lnTo>
                  <a:lnTo>
                    <a:pt x="83" y="133"/>
                  </a:lnTo>
                  <a:lnTo>
                    <a:pt x="85" y="130"/>
                  </a:lnTo>
                  <a:lnTo>
                    <a:pt x="85" y="125"/>
                  </a:lnTo>
                  <a:lnTo>
                    <a:pt x="89" y="120"/>
                  </a:lnTo>
                  <a:lnTo>
                    <a:pt x="94" y="120"/>
                  </a:lnTo>
                  <a:lnTo>
                    <a:pt x="89" y="125"/>
                  </a:lnTo>
                  <a:lnTo>
                    <a:pt x="94" y="128"/>
                  </a:lnTo>
                  <a:lnTo>
                    <a:pt x="103" y="110"/>
                  </a:lnTo>
                  <a:lnTo>
                    <a:pt x="100" y="105"/>
                  </a:lnTo>
                  <a:lnTo>
                    <a:pt x="95" y="106"/>
                  </a:lnTo>
                  <a:lnTo>
                    <a:pt x="95" y="101"/>
                  </a:lnTo>
                  <a:lnTo>
                    <a:pt x="100" y="102"/>
                  </a:lnTo>
                  <a:lnTo>
                    <a:pt x="100" y="99"/>
                  </a:lnTo>
                  <a:lnTo>
                    <a:pt x="99" y="92"/>
                  </a:lnTo>
                  <a:lnTo>
                    <a:pt x="105" y="94"/>
                  </a:lnTo>
                  <a:lnTo>
                    <a:pt x="109" y="91"/>
                  </a:lnTo>
                  <a:lnTo>
                    <a:pt x="109" y="86"/>
                  </a:lnTo>
                  <a:lnTo>
                    <a:pt x="107" y="81"/>
                  </a:lnTo>
                  <a:lnTo>
                    <a:pt x="95" y="91"/>
                  </a:lnTo>
                  <a:lnTo>
                    <a:pt x="91" y="96"/>
                  </a:lnTo>
                  <a:lnTo>
                    <a:pt x="81" y="100"/>
                  </a:lnTo>
                  <a:lnTo>
                    <a:pt x="71" y="109"/>
                  </a:lnTo>
                  <a:lnTo>
                    <a:pt x="73" y="114"/>
                  </a:lnTo>
                  <a:lnTo>
                    <a:pt x="78" y="112"/>
                  </a:lnTo>
                  <a:lnTo>
                    <a:pt x="83" y="114"/>
                  </a:lnTo>
                  <a:lnTo>
                    <a:pt x="73" y="115"/>
                  </a:lnTo>
                  <a:lnTo>
                    <a:pt x="68" y="111"/>
                  </a:lnTo>
                  <a:lnTo>
                    <a:pt x="71" y="106"/>
                  </a:lnTo>
                  <a:lnTo>
                    <a:pt x="81" y="99"/>
                  </a:lnTo>
                  <a:lnTo>
                    <a:pt x="85" y="95"/>
                  </a:lnTo>
                  <a:lnTo>
                    <a:pt x="94" y="85"/>
                  </a:lnTo>
                  <a:lnTo>
                    <a:pt x="93" y="89"/>
                  </a:lnTo>
                  <a:lnTo>
                    <a:pt x="93" y="94"/>
                  </a:lnTo>
                  <a:lnTo>
                    <a:pt x="95" y="89"/>
                  </a:lnTo>
                  <a:lnTo>
                    <a:pt x="100" y="85"/>
                  </a:lnTo>
                  <a:lnTo>
                    <a:pt x="103" y="78"/>
                  </a:lnTo>
                  <a:lnTo>
                    <a:pt x="99" y="66"/>
                  </a:lnTo>
                  <a:lnTo>
                    <a:pt x="102" y="61"/>
                  </a:lnTo>
                  <a:lnTo>
                    <a:pt x="95" y="65"/>
                  </a:lnTo>
                  <a:lnTo>
                    <a:pt x="95" y="70"/>
                  </a:lnTo>
                  <a:lnTo>
                    <a:pt x="91" y="62"/>
                  </a:lnTo>
                  <a:lnTo>
                    <a:pt x="86" y="65"/>
                  </a:lnTo>
                  <a:lnTo>
                    <a:pt x="86" y="60"/>
                  </a:lnTo>
                  <a:lnTo>
                    <a:pt x="85" y="55"/>
                  </a:lnTo>
                  <a:lnTo>
                    <a:pt x="80" y="56"/>
                  </a:lnTo>
                  <a:lnTo>
                    <a:pt x="75" y="56"/>
                  </a:lnTo>
                  <a:lnTo>
                    <a:pt x="70" y="52"/>
                  </a:lnTo>
                  <a:lnTo>
                    <a:pt x="60" y="51"/>
                  </a:lnTo>
                  <a:lnTo>
                    <a:pt x="55" y="47"/>
                  </a:lnTo>
                  <a:lnTo>
                    <a:pt x="45" y="45"/>
                  </a:lnTo>
                  <a:lnTo>
                    <a:pt x="39" y="39"/>
                  </a:lnTo>
                  <a:lnTo>
                    <a:pt x="35" y="36"/>
                  </a:lnTo>
                  <a:lnTo>
                    <a:pt x="30" y="32"/>
                  </a:lnTo>
                  <a:lnTo>
                    <a:pt x="25" y="28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0" y="29"/>
                  </a:lnTo>
                  <a:lnTo>
                    <a:pt x="6" y="34"/>
                  </a:lnTo>
                  <a:lnTo>
                    <a:pt x="6" y="39"/>
                  </a:lnTo>
                  <a:lnTo>
                    <a:pt x="5" y="43"/>
                  </a:lnTo>
                  <a:lnTo>
                    <a:pt x="5" y="48"/>
                  </a:lnTo>
                  <a:lnTo>
                    <a:pt x="6" y="53"/>
                  </a:lnTo>
                  <a:lnTo>
                    <a:pt x="10" y="60"/>
                  </a:lnTo>
                  <a:lnTo>
                    <a:pt x="12" y="68"/>
                  </a:lnTo>
                  <a:lnTo>
                    <a:pt x="12" y="75"/>
                  </a:lnTo>
                  <a:lnTo>
                    <a:pt x="10" y="94"/>
                  </a:lnTo>
                  <a:lnTo>
                    <a:pt x="12" y="106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2" y="123"/>
                  </a:lnTo>
                  <a:lnTo>
                    <a:pt x="17" y="126"/>
                  </a:lnTo>
                  <a:lnTo>
                    <a:pt x="21" y="131"/>
                  </a:lnTo>
                  <a:lnTo>
                    <a:pt x="26" y="133"/>
                  </a:lnTo>
                  <a:lnTo>
                    <a:pt x="19" y="134"/>
                  </a:lnTo>
                  <a:lnTo>
                    <a:pt x="11" y="138"/>
                  </a:lnTo>
                  <a:lnTo>
                    <a:pt x="10" y="133"/>
                  </a:lnTo>
                  <a:lnTo>
                    <a:pt x="7" y="143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20" y="150"/>
                  </a:lnTo>
                  <a:lnTo>
                    <a:pt x="22" y="155"/>
                  </a:lnTo>
                  <a:lnTo>
                    <a:pt x="20" y="155"/>
                  </a:lnTo>
                  <a:lnTo>
                    <a:pt x="15" y="151"/>
                  </a:lnTo>
                  <a:lnTo>
                    <a:pt x="12" y="156"/>
                  </a:lnTo>
                  <a:lnTo>
                    <a:pt x="14" y="162"/>
                  </a:lnTo>
                  <a:lnTo>
                    <a:pt x="10" y="167"/>
                  </a:lnTo>
                  <a:lnTo>
                    <a:pt x="14" y="172"/>
                  </a:lnTo>
                  <a:lnTo>
                    <a:pt x="12" y="173"/>
                  </a:lnTo>
                  <a:lnTo>
                    <a:pt x="10" y="169"/>
                  </a:lnTo>
                  <a:lnTo>
                    <a:pt x="5" y="169"/>
                  </a:lnTo>
                  <a:lnTo>
                    <a:pt x="7" y="160"/>
                  </a:lnTo>
                  <a:lnTo>
                    <a:pt x="6" y="155"/>
                  </a:lnTo>
                  <a:lnTo>
                    <a:pt x="0" y="179"/>
                  </a:lnTo>
                  <a:lnTo>
                    <a:pt x="5" y="179"/>
                  </a:lnTo>
                  <a:lnTo>
                    <a:pt x="8" y="184"/>
                  </a:lnTo>
                  <a:lnTo>
                    <a:pt x="19" y="182"/>
                  </a:lnTo>
                  <a:lnTo>
                    <a:pt x="21" y="187"/>
                  </a:lnTo>
                  <a:lnTo>
                    <a:pt x="26" y="188"/>
                  </a:lnTo>
                  <a:lnTo>
                    <a:pt x="27" y="188"/>
                  </a:lnTo>
                  <a:lnTo>
                    <a:pt x="30" y="189"/>
                  </a:lnTo>
                  <a:lnTo>
                    <a:pt x="31" y="190"/>
                  </a:lnTo>
                  <a:lnTo>
                    <a:pt x="32" y="194"/>
                  </a:lnTo>
                  <a:lnTo>
                    <a:pt x="37" y="199"/>
                  </a:lnTo>
                  <a:lnTo>
                    <a:pt x="42" y="199"/>
                  </a:lnTo>
                  <a:lnTo>
                    <a:pt x="46" y="201"/>
                  </a:lnTo>
                  <a:lnTo>
                    <a:pt x="49" y="204"/>
                  </a:lnTo>
                  <a:lnTo>
                    <a:pt x="54" y="209"/>
                  </a:lnTo>
                  <a:lnTo>
                    <a:pt x="56" y="219"/>
                  </a:lnTo>
                  <a:lnTo>
                    <a:pt x="54" y="245"/>
                  </a:lnTo>
                  <a:lnTo>
                    <a:pt x="55" y="247"/>
                  </a:lnTo>
                  <a:lnTo>
                    <a:pt x="63" y="251"/>
                  </a:lnTo>
                  <a:lnTo>
                    <a:pt x="68" y="253"/>
                  </a:lnTo>
                  <a:lnTo>
                    <a:pt x="70" y="255"/>
                  </a:lnTo>
                  <a:lnTo>
                    <a:pt x="75" y="257"/>
                  </a:lnTo>
                  <a:lnTo>
                    <a:pt x="80" y="258"/>
                  </a:lnTo>
                  <a:lnTo>
                    <a:pt x="90" y="257"/>
                  </a:lnTo>
                  <a:lnTo>
                    <a:pt x="94" y="256"/>
                  </a:lnTo>
                  <a:lnTo>
                    <a:pt x="99" y="253"/>
                  </a:lnTo>
                  <a:lnTo>
                    <a:pt x="104" y="253"/>
                  </a:lnTo>
                  <a:lnTo>
                    <a:pt x="109" y="255"/>
                  </a:lnTo>
                  <a:lnTo>
                    <a:pt x="118" y="256"/>
                  </a:lnTo>
                  <a:lnTo>
                    <a:pt x="123" y="258"/>
                  </a:lnTo>
                  <a:lnTo>
                    <a:pt x="127" y="260"/>
                  </a:lnTo>
                  <a:lnTo>
                    <a:pt x="133" y="263"/>
                  </a:lnTo>
                  <a:lnTo>
                    <a:pt x="133" y="267"/>
                  </a:lnTo>
                  <a:lnTo>
                    <a:pt x="143" y="267"/>
                  </a:lnTo>
                  <a:lnTo>
                    <a:pt x="148" y="268"/>
                  </a:lnTo>
                  <a:lnTo>
                    <a:pt x="163" y="266"/>
                  </a:lnTo>
                  <a:lnTo>
                    <a:pt x="168" y="267"/>
                  </a:lnTo>
                  <a:lnTo>
                    <a:pt x="173" y="271"/>
                  </a:lnTo>
                  <a:lnTo>
                    <a:pt x="177" y="272"/>
                  </a:lnTo>
                  <a:lnTo>
                    <a:pt x="182" y="272"/>
                  </a:lnTo>
                  <a:lnTo>
                    <a:pt x="192" y="270"/>
                  </a:lnTo>
                  <a:lnTo>
                    <a:pt x="202" y="268"/>
                  </a:lnTo>
                  <a:lnTo>
                    <a:pt x="217" y="268"/>
                  </a:lnTo>
                  <a:lnTo>
                    <a:pt x="222" y="266"/>
                  </a:lnTo>
                  <a:lnTo>
                    <a:pt x="226" y="267"/>
                  </a:lnTo>
                  <a:lnTo>
                    <a:pt x="237" y="268"/>
                  </a:lnTo>
                  <a:lnTo>
                    <a:pt x="242" y="270"/>
                  </a:lnTo>
                  <a:lnTo>
                    <a:pt x="247" y="271"/>
                  </a:lnTo>
                  <a:lnTo>
                    <a:pt x="253" y="267"/>
                  </a:lnTo>
                  <a:lnTo>
                    <a:pt x="300" y="279"/>
                  </a:lnTo>
                  <a:lnTo>
                    <a:pt x="362" y="291"/>
                  </a:lnTo>
                  <a:lnTo>
                    <a:pt x="361" y="287"/>
                  </a:lnTo>
                  <a:lnTo>
                    <a:pt x="362" y="272"/>
                  </a:lnTo>
                  <a:lnTo>
                    <a:pt x="359" y="262"/>
                  </a:lnTo>
                  <a:lnTo>
                    <a:pt x="362" y="257"/>
                  </a:lnTo>
                  <a:lnTo>
                    <a:pt x="363" y="242"/>
                  </a:lnTo>
                  <a:lnTo>
                    <a:pt x="400" y="71"/>
                  </a:lnTo>
                  <a:lnTo>
                    <a:pt x="401" y="68"/>
                  </a:lnTo>
                  <a:lnTo>
                    <a:pt x="353" y="58"/>
                  </a:lnTo>
                  <a:close/>
                  <a:moveTo>
                    <a:pt x="97" y="34"/>
                  </a:moveTo>
                  <a:lnTo>
                    <a:pt x="98" y="29"/>
                  </a:lnTo>
                  <a:lnTo>
                    <a:pt x="94" y="24"/>
                  </a:lnTo>
                  <a:lnTo>
                    <a:pt x="91" y="23"/>
                  </a:lnTo>
                  <a:lnTo>
                    <a:pt x="89" y="29"/>
                  </a:lnTo>
                  <a:lnTo>
                    <a:pt x="91" y="34"/>
                  </a:lnTo>
                  <a:lnTo>
                    <a:pt x="97" y="34"/>
                  </a:lnTo>
                  <a:close/>
                  <a:moveTo>
                    <a:pt x="107" y="23"/>
                  </a:moveTo>
                  <a:lnTo>
                    <a:pt x="109" y="28"/>
                  </a:lnTo>
                  <a:lnTo>
                    <a:pt x="112" y="23"/>
                  </a:lnTo>
                  <a:lnTo>
                    <a:pt x="107" y="19"/>
                  </a:lnTo>
                  <a:lnTo>
                    <a:pt x="104" y="19"/>
                  </a:lnTo>
                  <a:lnTo>
                    <a:pt x="102" y="24"/>
                  </a:lnTo>
                  <a:lnTo>
                    <a:pt x="105" y="28"/>
                  </a:lnTo>
                  <a:lnTo>
                    <a:pt x="107" y="23"/>
                  </a:lnTo>
                  <a:close/>
                  <a:moveTo>
                    <a:pt x="117" y="52"/>
                  </a:moveTo>
                  <a:lnTo>
                    <a:pt x="115" y="47"/>
                  </a:lnTo>
                  <a:lnTo>
                    <a:pt x="114" y="47"/>
                  </a:lnTo>
                  <a:lnTo>
                    <a:pt x="10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9" y="66"/>
                  </a:lnTo>
                  <a:lnTo>
                    <a:pt x="109" y="71"/>
                  </a:lnTo>
                  <a:lnTo>
                    <a:pt x="110" y="76"/>
                  </a:lnTo>
                  <a:lnTo>
                    <a:pt x="114" y="81"/>
                  </a:lnTo>
                  <a:lnTo>
                    <a:pt x="114" y="84"/>
                  </a:lnTo>
                  <a:lnTo>
                    <a:pt x="119" y="81"/>
                  </a:lnTo>
                  <a:lnTo>
                    <a:pt x="119" y="76"/>
                  </a:lnTo>
                  <a:lnTo>
                    <a:pt x="115" y="72"/>
                  </a:lnTo>
                  <a:lnTo>
                    <a:pt x="110" y="72"/>
                  </a:lnTo>
                  <a:lnTo>
                    <a:pt x="112" y="61"/>
                  </a:lnTo>
                  <a:lnTo>
                    <a:pt x="107" y="56"/>
                  </a:lnTo>
                  <a:lnTo>
                    <a:pt x="112" y="53"/>
                  </a:lnTo>
                  <a:lnTo>
                    <a:pt x="117" y="52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2625880" y="4085851"/>
              <a:ext cx="1498134" cy="1460906"/>
            </a:xfrm>
            <a:custGeom>
              <a:avLst/>
              <a:gdLst>
                <a:gd name="T0" fmla="*/ 602 w 843"/>
                <a:gd name="T1" fmla="*/ 776 h 822"/>
                <a:gd name="T2" fmla="*/ 593 w 843"/>
                <a:gd name="T3" fmla="*/ 757 h 822"/>
                <a:gd name="T4" fmla="*/ 832 w 843"/>
                <a:gd name="T5" fmla="*/ 398 h 822"/>
                <a:gd name="T6" fmla="*/ 807 w 843"/>
                <a:gd name="T7" fmla="*/ 354 h 822"/>
                <a:gd name="T8" fmla="*/ 762 w 843"/>
                <a:gd name="T9" fmla="*/ 225 h 822"/>
                <a:gd name="T10" fmla="*/ 717 w 843"/>
                <a:gd name="T11" fmla="*/ 213 h 822"/>
                <a:gd name="T12" fmla="*/ 674 w 843"/>
                <a:gd name="T13" fmla="*/ 215 h 822"/>
                <a:gd name="T14" fmla="*/ 639 w 843"/>
                <a:gd name="T15" fmla="*/ 211 h 822"/>
                <a:gd name="T16" fmla="*/ 612 w 843"/>
                <a:gd name="T17" fmla="*/ 223 h 822"/>
                <a:gd name="T18" fmla="*/ 588 w 843"/>
                <a:gd name="T19" fmla="*/ 210 h 822"/>
                <a:gd name="T20" fmla="*/ 558 w 843"/>
                <a:gd name="T21" fmla="*/ 203 h 822"/>
                <a:gd name="T22" fmla="*/ 522 w 843"/>
                <a:gd name="T23" fmla="*/ 194 h 822"/>
                <a:gd name="T24" fmla="*/ 483 w 843"/>
                <a:gd name="T25" fmla="*/ 185 h 822"/>
                <a:gd name="T26" fmla="*/ 459 w 843"/>
                <a:gd name="T27" fmla="*/ 170 h 822"/>
                <a:gd name="T28" fmla="*/ 431 w 843"/>
                <a:gd name="T29" fmla="*/ 9 h 822"/>
                <a:gd name="T30" fmla="*/ 235 w 843"/>
                <a:gd name="T31" fmla="*/ 259 h 822"/>
                <a:gd name="T32" fmla="*/ 0 w 843"/>
                <a:gd name="T33" fmla="*/ 327 h 822"/>
                <a:gd name="T34" fmla="*/ 20 w 843"/>
                <a:gd name="T35" fmla="*/ 354 h 822"/>
                <a:gd name="T36" fmla="*/ 64 w 843"/>
                <a:gd name="T37" fmla="*/ 409 h 822"/>
                <a:gd name="T38" fmla="*/ 104 w 843"/>
                <a:gd name="T39" fmla="*/ 447 h 822"/>
                <a:gd name="T40" fmla="*/ 124 w 843"/>
                <a:gd name="T41" fmla="*/ 517 h 822"/>
                <a:gd name="T42" fmla="*/ 171 w 843"/>
                <a:gd name="T43" fmla="*/ 552 h 822"/>
                <a:gd name="T44" fmla="*/ 214 w 843"/>
                <a:gd name="T45" fmla="*/ 566 h 822"/>
                <a:gd name="T46" fmla="*/ 244 w 843"/>
                <a:gd name="T47" fmla="*/ 520 h 822"/>
                <a:gd name="T48" fmla="*/ 281 w 843"/>
                <a:gd name="T49" fmla="*/ 513 h 822"/>
                <a:gd name="T50" fmla="*/ 328 w 843"/>
                <a:gd name="T51" fmla="*/ 521 h 822"/>
                <a:gd name="T52" fmla="*/ 352 w 843"/>
                <a:gd name="T53" fmla="*/ 549 h 822"/>
                <a:gd name="T54" fmla="*/ 388 w 843"/>
                <a:gd name="T55" fmla="*/ 606 h 822"/>
                <a:gd name="T56" fmla="*/ 415 w 843"/>
                <a:gd name="T57" fmla="*/ 650 h 822"/>
                <a:gd name="T58" fmla="*/ 449 w 843"/>
                <a:gd name="T59" fmla="*/ 691 h 822"/>
                <a:gd name="T60" fmla="*/ 453 w 843"/>
                <a:gd name="T61" fmla="*/ 728 h 822"/>
                <a:gd name="T62" fmla="*/ 476 w 843"/>
                <a:gd name="T63" fmla="*/ 779 h 822"/>
                <a:gd name="T64" fmla="*/ 514 w 843"/>
                <a:gd name="T65" fmla="*/ 793 h 822"/>
                <a:gd name="T66" fmla="*/ 583 w 843"/>
                <a:gd name="T67" fmla="*/ 818 h 822"/>
                <a:gd name="T68" fmla="*/ 602 w 843"/>
                <a:gd name="T69" fmla="*/ 813 h 822"/>
                <a:gd name="T70" fmla="*/ 588 w 843"/>
                <a:gd name="T71" fmla="*/ 770 h 822"/>
                <a:gd name="T72" fmla="*/ 586 w 843"/>
                <a:gd name="T73" fmla="*/ 730 h 822"/>
                <a:gd name="T74" fmla="*/ 566 w 843"/>
                <a:gd name="T75" fmla="*/ 701 h 822"/>
                <a:gd name="T76" fmla="*/ 598 w 843"/>
                <a:gd name="T77" fmla="*/ 686 h 822"/>
                <a:gd name="T78" fmla="*/ 600 w 843"/>
                <a:gd name="T79" fmla="*/ 669 h 822"/>
                <a:gd name="T80" fmla="*/ 607 w 843"/>
                <a:gd name="T81" fmla="*/ 650 h 822"/>
                <a:gd name="T82" fmla="*/ 622 w 843"/>
                <a:gd name="T83" fmla="*/ 649 h 822"/>
                <a:gd name="T84" fmla="*/ 643 w 843"/>
                <a:gd name="T85" fmla="*/ 635 h 822"/>
                <a:gd name="T86" fmla="*/ 646 w 843"/>
                <a:gd name="T87" fmla="*/ 605 h 822"/>
                <a:gd name="T88" fmla="*/ 669 w 843"/>
                <a:gd name="T89" fmla="*/ 608 h 822"/>
                <a:gd name="T90" fmla="*/ 685 w 843"/>
                <a:gd name="T91" fmla="*/ 614 h 822"/>
                <a:gd name="T92" fmla="*/ 718 w 843"/>
                <a:gd name="T93" fmla="*/ 596 h 822"/>
                <a:gd name="T94" fmla="*/ 758 w 843"/>
                <a:gd name="T95" fmla="*/ 552 h 822"/>
                <a:gd name="T96" fmla="*/ 759 w 843"/>
                <a:gd name="T97" fmla="*/ 527 h 822"/>
                <a:gd name="T98" fmla="*/ 778 w 843"/>
                <a:gd name="T99" fmla="*/ 542 h 822"/>
                <a:gd name="T100" fmla="*/ 811 w 843"/>
                <a:gd name="T101" fmla="*/ 530 h 822"/>
                <a:gd name="T102" fmla="*/ 832 w 843"/>
                <a:gd name="T103" fmla="*/ 482 h 822"/>
                <a:gd name="T104" fmla="*/ 841 w 843"/>
                <a:gd name="T105" fmla="*/ 437 h 822"/>
                <a:gd name="T106" fmla="*/ 601 w 843"/>
                <a:gd name="T107" fmla="*/ 694 h 822"/>
                <a:gd name="T108" fmla="*/ 619 w 843"/>
                <a:gd name="T109" fmla="*/ 666 h 822"/>
                <a:gd name="T110" fmla="*/ 634 w 843"/>
                <a:gd name="T111" fmla="*/ 645 h 822"/>
                <a:gd name="T112" fmla="*/ 753 w 843"/>
                <a:gd name="T113" fmla="*/ 566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3" h="822">
                  <a:moveTo>
                    <a:pt x="597" y="766"/>
                  </a:moveTo>
                  <a:lnTo>
                    <a:pt x="597" y="770"/>
                  </a:lnTo>
                  <a:lnTo>
                    <a:pt x="601" y="775"/>
                  </a:lnTo>
                  <a:lnTo>
                    <a:pt x="604" y="786"/>
                  </a:lnTo>
                  <a:lnTo>
                    <a:pt x="605" y="796"/>
                  </a:lnTo>
                  <a:lnTo>
                    <a:pt x="606" y="801"/>
                  </a:lnTo>
                  <a:lnTo>
                    <a:pt x="605" y="786"/>
                  </a:lnTo>
                  <a:lnTo>
                    <a:pt x="602" y="776"/>
                  </a:lnTo>
                  <a:lnTo>
                    <a:pt x="593" y="749"/>
                  </a:lnTo>
                  <a:lnTo>
                    <a:pt x="591" y="732"/>
                  </a:lnTo>
                  <a:lnTo>
                    <a:pt x="591" y="722"/>
                  </a:lnTo>
                  <a:lnTo>
                    <a:pt x="591" y="733"/>
                  </a:lnTo>
                  <a:lnTo>
                    <a:pt x="591" y="737"/>
                  </a:lnTo>
                  <a:lnTo>
                    <a:pt x="591" y="747"/>
                  </a:lnTo>
                  <a:lnTo>
                    <a:pt x="593" y="752"/>
                  </a:lnTo>
                  <a:lnTo>
                    <a:pt x="593" y="757"/>
                  </a:lnTo>
                  <a:lnTo>
                    <a:pt x="597" y="766"/>
                  </a:lnTo>
                  <a:close/>
                  <a:moveTo>
                    <a:pt x="841" y="427"/>
                  </a:moveTo>
                  <a:lnTo>
                    <a:pt x="843" y="423"/>
                  </a:lnTo>
                  <a:lnTo>
                    <a:pt x="841" y="418"/>
                  </a:lnTo>
                  <a:lnTo>
                    <a:pt x="843" y="414"/>
                  </a:lnTo>
                  <a:lnTo>
                    <a:pt x="840" y="413"/>
                  </a:lnTo>
                  <a:lnTo>
                    <a:pt x="832" y="403"/>
                  </a:lnTo>
                  <a:lnTo>
                    <a:pt x="832" y="398"/>
                  </a:lnTo>
                  <a:lnTo>
                    <a:pt x="830" y="394"/>
                  </a:lnTo>
                  <a:lnTo>
                    <a:pt x="829" y="393"/>
                  </a:lnTo>
                  <a:lnTo>
                    <a:pt x="826" y="388"/>
                  </a:lnTo>
                  <a:lnTo>
                    <a:pt x="822" y="383"/>
                  </a:lnTo>
                  <a:lnTo>
                    <a:pt x="822" y="375"/>
                  </a:lnTo>
                  <a:lnTo>
                    <a:pt x="819" y="365"/>
                  </a:lnTo>
                  <a:lnTo>
                    <a:pt x="816" y="361"/>
                  </a:lnTo>
                  <a:lnTo>
                    <a:pt x="807" y="354"/>
                  </a:lnTo>
                  <a:lnTo>
                    <a:pt x="805" y="276"/>
                  </a:lnTo>
                  <a:lnTo>
                    <a:pt x="804" y="234"/>
                  </a:lnTo>
                  <a:lnTo>
                    <a:pt x="788" y="232"/>
                  </a:lnTo>
                  <a:lnTo>
                    <a:pt x="783" y="235"/>
                  </a:lnTo>
                  <a:lnTo>
                    <a:pt x="778" y="232"/>
                  </a:lnTo>
                  <a:lnTo>
                    <a:pt x="778" y="229"/>
                  </a:lnTo>
                  <a:lnTo>
                    <a:pt x="776" y="228"/>
                  </a:lnTo>
                  <a:lnTo>
                    <a:pt x="762" y="225"/>
                  </a:lnTo>
                  <a:lnTo>
                    <a:pt x="757" y="221"/>
                  </a:lnTo>
                  <a:lnTo>
                    <a:pt x="753" y="220"/>
                  </a:lnTo>
                  <a:lnTo>
                    <a:pt x="743" y="213"/>
                  </a:lnTo>
                  <a:lnTo>
                    <a:pt x="732" y="206"/>
                  </a:lnTo>
                  <a:lnTo>
                    <a:pt x="728" y="206"/>
                  </a:lnTo>
                  <a:lnTo>
                    <a:pt x="724" y="210"/>
                  </a:lnTo>
                  <a:lnTo>
                    <a:pt x="722" y="213"/>
                  </a:lnTo>
                  <a:lnTo>
                    <a:pt x="717" y="213"/>
                  </a:lnTo>
                  <a:lnTo>
                    <a:pt x="713" y="211"/>
                  </a:lnTo>
                  <a:lnTo>
                    <a:pt x="708" y="206"/>
                  </a:lnTo>
                  <a:lnTo>
                    <a:pt x="698" y="210"/>
                  </a:lnTo>
                  <a:lnTo>
                    <a:pt x="694" y="214"/>
                  </a:lnTo>
                  <a:lnTo>
                    <a:pt x="689" y="214"/>
                  </a:lnTo>
                  <a:lnTo>
                    <a:pt x="684" y="210"/>
                  </a:lnTo>
                  <a:lnTo>
                    <a:pt x="680" y="214"/>
                  </a:lnTo>
                  <a:lnTo>
                    <a:pt x="674" y="215"/>
                  </a:lnTo>
                  <a:lnTo>
                    <a:pt x="669" y="221"/>
                  </a:lnTo>
                  <a:lnTo>
                    <a:pt x="664" y="221"/>
                  </a:lnTo>
                  <a:lnTo>
                    <a:pt x="661" y="225"/>
                  </a:lnTo>
                  <a:lnTo>
                    <a:pt x="656" y="221"/>
                  </a:lnTo>
                  <a:lnTo>
                    <a:pt x="651" y="219"/>
                  </a:lnTo>
                  <a:lnTo>
                    <a:pt x="646" y="216"/>
                  </a:lnTo>
                  <a:lnTo>
                    <a:pt x="644" y="211"/>
                  </a:lnTo>
                  <a:lnTo>
                    <a:pt x="639" y="211"/>
                  </a:lnTo>
                  <a:lnTo>
                    <a:pt x="634" y="215"/>
                  </a:lnTo>
                  <a:lnTo>
                    <a:pt x="630" y="213"/>
                  </a:lnTo>
                  <a:lnTo>
                    <a:pt x="625" y="208"/>
                  </a:lnTo>
                  <a:lnTo>
                    <a:pt x="621" y="206"/>
                  </a:lnTo>
                  <a:lnTo>
                    <a:pt x="619" y="208"/>
                  </a:lnTo>
                  <a:lnTo>
                    <a:pt x="619" y="210"/>
                  </a:lnTo>
                  <a:lnTo>
                    <a:pt x="614" y="214"/>
                  </a:lnTo>
                  <a:lnTo>
                    <a:pt x="612" y="223"/>
                  </a:lnTo>
                  <a:lnTo>
                    <a:pt x="609" y="224"/>
                  </a:lnTo>
                  <a:lnTo>
                    <a:pt x="607" y="223"/>
                  </a:lnTo>
                  <a:lnTo>
                    <a:pt x="605" y="218"/>
                  </a:lnTo>
                  <a:lnTo>
                    <a:pt x="607" y="213"/>
                  </a:lnTo>
                  <a:lnTo>
                    <a:pt x="602" y="213"/>
                  </a:lnTo>
                  <a:lnTo>
                    <a:pt x="595" y="216"/>
                  </a:lnTo>
                  <a:lnTo>
                    <a:pt x="590" y="215"/>
                  </a:lnTo>
                  <a:lnTo>
                    <a:pt x="588" y="210"/>
                  </a:lnTo>
                  <a:lnTo>
                    <a:pt x="583" y="210"/>
                  </a:lnTo>
                  <a:lnTo>
                    <a:pt x="581" y="206"/>
                  </a:lnTo>
                  <a:lnTo>
                    <a:pt x="576" y="204"/>
                  </a:lnTo>
                  <a:lnTo>
                    <a:pt x="568" y="211"/>
                  </a:lnTo>
                  <a:lnTo>
                    <a:pt x="565" y="214"/>
                  </a:lnTo>
                  <a:lnTo>
                    <a:pt x="559" y="213"/>
                  </a:lnTo>
                  <a:lnTo>
                    <a:pt x="558" y="206"/>
                  </a:lnTo>
                  <a:lnTo>
                    <a:pt x="558" y="203"/>
                  </a:lnTo>
                  <a:lnTo>
                    <a:pt x="553" y="203"/>
                  </a:lnTo>
                  <a:lnTo>
                    <a:pt x="549" y="198"/>
                  </a:lnTo>
                  <a:lnTo>
                    <a:pt x="551" y="193"/>
                  </a:lnTo>
                  <a:lnTo>
                    <a:pt x="546" y="193"/>
                  </a:lnTo>
                  <a:lnTo>
                    <a:pt x="536" y="191"/>
                  </a:lnTo>
                  <a:lnTo>
                    <a:pt x="531" y="195"/>
                  </a:lnTo>
                  <a:lnTo>
                    <a:pt x="526" y="198"/>
                  </a:lnTo>
                  <a:lnTo>
                    <a:pt x="522" y="194"/>
                  </a:lnTo>
                  <a:lnTo>
                    <a:pt x="519" y="190"/>
                  </a:lnTo>
                  <a:lnTo>
                    <a:pt x="514" y="190"/>
                  </a:lnTo>
                  <a:lnTo>
                    <a:pt x="509" y="191"/>
                  </a:lnTo>
                  <a:lnTo>
                    <a:pt x="499" y="188"/>
                  </a:lnTo>
                  <a:lnTo>
                    <a:pt x="494" y="185"/>
                  </a:lnTo>
                  <a:lnTo>
                    <a:pt x="490" y="186"/>
                  </a:lnTo>
                  <a:lnTo>
                    <a:pt x="488" y="185"/>
                  </a:lnTo>
                  <a:lnTo>
                    <a:pt x="483" y="185"/>
                  </a:lnTo>
                  <a:lnTo>
                    <a:pt x="481" y="180"/>
                  </a:lnTo>
                  <a:lnTo>
                    <a:pt x="481" y="175"/>
                  </a:lnTo>
                  <a:lnTo>
                    <a:pt x="478" y="171"/>
                  </a:lnTo>
                  <a:lnTo>
                    <a:pt x="473" y="169"/>
                  </a:lnTo>
                  <a:lnTo>
                    <a:pt x="471" y="166"/>
                  </a:lnTo>
                  <a:lnTo>
                    <a:pt x="469" y="171"/>
                  </a:lnTo>
                  <a:lnTo>
                    <a:pt x="465" y="171"/>
                  </a:lnTo>
                  <a:lnTo>
                    <a:pt x="459" y="170"/>
                  </a:lnTo>
                  <a:lnTo>
                    <a:pt x="454" y="171"/>
                  </a:lnTo>
                  <a:lnTo>
                    <a:pt x="450" y="170"/>
                  </a:lnTo>
                  <a:lnTo>
                    <a:pt x="441" y="160"/>
                  </a:lnTo>
                  <a:lnTo>
                    <a:pt x="436" y="156"/>
                  </a:lnTo>
                  <a:lnTo>
                    <a:pt x="431" y="156"/>
                  </a:lnTo>
                  <a:lnTo>
                    <a:pt x="432" y="147"/>
                  </a:lnTo>
                  <a:lnTo>
                    <a:pt x="436" y="11"/>
                  </a:lnTo>
                  <a:lnTo>
                    <a:pt x="431" y="9"/>
                  </a:lnTo>
                  <a:lnTo>
                    <a:pt x="426" y="8"/>
                  </a:lnTo>
                  <a:lnTo>
                    <a:pt x="401" y="8"/>
                  </a:lnTo>
                  <a:lnTo>
                    <a:pt x="338" y="5"/>
                  </a:lnTo>
                  <a:lnTo>
                    <a:pt x="255" y="0"/>
                  </a:lnTo>
                  <a:lnTo>
                    <a:pt x="253" y="1"/>
                  </a:lnTo>
                  <a:lnTo>
                    <a:pt x="251" y="6"/>
                  </a:lnTo>
                  <a:lnTo>
                    <a:pt x="241" y="190"/>
                  </a:lnTo>
                  <a:lnTo>
                    <a:pt x="235" y="259"/>
                  </a:lnTo>
                  <a:lnTo>
                    <a:pt x="230" y="338"/>
                  </a:lnTo>
                  <a:lnTo>
                    <a:pt x="225" y="344"/>
                  </a:lnTo>
                  <a:lnTo>
                    <a:pt x="222" y="344"/>
                  </a:lnTo>
                  <a:lnTo>
                    <a:pt x="167" y="340"/>
                  </a:lnTo>
                  <a:lnTo>
                    <a:pt x="110" y="335"/>
                  </a:lnTo>
                  <a:lnTo>
                    <a:pt x="47" y="330"/>
                  </a:lnTo>
                  <a:lnTo>
                    <a:pt x="0" y="325"/>
                  </a:lnTo>
                  <a:lnTo>
                    <a:pt x="0" y="327"/>
                  </a:lnTo>
                  <a:lnTo>
                    <a:pt x="2" y="336"/>
                  </a:lnTo>
                  <a:lnTo>
                    <a:pt x="5" y="340"/>
                  </a:lnTo>
                  <a:lnTo>
                    <a:pt x="5" y="342"/>
                  </a:lnTo>
                  <a:lnTo>
                    <a:pt x="10" y="345"/>
                  </a:lnTo>
                  <a:lnTo>
                    <a:pt x="10" y="345"/>
                  </a:lnTo>
                  <a:lnTo>
                    <a:pt x="12" y="345"/>
                  </a:lnTo>
                  <a:lnTo>
                    <a:pt x="16" y="349"/>
                  </a:lnTo>
                  <a:lnTo>
                    <a:pt x="20" y="354"/>
                  </a:lnTo>
                  <a:lnTo>
                    <a:pt x="20" y="359"/>
                  </a:lnTo>
                  <a:lnTo>
                    <a:pt x="25" y="367"/>
                  </a:lnTo>
                  <a:lnTo>
                    <a:pt x="30" y="371"/>
                  </a:lnTo>
                  <a:lnTo>
                    <a:pt x="39" y="376"/>
                  </a:lnTo>
                  <a:lnTo>
                    <a:pt x="44" y="381"/>
                  </a:lnTo>
                  <a:lnTo>
                    <a:pt x="53" y="394"/>
                  </a:lnTo>
                  <a:lnTo>
                    <a:pt x="63" y="403"/>
                  </a:lnTo>
                  <a:lnTo>
                    <a:pt x="64" y="409"/>
                  </a:lnTo>
                  <a:lnTo>
                    <a:pt x="73" y="418"/>
                  </a:lnTo>
                  <a:lnTo>
                    <a:pt x="78" y="422"/>
                  </a:lnTo>
                  <a:lnTo>
                    <a:pt x="83" y="424"/>
                  </a:lnTo>
                  <a:lnTo>
                    <a:pt x="93" y="433"/>
                  </a:lnTo>
                  <a:lnTo>
                    <a:pt x="98" y="435"/>
                  </a:lnTo>
                  <a:lnTo>
                    <a:pt x="98" y="439"/>
                  </a:lnTo>
                  <a:lnTo>
                    <a:pt x="102" y="442"/>
                  </a:lnTo>
                  <a:lnTo>
                    <a:pt x="104" y="447"/>
                  </a:lnTo>
                  <a:lnTo>
                    <a:pt x="105" y="457"/>
                  </a:lnTo>
                  <a:lnTo>
                    <a:pt x="108" y="458"/>
                  </a:lnTo>
                  <a:lnTo>
                    <a:pt x="112" y="468"/>
                  </a:lnTo>
                  <a:lnTo>
                    <a:pt x="114" y="473"/>
                  </a:lnTo>
                  <a:lnTo>
                    <a:pt x="114" y="478"/>
                  </a:lnTo>
                  <a:lnTo>
                    <a:pt x="113" y="483"/>
                  </a:lnTo>
                  <a:lnTo>
                    <a:pt x="114" y="492"/>
                  </a:lnTo>
                  <a:lnTo>
                    <a:pt x="124" y="517"/>
                  </a:lnTo>
                  <a:lnTo>
                    <a:pt x="131" y="523"/>
                  </a:lnTo>
                  <a:lnTo>
                    <a:pt x="136" y="525"/>
                  </a:lnTo>
                  <a:lnTo>
                    <a:pt x="139" y="528"/>
                  </a:lnTo>
                  <a:lnTo>
                    <a:pt x="143" y="533"/>
                  </a:lnTo>
                  <a:lnTo>
                    <a:pt x="154" y="544"/>
                  </a:lnTo>
                  <a:lnTo>
                    <a:pt x="159" y="545"/>
                  </a:lnTo>
                  <a:lnTo>
                    <a:pt x="170" y="547"/>
                  </a:lnTo>
                  <a:lnTo>
                    <a:pt x="171" y="552"/>
                  </a:lnTo>
                  <a:lnTo>
                    <a:pt x="185" y="559"/>
                  </a:lnTo>
                  <a:lnTo>
                    <a:pt x="190" y="564"/>
                  </a:lnTo>
                  <a:lnTo>
                    <a:pt x="193" y="567"/>
                  </a:lnTo>
                  <a:lnTo>
                    <a:pt x="198" y="569"/>
                  </a:lnTo>
                  <a:lnTo>
                    <a:pt x="198" y="570"/>
                  </a:lnTo>
                  <a:lnTo>
                    <a:pt x="203" y="571"/>
                  </a:lnTo>
                  <a:lnTo>
                    <a:pt x="211" y="571"/>
                  </a:lnTo>
                  <a:lnTo>
                    <a:pt x="214" y="566"/>
                  </a:lnTo>
                  <a:lnTo>
                    <a:pt x="219" y="564"/>
                  </a:lnTo>
                  <a:lnTo>
                    <a:pt x="221" y="559"/>
                  </a:lnTo>
                  <a:lnTo>
                    <a:pt x="226" y="557"/>
                  </a:lnTo>
                  <a:lnTo>
                    <a:pt x="227" y="552"/>
                  </a:lnTo>
                  <a:lnTo>
                    <a:pt x="229" y="547"/>
                  </a:lnTo>
                  <a:lnTo>
                    <a:pt x="231" y="545"/>
                  </a:lnTo>
                  <a:lnTo>
                    <a:pt x="239" y="526"/>
                  </a:lnTo>
                  <a:lnTo>
                    <a:pt x="244" y="520"/>
                  </a:lnTo>
                  <a:lnTo>
                    <a:pt x="246" y="517"/>
                  </a:lnTo>
                  <a:lnTo>
                    <a:pt x="250" y="517"/>
                  </a:lnTo>
                  <a:lnTo>
                    <a:pt x="255" y="515"/>
                  </a:lnTo>
                  <a:lnTo>
                    <a:pt x="260" y="515"/>
                  </a:lnTo>
                  <a:lnTo>
                    <a:pt x="265" y="513"/>
                  </a:lnTo>
                  <a:lnTo>
                    <a:pt x="268" y="508"/>
                  </a:lnTo>
                  <a:lnTo>
                    <a:pt x="273" y="508"/>
                  </a:lnTo>
                  <a:lnTo>
                    <a:pt x="281" y="513"/>
                  </a:lnTo>
                  <a:lnTo>
                    <a:pt x="285" y="515"/>
                  </a:lnTo>
                  <a:lnTo>
                    <a:pt x="290" y="513"/>
                  </a:lnTo>
                  <a:lnTo>
                    <a:pt x="295" y="515"/>
                  </a:lnTo>
                  <a:lnTo>
                    <a:pt x="300" y="515"/>
                  </a:lnTo>
                  <a:lnTo>
                    <a:pt x="314" y="518"/>
                  </a:lnTo>
                  <a:lnTo>
                    <a:pt x="319" y="515"/>
                  </a:lnTo>
                  <a:lnTo>
                    <a:pt x="323" y="517"/>
                  </a:lnTo>
                  <a:lnTo>
                    <a:pt x="328" y="521"/>
                  </a:lnTo>
                  <a:lnTo>
                    <a:pt x="331" y="526"/>
                  </a:lnTo>
                  <a:lnTo>
                    <a:pt x="334" y="530"/>
                  </a:lnTo>
                  <a:lnTo>
                    <a:pt x="334" y="533"/>
                  </a:lnTo>
                  <a:lnTo>
                    <a:pt x="339" y="532"/>
                  </a:lnTo>
                  <a:lnTo>
                    <a:pt x="342" y="537"/>
                  </a:lnTo>
                  <a:lnTo>
                    <a:pt x="347" y="541"/>
                  </a:lnTo>
                  <a:lnTo>
                    <a:pt x="351" y="544"/>
                  </a:lnTo>
                  <a:lnTo>
                    <a:pt x="352" y="549"/>
                  </a:lnTo>
                  <a:lnTo>
                    <a:pt x="366" y="559"/>
                  </a:lnTo>
                  <a:lnTo>
                    <a:pt x="371" y="569"/>
                  </a:lnTo>
                  <a:lnTo>
                    <a:pt x="375" y="574"/>
                  </a:lnTo>
                  <a:lnTo>
                    <a:pt x="378" y="586"/>
                  </a:lnTo>
                  <a:lnTo>
                    <a:pt x="383" y="596"/>
                  </a:lnTo>
                  <a:lnTo>
                    <a:pt x="386" y="601"/>
                  </a:lnTo>
                  <a:lnTo>
                    <a:pt x="386" y="603"/>
                  </a:lnTo>
                  <a:lnTo>
                    <a:pt x="388" y="606"/>
                  </a:lnTo>
                  <a:lnTo>
                    <a:pt x="391" y="611"/>
                  </a:lnTo>
                  <a:lnTo>
                    <a:pt x="395" y="616"/>
                  </a:lnTo>
                  <a:lnTo>
                    <a:pt x="393" y="618"/>
                  </a:lnTo>
                  <a:lnTo>
                    <a:pt x="396" y="628"/>
                  </a:lnTo>
                  <a:lnTo>
                    <a:pt x="401" y="638"/>
                  </a:lnTo>
                  <a:lnTo>
                    <a:pt x="406" y="642"/>
                  </a:lnTo>
                  <a:lnTo>
                    <a:pt x="411" y="644"/>
                  </a:lnTo>
                  <a:lnTo>
                    <a:pt x="415" y="650"/>
                  </a:lnTo>
                  <a:lnTo>
                    <a:pt x="416" y="655"/>
                  </a:lnTo>
                  <a:lnTo>
                    <a:pt x="421" y="659"/>
                  </a:lnTo>
                  <a:lnTo>
                    <a:pt x="425" y="664"/>
                  </a:lnTo>
                  <a:lnTo>
                    <a:pt x="425" y="669"/>
                  </a:lnTo>
                  <a:lnTo>
                    <a:pt x="435" y="682"/>
                  </a:lnTo>
                  <a:lnTo>
                    <a:pt x="442" y="684"/>
                  </a:lnTo>
                  <a:lnTo>
                    <a:pt x="448" y="688"/>
                  </a:lnTo>
                  <a:lnTo>
                    <a:pt x="449" y="691"/>
                  </a:lnTo>
                  <a:lnTo>
                    <a:pt x="449" y="694"/>
                  </a:lnTo>
                  <a:lnTo>
                    <a:pt x="450" y="700"/>
                  </a:lnTo>
                  <a:lnTo>
                    <a:pt x="450" y="705"/>
                  </a:lnTo>
                  <a:lnTo>
                    <a:pt x="448" y="710"/>
                  </a:lnTo>
                  <a:lnTo>
                    <a:pt x="453" y="713"/>
                  </a:lnTo>
                  <a:lnTo>
                    <a:pt x="453" y="718"/>
                  </a:lnTo>
                  <a:lnTo>
                    <a:pt x="451" y="723"/>
                  </a:lnTo>
                  <a:lnTo>
                    <a:pt x="453" y="728"/>
                  </a:lnTo>
                  <a:lnTo>
                    <a:pt x="455" y="733"/>
                  </a:lnTo>
                  <a:lnTo>
                    <a:pt x="461" y="742"/>
                  </a:lnTo>
                  <a:lnTo>
                    <a:pt x="465" y="747"/>
                  </a:lnTo>
                  <a:lnTo>
                    <a:pt x="469" y="757"/>
                  </a:lnTo>
                  <a:lnTo>
                    <a:pt x="470" y="769"/>
                  </a:lnTo>
                  <a:lnTo>
                    <a:pt x="475" y="772"/>
                  </a:lnTo>
                  <a:lnTo>
                    <a:pt x="474" y="778"/>
                  </a:lnTo>
                  <a:lnTo>
                    <a:pt x="476" y="779"/>
                  </a:lnTo>
                  <a:lnTo>
                    <a:pt x="487" y="780"/>
                  </a:lnTo>
                  <a:lnTo>
                    <a:pt x="492" y="783"/>
                  </a:lnTo>
                  <a:lnTo>
                    <a:pt x="494" y="781"/>
                  </a:lnTo>
                  <a:lnTo>
                    <a:pt x="499" y="785"/>
                  </a:lnTo>
                  <a:lnTo>
                    <a:pt x="502" y="790"/>
                  </a:lnTo>
                  <a:lnTo>
                    <a:pt x="505" y="791"/>
                  </a:lnTo>
                  <a:lnTo>
                    <a:pt x="510" y="790"/>
                  </a:lnTo>
                  <a:lnTo>
                    <a:pt x="514" y="793"/>
                  </a:lnTo>
                  <a:lnTo>
                    <a:pt x="520" y="794"/>
                  </a:lnTo>
                  <a:lnTo>
                    <a:pt x="529" y="803"/>
                  </a:lnTo>
                  <a:lnTo>
                    <a:pt x="533" y="804"/>
                  </a:lnTo>
                  <a:lnTo>
                    <a:pt x="553" y="806"/>
                  </a:lnTo>
                  <a:lnTo>
                    <a:pt x="565" y="805"/>
                  </a:lnTo>
                  <a:lnTo>
                    <a:pt x="570" y="808"/>
                  </a:lnTo>
                  <a:lnTo>
                    <a:pt x="573" y="809"/>
                  </a:lnTo>
                  <a:lnTo>
                    <a:pt x="583" y="818"/>
                  </a:lnTo>
                  <a:lnTo>
                    <a:pt x="585" y="818"/>
                  </a:lnTo>
                  <a:lnTo>
                    <a:pt x="590" y="822"/>
                  </a:lnTo>
                  <a:lnTo>
                    <a:pt x="593" y="822"/>
                  </a:lnTo>
                  <a:lnTo>
                    <a:pt x="593" y="817"/>
                  </a:lnTo>
                  <a:lnTo>
                    <a:pt x="606" y="814"/>
                  </a:lnTo>
                  <a:lnTo>
                    <a:pt x="609" y="813"/>
                  </a:lnTo>
                  <a:lnTo>
                    <a:pt x="607" y="808"/>
                  </a:lnTo>
                  <a:lnTo>
                    <a:pt x="602" y="813"/>
                  </a:lnTo>
                  <a:lnTo>
                    <a:pt x="604" y="806"/>
                  </a:lnTo>
                  <a:lnTo>
                    <a:pt x="600" y="813"/>
                  </a:lnTo>
                  <a:lnTo>
                    <a:pt x="596" y="805"/>
                  </a:lnTo>
                  <a:lnTo>
                    <a:pt x="601" y="805"/>
                  </a:lnTo>
                  <a:lnTo>
                    <a:pt x="597" y="801"/>
                  </a:lnTo>
                  <a:lnTo>
                    <a:pt x="596" y="791"/>
                  </a:lnTo>
                  <a:lnTo>
                    <a:pt x="588" y="775"/>
                  </a:lnTo>
                  <a:lnTo>
                    <a:pt x="588" y="770"/>
                  </a:lnTo>
                  <a:lnTo>
                    <a:pt x="585" y="752"/>
                  </a:lnTo>
                  <a:lnTo>
                    <a:pt x="581" y="749"/>
                  </a:lnTo>
                  <a:lnTo>
                    <a:pt x="581" y="744"/>
                  </a:lnTo>
                  <a:lnTo>
                    <a:pt x="585" y="745"/>
                  </a:lnTo>
                  <a:lnTo>
                    <a:pt x="580" y="739"/>
                  </a:lnTo>
                  <a:lnTo>
                    <a:pt x="581" y="735"/>
                  </a:lnTo>
                  <a:lnTo>
                    <a:pt x="585" y="735"/>
                  </a:lnTo>
                  <a:lnTo>
                    <a:pt x="586" y="730"/>
                  </a:lnTo>
                  <a:lnTo>
                    <a:pt x="588" y="725"/>
                  </a:lnTo>
                  <a:lnTo>
                    <a:pt x="588" y="720"/>
                  </a:lnTo>
                  <a:lnTo>
                    <a:pt x="590" y="715"/>
                  </a:lnTo>
                  <a:lnTo>
                    <a:pt x="580" y="717"/>
                  </a:lnTo>
                  <a:lnTo>
                    <a:pt x="570" y="715"/>
                  </a:lnTo>
                  <a:lnTo>
                    <a:pt x="571" y="710"/>
                  </a:lnTo>
                  <a:lnTo>
                    <a:pt x="568" y="706"/>
                  </a:lnTo>
                  <a:lnTo>
                    <a:pt x="566" y="701"/>
                  </a:lnTo>
                  <a:lnTo>
                    <a:pt x="571" y="705"/>
                  </a:lnTo>
                  <a:lnTo>
                    <a:pt x="575" y="710"/>
                  </a:lnTo>
                  <a:lnTo>
                    <a:pt x="578" y="710"/>
                  </a:lnTo>
                  <a:lnTo>
                    <a:pt x="582" y="708"/>
                  </a:lnTo>
                  <a:lnTo>
                    <a:pt x="587" y="710"/>
                  </a:lnTo>
                  <a:lnTo>
                    <a:pt x="582" y="713"/>
                  </a:lnTo>
                  <a:lnTo>
                    <a:pt x="590" y="711"/>
                  </a:lnTo>
                  <a:lnTo>
                    <a:pt x="598" y="686"/>
                  </a:lnTo>
                  <a:lnTo>
                    <a:pt x="597" y="682"/>
                  </a:lnTo>
                  <a:lnTo>
                    <a:pt x="595" y="681"/>
                  </a:lnTo>
                  <a:lnTo>
                    <a:pt x="591" y="676"/>
                  </a:lnTo>
                  <a:lnTo>
                    <a:pt x="591" y="672"/>
                  </a:lnTo>
                  <a:lnTo>
                    <a:pt x="587" y="673"/>
                  </a:lnTo>
                  <a:lnTo>
                    <a:pt x="585" y="671"/>
                  </a:lnTo>
                  <a:lnTo>
                    <a:pt x="590" y="669"/>
                  </a:lnTo>
                  <a:lnTo>
                    <a:pt x="600" y="669"/>
                  </a:lnTo>
                  <a:lnTo>
                    <a:pt x="605" y="673"/>
                  </a:lnTo>
                  <a:lnTo>
                    <a:pt x="614" y="661"/>
                  </a:lnTo>
                  <a:lnTo>
                    <a:pt x="616" y="655"/>
                  </a:lnTo>
                  <a:lnTo>
                    <a:pt x="616" y="650"/>
                  </a:lnTo>
                  <a:lnTo>
                    <a:pt x="612" y="654"/>
                  </a:lnTo>
                  <a:lnTo>
                    <a:pt x="610" y="659"/>
                  </a:lnTo>
                  <a:lnTo>
                    <a:pt x="605" y="654"/>
                  </a:lnTo>
                  <a:lnTo>
                    <a:pt x="607" y="650"/>
                  </a:lnTo>
                  <a:lnTo>
                    <a:pt x="606" y="648"/>
                  </a:lnTo>
                  <a:lnTo>
                    <a:pt x="611" y="648"/>
                  </a:lnTo>
                  <a:lnTo>
                    <a:pt x="616" y="645"/>
                  </a:lnTo>
                  <a:lnTo>
                    <a:pt x="617" y="649"/>
                  </a:lnTo>
                  <a:lnTo>
                    <a:pt x="622" y="645"/>
                  </a:lnTo>
                  <a:lnTo>
                    <a:pt x="624" y="640"/>
                  </a:lnTo>
                  <a:lnTo>
                    <a:pt x="624" y="645"/>
                  </a:lnTo>
                  <a:lnTo>
                    <a:pt x="622" y="649"/>
                  </a:lnTo>
                  <a:lnTo>
                    <a:pt x="626" y="647"/>
                  </a:lnTo>
                  <a:lnTo>
                    <a:pt x="632" y="640"/>
                  </a:lnTo>
                  <a:lnTo>
                    <a:pt x="632" y="635"/>
                  </a:lnTo>
                  <a:lnTo>
                    <a:pt x="630" y="630"/>
                  </a:lnTo>
                  <a:lnTo>
                    <a:pt x="632" y="625"/>
                  </a:lnTo>
                  <a:lnTo>
                    <a:pt x="631" y="624"/>
                  </a:lnTo>
                  <a:lnTo>
                    <a:pt x="637" y="633"/>
                  </a:lnTo>
                  <a:lnTo>
                    <a:pt x="643" y="635"/>
                  </a:lnTo>
                  <a:lnTo>
                    <a:pt x="658" y="627"/>
                  </a:lnTo>
                  <a:lnTo>
                    <a:pt x="658" y="625"/>
                  </a:lnTo>
                  <a:lnTo>
                    <a:pt x="654" y="623"/>
                  </a:lnTo>
                  <a:lnTo>
                    <a:pt x="649" y="624"/>
                  </a:lnTo>
                  <a:lnTo>
                    <a:pt x="651" y="619"/>
                  </a:lnTo>
                  <a:lnTo>
                    <a:pt x="646" y="616"/>
                  </a:lnTo>
                  <a:lnTo>
                    <a:pt x="641" y="606"/>
                  </a:lnTo>
                  <a:lnTo>
                    <a:pt x="646" y="605"/>
                  </a:lnTo>
                  <a:lnTo>
                    <a:pt x="648" y="609"/>
                  </a:lnTo>
                  <a:lnTo>
                    <a:pt x="655" y="615"/>
                  </a:lnTo>
                  <a:lnTo>
                    <a:pt x="659" y="613"/>
                  </a:lnTo>
                  <a:lnTo>
                    <a:pt x="655" y="604"/>
                  </a:lnTo>
                  <a:lnTo>
                    <a:pt x="656" y="603"/>
                  </a:lnTo>
                  <a:lnTo>
                    <a:pt x="659" y="609"/>
                  </a:lnTo>
                  <a:lnTo>
                    <a:pt x="664" y="610"/>
                  </a:lnTo>
                  <a:lnTo>
                    <a:pt x="669" y="608"/>
                  </a:lnTo>
                  <a:lnTo>
                    <a:pt x="670" y="613"/>
                  </a:lnTo>
                  <a:lnTo>
                    <a:pt x="675" y="611"/>
                  </a:lnTo>
                  <a:lnTo>
                    <a:pt x="673" y="615"/>
                  </a:lnTo>
                  <a:lnTo>
                    <a:pt x="683" y="610"/>
                  </a:lnTo>
                  <a:lnTo>
                    <a:pt x="681" y="615"/>
                  </a:lnTo>
                  <a:lnTo>
                    <a:pt x="671" y="622"/>
                  </a:lnTo>
                  <a:lnTo>
                    <a:pt x="670" y="623"/>
                  </a:lnTo>
                  <a:lnTo>
                    <a:pt x="685" y="614"/>
                  </a:lnTo>
                  <a:lnTo>
                    <a:pt x="695" y="610"/>
                  </a:lnTo>
                  <a:lnTo>
                    <a:pt x="700" y="606"/>
                  </a:lnTo>
                  <a:lnTo>
                    <a:pt x="695" y="608"/>
                  </a:lnTo>
                  <a:lnTo>
                    <a:pt x="690" y="611"/>
                  </a:lnTo>
                  <a:lnTo>
                    <a:pt x="690" y="606"/>
                  </a:lnTo>
                  <a:lnTo>
                    <a:pt x="700" y="603"/>
                  </a:lnTo>
                  <a:lnTo>
                    <a:pt x="709" y="603"/>
                  </a:lnTo>
                  <a:lnTo>
                    <a:pt x="718" y="596"/>
                  </a:lnTo>
                  <a:lnTo>
                    <a:pt x="726" y="593"/>
                  </a:lnTo>
                  <a:lnTo>
                    <a:pt x="731" y="589"/>
                  </a:lnTo>
                  <a:lnTo>
                    <a:pt x="739" y="580"/>
                  </a:lnTo>
                  <a:lnTo>
                    <a:pt x="741" y="571"/>
                  </a:lnTo>
                  <a:lnTo>
                    <a:pt x="748" y="566"/>
                  </a:lnTo>
                  <a:lnTo>
                    <a:pt x="752" y="561"/>
                  </a:lnTo>
                  <a:lnTo>
                    <a:pt x="757" y="559"/>
                  </a:lnTo>
                  <a:lnTo>
                    <a:pt x="758" y="552"/>
                  </a:lnTo>
                  <a:lnTo>
                    <a:pt x="753" y="551"/>
                  </a:lnTo>
                  <a:lnTo>
                    <a:pt x="753" y="544"/>
                  </a:lnTo>
                  <a:lnTo>
                    <a:pt x="749" y="540"/>
                  </a:lnTo>
                  <a:lnTo>
                    <a:pt x="749" y="535"/>
                  </a:lnTo>
                  <a:lnTo>
                    <a:pt x="747" y="530"/>
                  </a:lnTo>
                  <a:lnTo>
                    <a:pt x="749" y="528"/>
                  </a:lnTo>
                  <a:lnTo>
                    <a:pt x="757" y="532"/>
                  </a:lnTo>
                  <a:lnTo>
                    <a:pt x="759" y="527"/>
                  </a:lnTo>
                  <a:lnTo>
                    <a:pt x="765" y="523"/>
                  </a:lnTo>
                  <a:lnTo>
                    <a:pt x="768" y="525"/>
                  </a:lnTo>
                  <a:lnTo>
                    <a:pt x="768" y="532"/>
                  </a:lnTo>
                  <a:lnTo>
                    <a:pt x="765" y="542"/>
                  </a:lnTo>
                  <a:lnTo>
                    <a:pt x="775" y="540"/>
                  </a:lnTo>
                  <a:lnTo>
                    <a:pt x="785" y="540"/>
                  </a:lnTo>
                  <a:lnTo>
                    <a:pt x="783" y="541"/>
                  </a:lnTo>
                  <a:lnTo>
                    <a:pt x="778" y="542"/>
                  </a:lnTo>
                  <a:lnTo>
                    <a:pt x="768" y="550"/>
                  </a:lnTo>
                  <a:lnTo>
                    <a:pt x="765" y="555"/>
                  </a:lnTo>
                  <a:lnTo>
                    <a:pt x="766" y="555"/>
                  </a:lnTo>
                  <a:lnTo>
                    <a:pt x="772" y="550"/>
                  </a:lnTo>
                  <a:lnTo>
                    <a:pt x="776" y="546"/>
                  </a:lnTo>
                  <a:lnTo>
                    <a:pt x="781" y="545"/>
                  </a:lnTo>
                  <a:lnTo>
                    <a:pt x="796" y="537"/>
                  </a:lnTo>
                  <a:lnTo>
                    <a:pt x="811" y="530"/>
                  </a:lnTo>
                  <a:lnTo>
                    <a:pt x="825" y="528"/>
                  </a:lnTo>
                  <a:lnTo>
                    <a:pt x="819" y="518"/>
                  </a:lnTo>
                  <a:lnTo>
                    <a:pt x="824" y="508"/>
                  </a:lnTo>
                  <a:lnTo>
                    <a:pt x="829" y="505"/>
                  </a:lnTo>
                  <a:lnTo>
                    <a:pt x="829" y="505"/>
                  </a:lnTo>
                  <a:lnTo>
                    <a:pt x="834" y="500"/>
                  </a:lnTo>
                  <a:lnTo>
                    <a:pt x="835" y="493"/>
                  </a:lnTo>
                  <a:lnTo>
                    <a:pt x="832" y="482"/>
                  </a:lnTo>
                  <a:lnTo>
                    <a:pt x="830" y="476"/>
                  </a:lnTo>
                  <a:lnTo>
                    <a:pt x="834" y="471"/>
                  </a:lnTo>
                  <a:lnTo>
                    <a:pt x="832" y="462"/>
                  </a:lnTo>
                  <a:lnTo>
                    <a:pt x="834" y="457"/>
                  </a:lnTo>
                  <a:lnTo>
                    <a:pt x="837" y="452"/>
                  </a:lnTo>
                  <a:lnTo>
                    <a:pt x="839" y="447"/>
                  </a:lnTo>
                  <a:lnTo>
                    <a:pt x="841" y="442"/>
                  </a:lnTo>
                  <a:lnTo>
                    <a:pt x="841" y="437"/>
                  </a:lnTo>
                  <a:lnTo>
                    <a:pt x="843" y="432"/>
                  </a:lnTo>
                  <a:lnTo>
                    <a:pt x="841" y="427"/>
                  </a:lnTo>
                  <a:close/>
                  <a:moveTo>
                    <a:pt x="602" y="688"/>
                  </a:moveTo>
                  <a:lnTo>
                    <a:pt x="596" y="700"/>
                  </a:lnTo>
                  <a:lnTo>
                    <a:pt x="592" y="710"/>
                  </a:lnTo>
                  <a:lnTo>
                    <a:pt x="592" y="718"/>
                  </a:lnTo>
                  <a:lnTo>
                    <a:pt x="597" y="703"/>
                  </a:lnTo>
                  <a:lnTo>
                    <a:pt x="601" y="694"/>
                  </a:lnTo>
                  <a:lnTo>
                    <a:pt x="610" y="678"/>
                  </a:lnTo>
                  <a:lnTo>
                    <a:pt x="610" y="673"/>
                  </a:lnTo>
                  <a:lnTo>
                    <a:pt x="606" y="683"/>
                  </a:lnTo>
                  <a:lnTo>
                    <a:pt x="602" y="688"/>
                  </a:lnTo>
                  <a:close/>
                  <a:moveTo>
                    <a:pt x="622" y="655"/>
                  </a:moveTo>
                  <a:lnTo>
                    <a:pt x="621" y="661"/>
                  </a:lnTo>
                  <a:lnTo>
                    <a:pt x="619" y="664"/>
                  </a:lnTo>
                  <a:lnTo>
                    <a:pt x="619" y="666"/>
                  </a:lnTo>
                  <a:lnTo>
                    <a:pt x="626" y="657"/>
                  </a:lnTo>
                  <a:lnTo>
                    <a:pt x="629" y="652"/>
                  </a:lnTo>
                  <a:lnTo>
                    <a:pt x="626" y="650"/>
                  </a:lnTo>
                  <a:lnTo>
                    <a:pt x="622" y="655"/>
                  </a:lnTo>
                  <a:close/>
                  <a:moveTo>
                    <a:pt x="653" y="634"/>
                  </a:moveTo>
                  <a:lnTo>
                    <a:pt x="643" y="639"/>
                  </a:lnTo>
                  <a:lnTo>
                    <a:pt x="637" y="644"/>
                  </a:lnTo>
                  <a:lnTo>
                    <a:pt x="634" y="645"/>
                  </a:lnTo>
                  <a:lnTo>
                    <a:pt x="631" y="645"/>
                  </a:lnTo>
                  <a:lnTo>
                    <a:pt x="632" y="650"/>
                  </a:lnTo>
                  <a:lnTo>
                    <a:pt x="648" y="640"/>
                  </a:lnTo>
                  <a:lnTo>
                    <a:pt x="658" y="635"/>
                  </a:lnTo>
                  <a:lnTo>
                    <a:pt x="658" y="630"/>
                  </a:lnTo>
                  <a:lnTo>
                    <a:pt x="656" y="629"/>
                  </a:lnTo>
                  <a:lnTo>
                    <a:pt x="653" y="634"/>
                  </a:lnTo>
                  <a:close/>
                  <a:moveTo>
                    <a:pt x="753" y="566"/>
                  </a:moveTo>
                  <a:lnTo>
                    <a:pt x="748" y="570"/>
                  </a:lnTo>
                  <a:lnTo>
                    <a:pt x="747" y="572"/>
                  </a:lnTo>
                  <a:lnTo>
                    <a:pt x="761" y="562"/>
                  </a:lnTo>
                  <a:lnTo>
                    <a:pt x="765" y="556"/>
                  </a:lnTo>
                  <a:lnTo>
                    <a:pt x="759" y="560"/>
                  </a:lnTo>
                  <a:lnTo>
                    <a:pt x="753" y="56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4055976" y="4560838"/>
              <a:ext cx="608497" cy="539174"/>
            </a:xfrm>
            <a:custGeom>
              <a:avLst/>
              <a:gdLst>
                <a:gd name="T0" fmla="*/ 322 w 342"/>
                <a:gd name="T1" fmla="*/ 211 h 303"/>
                <a:gd name="T2" fmla="*/ 331 w 342"/>
                <a:gd name="T3" fmla="*/ 272 h 303"/>
                <a:gd name="T4" fmla="*/ 302 w 342"/>
                <a:gd name="T5" fmla="*/ 260 h 303"/>
                <a:gd name="T6" fmla="*/ 303 w 342"/>
                <a:gd name="T7" fmla="*/ 248 h 303"/>
                <a:gd name="T8" fmla="*/ 312 w 342"/>
                <a:gd name="T9" fmla="*/ 238 h 303"/>
                <a:gd name="T10" fmla="*/ 311 w 342"/>
                <a:gd name="T11" fmla="*/ 221 h 303"/>
                <a:gd name="T12" fmla="*/ 294 w 342"/>
                <a:gd name="T13" fmla="*/ 231 h 303"/>
                <a:gd name="T14" fmla="*/ 293 w 342"/>
                <a:gd name="T15" fmla="*/ 217 h 303"/>
                <a:gd name="T16" fmla="*/ 285 w 342"/>
                <a:gd name="T17" fmla="*/ 215 h 303"/>
                <a:gd name="T18" fmla="*/ 250 w 342"/>
                <a:gd name="T19" fmla="*/ 220 h 303"/>
                <a:gd name="T20" fmla="*/ 259 w 342"/>
                <a:gd name="T21" fmla="*/ 196 h 303"/>
                <a:gd name="T22" fmla="*/ 284 w 342"/>
                <a:gd name="T23" fmla="*/ 206 h 303"/>
                <a:gd name="T24" fmla="*/ 297 w 342"/>
                <a:gd name="T25" fmla="*/ 210 h 303"/>
                <a:gd name="T26" fmla="*/ 295 w 342"/>
                <a:gd name="T27" fmla="*/ 197 h 303"/>
                <a:gd name="T28" fmla="*/ 279 w 342"/>
                <a:gd name="T29" fmla="*/ 171 h 303"/>
                <a:gd name="T30" fmla="*/ 224 w 342"/>
                <a:gd name="T31" fmla="*/ 152 h 303"/>
                <a:gd name="T32" fmla="*/ 160 w 342"/>
                <a:gd name="T33" fmla="*/ 136 h 303"/>
                <a:gd name="T34" fmla="*/ 167 w 342"/>
                <a:gd name="T35" fmla="*/ 116 h 303"/>
                <a:gd name="T36" fmla="*/ 173 w 342"/>
                <a:gd name="T37" fmla="*/ 102 h 303"/>
                <a:gd name="T38" fmla="*/ 192 w 342"/>
                <a:gd name="T39" fmla="*/ 75 h 303"/>
                <a:gd name="T40" fmla="*/ 196 w 342"/>
                <a:gd name="T41" fmla="*/ 64 h 303"/>
                <a:gd name="T42" fmla="*/ 199 w 342"/>
                <a:gd name="T43" fmla="*/ 54 h 303"/>
                <a:gd name="T44" fmla="*/ 195 w 342"/>
                <a:gd name="T45" fmla="*/ 46 h 303"/>
                <a:gd name="T46" fmla="*/ 190 w 342"/>
                <a:gd name="T47" fmla="*/ 35 h 303"/>
                <a:gd name="T48" fmla="*/ 183 w 342"/>
                <a:gd name="T49" fmla="*/ 19 h 303"/>
                <a:gd name="T50" fmla="*/ 178 w 342"/>
                <a:gd name="T51" fmla="*/ 7 h 303"/>
                <a:gd name="T52" fmla="*/ 2 w 342"/>
                <a:gd name="T53" fmla="*/ 87 h 303"/>
                <a:gd name="T54" fmla="*/ 21 w 342"/>
                <a:gd name="T55" fmla="*/ 121 h 303"/>
                <a:gd name="T56" fmla="*/ 35 w 342"/>
                <a:gd name="T57" fmla="*/ 146 h 303"/>
                <a:gd name="T58" fmla="*/ 38 w 342"/>
                <a:gd name="T59" fmla="*/ 165 h 303"/>
                <a:gd name="T60" fmla="*/ 29 w 342"/>
                <a:gd name="T61" fmla="*/ 190 h 303"/>
                <a:gd name="T62" fmla="*/ 30 w 342"/>
                <a:gd name="T63" fmla="*/ 226 h 303"/>
                <a:gd name="T64" fmla="*/ 25 w 342"/>
                <a:gd name="T65" fmla="*/ 243 h 303"/>
                <a:gd name="T66" fmla="*/ 27 w 342"/>
                <a:gd name="T67" fmla="*/ 256 h 303"/>
                <a:gd name="T68" fmla="*/ 54 w 342"/>
                <a:gd name="T69" fmla="*/ 231 h 303"/>
                <a:gd name="T70" fmla="*/ 54 w 342"/>
                <a:gd name="T71" fmla="*/ 250 h 303"/>
                <a:gd name="T72" fmla="*/ 88 w 342"/>
                <a:gd name="T73" fmla="*/ 261 h 303"/>
                <a:gd name="T74" fmla="*/ 137 w 342"/>
                <a:gd name="T75" fmla="*/ 264 h 303"/>
                <a:gd name="T76" fmla="*/ 142 w 342"/>
                <a:gd name="T77" fmla="*/ 248 h 303"/>
                <a:gd name="T78" fmla="*/ 166 w 342"/>
                <a:gd name="T79" fmla="*/ 250 h 303"/>
                <a:gd name="T80" fmla="*/ 188 w 342"/>
                <a:gd name="T81" fmla="*/ 268 h 303"/>
                <a:gd name="T82" fmla="*/ 192 w 342"/>
                <a:gd name="T83" fmla="*/ 264 h 303"/>
                <a:gd name="T84" fmla="*/ 201 w 342"/>
                <a:gd name="T85" fmla="*/ 288 h 303"/>
                <a:gd name="T86" fmla="*/ 226 w 342"/>
                <a:gd name="T87" fmla="*/ 292 h 303"/>
                <a:gd name="T88" fmla="*/ 241 w 342"/>
                <a:gd name="T89" fmla="*/ 280 h 303"/>
                <a:gd name="T90" fmla="*/ 260 w 342"/>
                <a:gd name="T91" fmla="*/ 282 h 303"/>
                <a:gd name="T92" fmla="*/ 273 w 342"/>
                <a:gd name="T93" fmla="*/ 284 h 303"/>
                <a:gd name="T94" fmla="*/ 263 w 342"/>
                <a:gd name="T95" fmla="*/ 258 h 303"/>
                <a:gd name="T96" fmla="*/ 292 w 342"/>
                <a:gd name="T97" fmla="*/ 270 h 303"/>
                <a:gd name="T98" fmla="*/ 308 w 342"/>
                <a:gd name="T99" fmla="*/ 279 h 303"/>
                <a:gd name="T100" fmla="*/ 322 w 342"/>
                <a:gd name="T101" fmla="*/ 283 h 303"/>
                <a:gd name="T102" fmla="*/ 324 w 342"/>
                <a:gd name="T103" fmla="*/ 293 h 303"/>
                <a:gd name="T104" fmla="*/ 337 w 342"/>
                <a:gd name="T105" fmla="*/ 283 h 303"/>
                <a:gd name="T106" fmla="*/ 148 w 342"/>
                <a:gd name="T107" fmla="*/ 268 h 303"/>
                <a:gd name="T108" fmla="*/ 161 w 342"/>
                <a:gd name="T109" fmla="*/ 264 h 303"/>
                <a:gd name="T110" fmla="*/ 195 w 342"/>
                <a:gd name="T111" fmla="*/ 28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2" h="303">
                  <a:moveTo>
                    <a:pt x="322" y="211"/>
                  </a:moveTo>
                  <a:lnTo>
                    <a:pt x="317" y="215"/>
                  </a:lnTo>
                  <a:lnTo>
                    <a:pt x="316" y="217"/>
                  </a:lnTo>
                  <a:lnTo>
                    <a:pt x="321" y="215"/>
                  </a:lnTo>
                  <a:lnTo>
                    <a:pt x="322" y="211"/>
                  </a:lnTo>
                  <a:close/>
                  <a:moveTo>
                    <a:pt x="342" y="282"/>
                  </a:moveTo>
                  <a:lnTo>
                    <a:pt x="341" y="280"/>
                  </a:lnTo>
                  <a:lnTo>
                    <a:pt x="337" y="279"/>
                  </a:lnTo>
                  <a:lnTo>
                    <a:pt x="334" y="274"/>
                  </a:lnTo>
                  <a:lnTo>
                    <a:pt x="331" y="272"/>
                  </a:lnTo>
                  <a:lnTo>
                    <a:pt x="321" y="270"/>
                  </a:lnTo>
                  <a:lnTo>
                    <a:pt x="316" y="268"/>
                  </a:lnTo>
                  <a:lnTo>
                    <a:pt x="309" y="268"/>
                  </a:lnTo>
                  <a:lnTo>
                    <a:pt x="307" y="263"/>
                  </a:lnTo>
                  <a:lnTo>
                    <a:pt x="302" y="260"/>
                  </a:lnTo>
                  <a:lnTo>
                    <a:pt x="297" y="259"/>
                  </a:lnTo>
                  <a:lnTo>
                    <a:pt x="294" y="254"/>
                  </a:lnTo>
                  <a:lnTo>
                    <a:pt x="299" y="251"/>
                  </a:lnTo>
                  <a:lnTo>
                    <a:pt x="298" y="249"/>
                  </a:lnTo>
                  <a:lnTo>
                    <a:pt x="303" y="248"/>
                  </a:lnTo>
                  <a:lnTo>
                    <a:pt x="308" y="250"/>
                  </a:lnTo>
                  <a:lnTo>
                    <a:pt x="304" y="246"/>
                  </a:lnTo>
                  <a:lnTo>
                    <a:pt x="302" y="241"/>
                  </a:lnTo>
                  <a:lnTo>
                    <a:pt x="307" y="238"/>
                  </a:lnTo>
                  <a:lnTo>
                    <a:pt x="312" y="238"/>
                  </a:lnTo>
                  <a:lnTo>
                    <a:pt x="313" y="239"/>
                  </a:lnTo>
                  <a:lnTo>
                    <a:pt x="314" y="234"/>
                  </a:lnTo>
                  <a:lnTo>
                    <a:pt x="314" y="230"/>
                  </a:lnTo>
                  <a:lnTo>
                    <a:pt x="311" y="227"/>
                  </a:lnTo>
                  <a:lnTo>
                    <a:pt x="311" y="221"/>
                  </a:lnTo>
                  <a:lnTo>
                    <a:pt x="308" y="217"/>
                  </a:lnTo>
                  <a:lnTo>
                    <a:pt x="300" y="222"/>
                  </a:lnTo>
                  <a:lnTo>
                    <a:pt x="300" y="227"/>
                  </a:lnTo>
                  <a:lnTo>
                    <a:pt x="299" y="231"/>
                  </a:lnTo>
                  <a:lnTo>
                    <a:pt x="294" y="231"/>
                  </a:lnTo>
                  <a:lnTo>
                    <a:pt x="292" y="227"/>
                  </a:lnTo>
                  <a:lnTo>
                    <a:pt x="287" y="227"/>
                  </a:lnTo>
                  <a:lnTo>
                    <a:pt x="283" y="225"/>
                  </a:lnTo>
                  <a:lnTo>
                    <a:pt x="283" y="224"/>
                  </a:lnTo>
                  <a:lnTo>
                    <a:pt x="293" y="217"/>
                  </a:lnTo>
                  <a:lnTo>
                    <a:pt x="295" y="212"/>
                  </a:lnTo>
                  <a:lnTo>
                    <a:pt x="294" y="211"/>
                  </a:lnTo>
                  <a:lnTo>
                    <a:pt x="289" y="215"/>
                  </a:lnTo>
                  <a:lnTo>
                    <a:pt x="289" y="210"/>
                  </a:lnTo>
                  <a:lnTo>
                    <a:pt x="285" y="215"/>
                  </a:lnTo>
                  <a:lnTo>
                    <a:pt x="280" y="212"/>
                  </a:lnTo>
                  <a:lnTo>
                    <a:pt x="277" y="217"/>
                  </a:lnTo>
                  <a:lnTo>
                    <a:pt x="272" y="219"/>
                  </a:lnTo>
                  <a:lnTo>
                    <a:pt x="258" y="220"/>
                  </a:lnTo>
                  <a:lnTo>
                    <a:pt x="250" y="220"/>
                  </a:lnTo>
                  <a:lnTo>
                    <a:pt x="244" y="217"/>
                  </a:lnTo>
                  <a:lnTo>
                    <a:pt x="244" y="212"/>
                  </a:lnTo>
                  <a:lnTo>
                    <a:pt x="248" y="207"/>
                  </a:lnTo>
                  <a:lnTo>
                    <a:pt x="255" y="197"/>
                  </a:lnTo>
                  <a:lnTo>
                    <a:pt x="259" y="196"/>
                  </a:lnTo>
                  <a:lnTo>
                    <a:pt x="266" y="197"/>
                  </a:lnTo>
                  <a:lnTo>
                    <a:pt x="272" y="200"/>
                  </a:lnTo>
                  <a:lnTo>
                    <a:pt x="275" y="205"/>
                  </a:lnTo>
                  <a:lnTo>
                    <a:pt x="280" y="205"/>
                  </a:lnTo>
                  <a:lnTo>
                    <a:pt x="284" y="206"/>
                  </a:lnTo>
                  <a:lnTo>
                    <a:pt x="285" y="205"/>
                  </a:lnTo>
                  <a:lnTo>
                    <a:pt x="290" y="210"/>
                  </a:lnTo>
                  <a:lnTo>
                    <a:pt x="295" y="210"/>
                  </a:lnTo>
                  <a:lnTo>
                    <a:pt x="297" y="209"/>
                  </a:lnTo>
                  <a:lnTo>
                    <a:pt x="297" y="210"/>
                  </a:lnTo>
                  <a:lnTo>
                    <a:pt x="303" y="207"/>
                  </a:lnTo>
                  <a:lnTo>
                    <a:pt x="300" y="206"/>
                  </a:lnTo>
                  <a:lnTo>
                    <a:pt x="297" y="204"/>
                  </a:lnTo>
                  <a:lnTo>
                    <a:pt x="294" y="200"/>
                  </a:lnTo>
                  <a:lnTo>
                    <a:pt x="295" y="197"/>
                  </a:lnTo>
                  <a:lnTo>
                    <a:pt x="292" y="192"/>
                  </a:lnTo>
                  <a:lnTo>
                    <a:pt x="290" y="187"/>
                  </a:lnTo>
                  <a:lnTo>
                    <a:pt x="284" y="181"/>
                  </a:lnTo>
                  <a:lnTo>
                    <a:pt x="280" y="176"/>
                  </a:lnTo>
                  <a:lnTo>
                    <a:pt x="279" y="171"/>
                  </a:lnTo>
                  <a:lnTo>
                    <a:pt x="280" y="163"/>
                  </a:lnTo>
                  <a:lnTo>
                    <a:pt x="284" y="153"/>
                  </a:lnTo>
                  <a:lnTo>
                    <a:pt x="285" y="148"/>
                  </a:lnTo>
                  <a:lnTo>
                    <a:pt x="284" y="147"/>
                  </a:lnTo>
                  <a:lnTo>
                    <a:pt x="224" y="152"/>
                  </a:lnTo>
                  <a:lnTo>
                    <a:pt x="160" y="156"/>
                  </a:lnTo>
                  <a:lnTo>
                    <a:pt x="165" y="151"/>
                  </a:lnTo>
                  <a:lnTo>
                    <a:pt x="161" y="146"/>
                  </a:lnTo>
                  <a:lnTo>
                    <a:pt x="162" y="141"/>
                  </a:lnTo>
                  <a:lnTo>
                    <a:pt x="160" y="136"/>
                  </a:lnTo>
                  <a:lnTo>
                    <a:pt x="166" y="134"/>
                  </a:lnTo>
                  <a:lnTo>
                    <a:pt x="167" y="131"/>
                  </a:lnTo>
                  <a:lnTo>
                    <a:pt x="163" y="126"/>
                  </a:lnTo>
                  <a:lnTo>
                    <a:pt x="168" y="126"/>
                  </a:lnTo>
                  <a:lnTo>
                    <a:pt x="167" y="116"/>
                  </a:lnTo>
                  <a:lnTo>
                    <a:pt x="171" y="112"/>
                  </a:lnTo>
                  <a:lnTo>
                    <a:pt x="172" y="109"/>
                  </a:lnTo>
                  <a:lnTo>
                    <a:pt x="167" y="109"/>
                  </a:lnTo>
                  <a:lnTo>
                    <a:pt x="172" y="105"/>
                  </a:lnTo>
                  <a:lnTo>
                    <a:pt x="173" y="102"/>
                  </a:lnTo>
                  <a:lnTo>
                    <a:pt x="178" y="97"/>
                  </a:lnTo>
                  <a:lnTo>
                    <a:pt x="175" y="94"/>
                  </a:lnTo>
                  <a:lnTo>
                    <a:pt x="177" y="89"/>
                  </a:lnTo>
                  <a:lnTo>
                    <a:pt x="181" y="88"/>
                  </a:lnTo>
                  <a:lnTo>
                    <a:pt x="192" y="75"/>
                  </a:lnTo>
                  <a:lnTo>
                    <a:pt x="192" y="74"/>
                  </a:lnTo>
                  <a:lnTo>
                    <a:pt x="187" y="73"/>
                  </a:lnTo>
                  <a:lnTo>
                    <a:pt x="192" y="71"/>
                  </a:lnTo>
                  <a:lnTo>
                    <a:pt x="192" y="70"/>
                  </a:lnTo>
                  <a:lnTo>
                    <a:pt x="196" y="64"/>
                  </a:lnTo>
                  <a:lnTo>
                    <a:pt x="191" y="65"/>
                  </a:lnTo>
                  <a:lnTo>
                    <a:pt x="186" y="64"/>
                  </a:lnTo>
                  <a:lnTo>
                    <a:pt x="188" y="60"/>
                  </a:lnTo>
                  <a:lnTo>
                    <a:pt x="195" y="58"/>
                  </a:lnTo>
                  <a:lnTo>
                    <a:pt x="199" y="54"/>
                  </a:lnTo>
                  <a:lnTo>
                    <a:pt x="201" y="54"/>
                  </a:lnTo>
                  <a:lnTo>
                    <a:pt x="202" y="51"/>
                  </a:lnTo>
                  <a:lnTo>
                    <a:pt x="201" y="51"/>
                  </a:lnTo>
                  <a:lnTo>
                    <a:pt x="196" y="50"/>
                  </a:lnTo>
                  <a:lnTo>
                    <a:pt x="195" y="46"/>
                  </a:lnTo>
                  <a:lnTo>
                    <a:pt x="191" y="44"/>
                  </a:lnTo>
                  <a:lnTo>
                    <a:pt x="188" y="39"/>
                  </a:lnTo>
                  <a:lnTo>
                    <a:pt x="188" y="38"/>
                  </a:lnTo>
                  <a:lnTo>
                    <a:pt x="194" y="39"/>
                  </a:lnTo>
                  <a:lnTo>
                    <a:pt x="190" y="35"/>
                  </a:lnTo>
                  <a:lnTo>
                    <a:pt x="194" y="30"/>
                  </a:lnTo>
                  <a:lnTo>
                    <a:pt x="185" y="31"/>
                  </a:lnTo>
                  <a:lnTo>
                    <a:pt x="183" y="27"/>
                  </a:lnTo>
                  <a:lnTo>
                    <a:pt x="190" y="22"/>
                  </a:lnTo>
                  <a:lnTo>
                    <a:pt x="183" y="19"/>
                  </a:lnTo>
                  <a:lnTo>
                    <a:pt x="183" y="14"/>
                  </a:lnTo>
                  <a:lnTo>
                    <a:pt x="187" y="10"/>
                  </a:lnTo>
                  <a:lnTo>
                    <a:pt x="187" y="5"/>
                  </a:lnTo>
                  <a:lnTo>
                    <a:pt x="183" y="4"/>
                  </a:lnTo>
                  <a:lnTo>
                    <a:pt x="178" y="7"/>
                  </a:lnTo>
                  <a:lnTo>
                    <a:pt x="180" y="2"/>
                  </a:lnTo>
                  <a:lnTo>
                    <a:pt x="181" y="0"/>
                  </a:lnTo>
                  <a:lnTo>
                    <a:pt x="79" y="6"/>
                  </a:lnTo>
                  <a:lnTo>
                    <a:pt x="0" y="9"/>
                  </a:lnTo>
                  <a:lnTo>
                    <a:pt x="2" y="87"/>
                  </a:lnTo>
                  <a:lnTo>
                    <a:pt x="11" y="94"/>
                  </a:lnTo>
                  <a:lnTo>
                    <a:pt x="14" y="98"/>
                  </a:lnTo>
                  <a:lnTo>
                    <a:pt x="17" y="108"/>
                  </a:lnTo>
                  <a:lnTo>
                    <a:pt x="17" y="116"/>
                  </a:lnTo>
                  <a:lnTo>
                    <a:pt x="21" y="121"/>
                  </a:lnTo>
                  <a:lnTo>
                    <a:pt x="24" y="126"/>
                  </a:lnTo>
                  <a:lnTo>
                    <a:pt x="25" y="127"/>
                  </a:lnTo>
                  <a:lnTo>
                    <a:pt x="27" y="131"/>
                  </a:lnTo>
                  <a:lnTo>
                    <a:pt x="27" y="136"/>
                  </a:lnTo>
                  <a:lnTo>
                    <a:pt x="35" y="146"/>
                  </a:lnTo>
                  <a:lnTo>
                    <a:pt x="38" y="147"/>
                  </a:lnTo>
                  <a:lnTo>
                    <a:pt x="36" y="151"/>
                  </a:lnTo>
                  <a:lnTo>
                    <a:pt x="38" y="156"/>
                  </a:lnTo>
                  <a:lnTo>
                    <a:pt x="36" y="160"/>
                  </a:lnTo>
                  <a:lnTo>
                    <a:pt x="38" y="165"/>
                  </a:lnTo>
                  <a:lnTo>
                    <a:pt x="36" y="170"/>
                  </a:lnTo>
                  <a:lnTo>
                    <a:pt x="36" y="175"/>
                  </a:lnTo>
                  <a:lnTo>
                    <a:pt x="34" y="180"/>
                  </a:lnTo>
                  <a:lnTo>
                    <a:pt x="32" y="185"/>
                  </a:lnTo>
                  <a:lnTo>
                    <a:pt x="29" y="190"/>
                  </a:lnTo>
                  <a:lnTo>
                    <a:pt x="27" y="195"/>
                  </a:lnTo>
                  <a:lnTo>
                    <a:pt x="29" y="204"/>
                  </a:lnTo>
                  <a:lnTo>
                    <a:pt x="25" y="209"/>
                  </a:lnTo>
                  <a:lnTo>
                    <a:pt x="27" y="215"/>
                  </a:lnTo>
                  <a:lnTo>
                    <a:pt x="30" y="226"/>
                  </a:lnTo>
                  <a:lnTo>
                    <a:pt x="29" y="233"/>
                  </a:lnTo>
                  <a:lnTo>
                    <a:pt x="24" y="238"/>
                  </a:lnTo>
                  <a:lnTo>
                    <a:pt x="24" y="238"/>
                  </a:lnTo>
                  <a:lnTo>
                    <a:pt x="24" y="238"/>
                  </a:lnTo>
                  <a:lnTo>
                    <a:pt x="25" y="243"/>
                  </a:lnTo>
                  <a:lnTo>
                    <a:pt x="24" y="248"/>
                  </a:lnTo>
                  <a:lnTo>
                    <a:pt x="19" y="250"/>
                  </a:lnTo>
                  <a:lnTo>
                    <a:pt x="17" y="255"/>
                  </a:lnTo>
                  <a:lnTo>
                    <a:pt x="24" y="259"/>
                  </a:lnTo>
                  <a:lnTo>
                    <a:pt x="27" y="256"/>
                  </a:lnTo>
                  <a:lnTo>
                    <a:pt x="51" y="254"/>
                  </a:lnTo>
                  <a:lnTo>
                    <a:pt x="53" y="251"/>
                  </a:lnTo>
                  <a:lnTo>
                    <a:pt x="48" y="248"/>
                  </a:lnTo>
                  <a:lnTo>
                    <a:pt x="53" y="244"/>
                  </a:lnTo>
                  <a:lnTo>
                    <a:pt x="54" y="231"/>
                  </a:lnTo>
                  <a:lnTo>
                    <a:pt x="58" y="236"/>
                  </a:lnTo>
                  <a:lnTo>
                    <a:pt x="60" y="241"/>
                  </a:lnTo>
                  <a:lnTo>
                    <a:pt x="60" y="246"/>
                  </a:lnTo>
                  <a:lnTo>
                    <a:pt x="55" y="248"/>
                  </a:lnTo>
                  <a:lnTo>
                    <a:pt x="54" y="250"/>
                  </a:lnTo>
                  <a:lnTo>
                    <a:pt x="59" y="253"/>
                  </a:lnTo>
                  <a:lnTo>
                    <a:pt x="64" y="253"/>
                  </a:lnTo>
                  <a:lnTo>
                    <a:pt x="73" y="255"/>
                  </a:lnTo>
                  <a:lnTo>
                    <a:pt x="83" y="259"/>
                  </a:lnTo>
                  <a:lnTo>
                    <a:pt x="88" y="261"/>
                  </a:lnTo>
                  <a:lnTo>
                    <a:pt x="97" y="264"/>
                  </a:lnTo>
                  <a:lnTo>
                    <a:pt x="121" y="268"/>
                  </a:lnTo>
                  <a:lnTo>
                    <a:pt x="126" y="268"/>
                  </a:lnTo>
                  <a:lnTo>
                    <a:pt x="133" y="264"/>
                  </a:lnTo>
                  <a:lnTo>
                    <a:pt x="137" y="264"/>
                  </a:lnTo>
                  <a:lnTo>
                    <a:pt x="134" y="256"/>
                  </a:lnTo>
                  <a:lnTo>
                    <a:pt x="129" y="253"/>
                  </a:lnTo>
                  <a:lnTo>
                    <a:pt x="134" y="253"/>
                  </a:lnTo>
                  <a:lnTo>
                    <a:pt x="137" y="250"/>
                  </a:lnTo>
                  <a:lnTo>
                    <a:pt x="142" y="248"/>
                  </a:lnTo>
                  <a:lnTo>
                    <a:pt x="152" y="245"/>
                  </a:lnTo>
                  <a:lnTo>
                    <a:pt x="151" y="250"/>
                  </a:lnTo>
                  <a:lnTo>
                    <a:pt x="151" y="253"/>
                  </a:lnTo>
                  <a:lnTo>
                    <a:pt x="156" y="251"/>
                  </a:lnTo>
                  <a:lnTo>
                    <a:pt x="166" y="250"/>
                  </a:lnTo>
                  <a:lnTo>
                    <a:pt x="167" y="255"/>
                  </a:lnTo>
                  <a:lnTo>
                    <a:pt x="172" y="258"/>
                  </a:lnTo>
                  <a:lnTo>
                    <a:pt x="173" y="265"/>
                  </a:lnTo>
                  <a:lnTo>
                    <a:pt x="178" y="265"/>
                  </a:lnTo>
                  <a:lnTo>
                    <a:pt x="188" y="268"/>
                  </a:lnTo>
                  <a:lnTo>
                    <a:pt x="191" y="264"/>
                  </a:lnTo>
                  <a:lnTo>
                    <a:pt x="192" y="263"/>
                  </a:lnTo>
                  <a:lnTo>
                    <a:pt x="192" y="259"/>
                  </a:lnTo>
                  <a:lnTo>
                    <a:pt x="194" y="264"/>
                  </a:lnTo>
                  <a:lnTo>
                    <a:pt x="192" y="264"/>
                  </a:lnTo>
                  <a:lnTo>
                    <a:pt x="192" y="270"/>
                  </a:lnTo>
                  <a:lnTo>
                    <a:pt x="195" y="274"/>
                  </a:lnTo>
                  <a:lnTo>
                    <a:pt x="200" y="278"/>
                  </a:lnTo>
                  <a:lnTo>
                    <a:pt x="202" y="283"/>
                  </a:lnTo>
                  <a:lnTo>
                    <a:pt x="201" y="288"/>
                  </a:lnTo>
                  <a:lnTo>
                    <a:pt x="205" y="290"/>
                  </a:lnTo>
                  <a:lnTo>
                    <a:pt x="210" y="288"/>
                  </a:lnTo>
                  <a:lnTo>
                    <a:pt x="220" y="294"/>
                  </a:lnTo>
                  <a:lnTo>
                    <a:pt x="225" y="292"/>
                  </a:lnTo>
                  <a:lnTo>
                    <a:pt x="226" y="292"/>
                  </a:lnTo>
                  <a:lnTo>
                    <a:pt x="231" y="294"/>
                  </a:lnTo>
                  <a:lnTo>
                    <a:pt x="235" y="292"/>
                  </a:lnTo>
                  <a:lnTo>
                    <a:pt x="235" y="285"/>
                  </a:lnTo>
                  <a:lnTo>
                    <a:pt x="236" y="280"/>
                  </a:lnTo>
                  <a:lnTo>
                    <a:pt x="241" y="280"/>
                  </a:lnTo>
                  <a:lnTo>
                    <a:pt x="246" y="278"/>
                  </a:lnTo>
                  <a:lnTo>
                    <a:pt x="249" y="278"/>
                  </a:lnTo>
                  <a:lnTo>
                    <a:pt x="250" y="283"/>
                  </a:lnTo>
                  <a:lnTo>
                    <a:pt x="255" y="280"/>
                  </a:lnTo>
                  <a:lnTo>
                    <a:pt x="260" y="282"/>
                  </a:lnTo>
                  <a:lnTo>
                    <a:pt x="260" y="289"/>
                  </a:lnTo>
                  <a:lnTo>
                    <a:pt x="263" y="294"/>
                  </a:lnTo>
                  <a:lnTo>
                    <a:pt x="266" y="292"/>
                  </a:lnTo>
                  <a:lnTo>
                    <a:pt x="272" y="288"/>
                  </a:lnTo>
                  <a:lnTo>
                    <a:pt x="273" y="284"/>
                  </a:lnTo>
                  <a:lnTo>
                    <a:pt x="270" y="279"/>
                  </a:lnTo>
                  <a:lnTo>
                    <a:pt x="275" y="278"/>
                  </a:lnTo>
                  <a:lnTo>
                    <a:pt x="273" y="268"/>
                  </a:lnTo>
                  <a:lnTo>
                    <a:pt x="264" y="263"/>
                  </a:lnTo>
                  <a:lnTo>
                    <a:pt x="263" y="258"/>
                  </a:lnTo>
                  <a:lnTo>
                    <a:pt x="263" y="258"/>
                  </a:lnTo>
                  <a:lnTo>
                    <a:pt x="280" y="264"/>
                  </a:lnTo>
                  <a:lnTo>
                    <a:pt x="285" y="265"/>
                  </a:lnTo>
                  <a:lnTo>
                    <a:pt x="290" y="268"/>
                  </a:lnTo>
                  <a:lnTo>
                    <a:pt x="292" y="270"/>
                  </a:lnTo>
                  <a:lnTo>
                    <a:pt x="289" y="275"/>
                  </a:lnTo>
                  <a:lnTo>
                    <a:pt x="294" y="275"/>
                  </a:lnTo>
                  <a:lnTo>
                    <a:pt x="299" y="274"/>
                  </a:lnTo>
                  <a:lnTo>
                    <a:pt x="302" y="279"/>
                  </a:lnTo>
                  <a:lnTo>
                    <a:pt x="308" y="279"/>
                  </a:lnTo>
                  <a:lnTo>
                    <a:pt x="312" y="278"/>
                  </a:lnTo>
                  <a:lnTo>
                    <a:pt x="313" y="283"/>
                  </a:lnTo>
                  <a:lnTo>
                    <a:pt x="317" y="288"/>
                  </a:lnTo>
                  <a:lnTo>
                    <a:pt x="322" y="289"/>
                  </a:lnTo>
                  <a:lnTo>
                    <a:pt x="322" y="283"/>
                  </a:lnTo>
                  <a:lnTo>
                    <a:pt x="324" y="288"/>
                  </a:lnTo>
                  <a:lnTo>
                    <a:pt x="321" y="293"/>
                  </a:lnTo>
                  <a:lnTo>
                    <a:pt x="317" y="303"/>
                  </a:lnTo>
                  <a:lnTo>
                    <a:pt x="322" y="298"/>
                  </a:lnTo>
                  <a:lnTo>
                    <a:pt x="324" y="293"/>
                  </a:lnTo>
                  <a:lnTo>
                    <a:pt x="328" y="288"/>
                  </a:lnTo>
                  <a:lnTo>
                    <a:pt x="334" y="295"/>
                  </a:lnTo>
                  <a:lnTo>
                    <a:pt x="336" y="292"/>
                  </a:lnTo>
                  <a:lnTo>
                    <a:pt x="337" y="287"/>
                  </a:lnTo>
                  <a:lnTo>
                    <a:pt x="337" y="283"/>
                  </a:lnTo>
                  <a:lnTo>
                    <a:pt x="342" y="282"/>
                  </a:lnTo>
                  <a:close/>
                  <a:moveTo>
                    <a:pt x="151" y="259"/>
                  </a:moveTo>
                  <a:lnTo>
                    <a:pt x="141" y="263"/>
                  </a:lnTo>
                  <a:lnTo>
                    <a:pt x="143" y="266"/>
                  </a:lnTo>
                  <a:lnTo>
                    <a:pt x="148" y="268"/>
                  </a:lnTo>
                  <a:lnTo>
                    <a:pt x="153" y="272"/>
                  </a:lnTo>
                  <a:lnTo>
                    <a:pt x="158" y="270"/>
                  </a:lnTo>
                  <a:lnTo>
                    <a:pt x="161" y="265"/>
                  </a:lnTo>
                  <a:lnTo>
                    <a:pt x="162" y="264"/>
                  </a:lnTo>
                  <a:lnTo>
                    <a:pt x="161" y="264"/>
                  </a:lnTo>
                  <a:lnTo>
                    <a:pt x="151" y="259"/>
                  </a:lnTo>
                  <a:close/>
                  <a:moveTo>
                    <a:pt x="195" y="278"/>
                  </a:moveTo>
                  <a:lnTo>
                    <a:pt x="191" y="282"/>
                  </a:lnTo>
                  <a:lnTo>
                    <a:pt x="190" y="284"/>
                  </a:lnTo>
                  <a:lnTo>
                    <a:pt x="195" y="288"/>
                  </a:lnTo>
                  <a:lnTo>
                    <a:pt x="200" y="288"/>
                  </a:lnTo>
                  <a:lnTo>
                    <a:pt x="201" y="287"/>
                  </a:lnTo>
                  <a:lnTo>
                    <a:pt x="200" y="283"/>
                  </a:lnTo>
                  <a:lnTo>
                    <a:pt x="195" y="278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4111177" y="2490152"/>
              <a:ext cx="563565" cy="777951"/>
            </a:xfrm>
            <a:custGeom>
              <a:avLst/>
              <a:gdLst>
                <a:gd name="T0" fmla="*/ 208 w 317"/>
                <a:gd name="T1" fmla="*/ 14 h 438"/>
                <a:gd name="T2" fmla="*/ 217 w 317"/>
                <a:gd name="T3" fmla="*/ 0 h 438"/>
                <a:gd name="T4" fmla="*/ 184 w 317"/>
                <a:gd name="T5" fmla="*/ 21 h 438"/>
                <a:gd name="T6" fmla="*/ 125 w 317"/>
                <a:gd name="T7" fmla="*/ 92 h 438"/>
                <a:gd name="T8" fmla="*/ 120 w 317"/>
                <a:gd name="T9" fmla="*/ 99 h 438"/>
                <a:gd name="T10" fmla="*/ 296 w 317"/>
                <a:gd name="T11" fmla="*/ 243 h 438"/>
                <a:gd name="T12" fmla="*/ 282 w 317"/>
                <a:gd name="T13" fmla="*/ 258 h 438"/>
                <a:gd name="T14" fmla="*/ 268 w 317"/>
                <a:gd name="T15" fmla="*/ 270 h 438"/>
                <a:gd name="T16" fmla="*/ 274 w 317"/>
                <a:gd name="T17" fmla="*/ 245 h 438"/>
                <a:gd name="T18" fmla="*/ 285 w 317"/>
                <a:gd name="T19" fmla="*/ 231 h 438"/>
                <a:gd name="T20" fmla="*/ 280 w 317"/>
                <a:gd name="T21" fmla="*/ 221 h 438"/>
                <a:gd name="T22" fmla="*/ 272 w 317"/>
                <a:gd name="T23" fmla="*/ 209 h 438"/>
                <a:gd name="T24" fmla="*/ 269 w 317"/>
                <a:gd name="T25" fmla="*/ 186 h 438"/>
                <a:gd name="T26" fmla="*/ 254 w 317"/>
                <a:gd name="T27" fmla="*/ 177 h 438"/>
                <a:gd name="T28" fmla="*/ 230 w 317"/>
                <a:gd name="T29" fmla="*/ 162 h 438"/>
                <a:gd name="T30" fmla="*/ 198 w 317"/>
                <a:gd name="T31" fmla="*/ 155 h 438"/>
                <a:gd name="T32" fmla="*/ 130 w 317"/>
                <a:gd name="T33" fmla="*/ 129 h 438"/>
                <a:gd name="T34" fmla="*/ 110 w 317"/>
                <a:gd name="T35" fmla="*/ 123 h 438"/>
                <a:gd name="T36" fmla="*/ 103 w 317"/>
                <a:gd name="T37" fmla="*/ 118 h 438"/>
                <a:gd name="T38" fmla="*/ 102 w 317"/>
                <a:gd name="T39" fmla="*/ 99 h 438"/>
                <a:gd name="T40" fmla="*/ 81 w 317"/>
                <a:gd name="T41" fmla="*/ 111 h 438"/>
                <a:gd name="T42" fmla="*/ 43 w 317"/>
                <a:gd name="T43" fmla="*/ 123 h 438"/>
                <a:gd name="T44" fmla="*/ 33 w 317"/>
                <a:gd name="T45" fmla="*/ 127 h 438"/>
                <a:gd name="T46" fmla="*/ 28 w 317"/>
                <a:gd name="T47" fmla="*/ 176 h 438"/>
                <a:gd name="T48" fmla="*/ 4 w 317"/>
                <a:gd name="T49" fmla="*/ 197 h 438"/>
                <a:gd name="T50" fmla="*/ 9 w 317"/>
                <a:gd name="T51" fmla="*/ 212 h 438"/>
                <a:gd name="T52" fmla="*/ 8 w 317"/>
                <a:gd name="T53" fmla="*/ 249 h 438"/>
                <a:gd name="T54" fmla="*/ 15 w 317"/>
                <a:gd name="T55" fmla="*/ 279 h 438"/>
                <a:gd name="T56" fmla="*/ 37 w 317"/>
                <a:gd name="T57" fmla="*/ 293 h 438"/>
                <a:gd name="T58" fmla="*/ 62 w 317"/>
                <a:gd name="T59" fmla="*/ 313 h 438"/>
                <a:gd name="T60" fmla="*/ 86 w 317"/>
                <a:gd name="T61" fmla="*/ 328 h 438"/>
                <a:gd name="T62" fmla="*/ 98 w 317"/>
                <a:gd name="T63" fmla="*/ 357 h 438"/>
                <a:gd name="T64" fmla="*/ 101 w 317"/>
                <a:gd name="T65" fmla="*/ 370 h 438"/>
                <a:gd name="T66" fmla="*/ 103 w 317"/>
                <a:gd name="T67" fmla="*/ 391 h 438"/>
                <a:gd name="T68" fmla="*/ 111 w 317"/>
                <a:gd name="T69" fmla="*/ 418 h 438"/>
                <a:gd name="T70" fmla="*/ 136 w 317"/>
                <a:gd name="T71" fmla="*/ 438 h 438"/>
                <a:gd name="T72" fmla="*/ 293 w 317"/>
                <a:gd name="T73" fmla="*/ 415 h 438"/>
                <a:gd name="T74" fmla="*/ 290 w 317"/>
                <a:gd name="T75" fmla="*/ 396 h 438"/>
                <a:gd name="T76" fmla="*/ 283 w 317"/>
                <a:gd name="T77" fmla="*/ 371 h 438"/>
                <a:gd name="T78" fmla="*/ 288 w 317"/>
                <a:gd name="T79" fmla="*/ 342 h 438"/>
                <a:gd name="T80" fmla="*/ 288 w 317"/>
                <a:gd name="T81" fmla="*/ 317 h 438"/>
                <a:gd name="T82" fmla="*/ 298 w 317"/>
                <a:gd name="T83" fmla="*/ 295 h 438"/>
                <a:gd name="T84" fmla="*/ 302 w 317"/>
                <a:gd name="T85" fmla="*/ 256 h 438"/>
                <a:gd name="T86" fmla="*/ 117 w 317"/>
                <a:gd name="T87" fmla="*/ 107 h 438"/>
                <a:gd name="T88" fmla="*/ 117 w 317"/>
                <a:gd name="T89" fmla="*/ 107 h 438"/>
                <a:gd name="T90" fmla="*/ 308 w 317"/>
                <a:gd name="T91" fmla="*/ 219 h 438"/>
                <a:gd name="T92" fmla="*/ 297 w 317"/>
                <a:gd name="T93" fmla="*/ 241 h 438"/>
                <a:gd name="T94" fmla="*/ 310 w 317"/>
                <a:gd name="T95" fmla="*/ 238 h 438"/>
                <a:gd name="T96" fmla="*/ 317 w 317"/>
                <a:gd name="T97" fmla="*/ 21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7" h="438">
                  <a:moveTo>
                    <a:pt x="190" y="26"/>
                  </a:moveTo>
                  <a:lnTo>
                    <a:pt x="194" y="21"/>
                  </a:lnTo>
                  <a:lnTo>
                    <a:pt x="198" y="19"/>
                  </a:lnTo>
                  <a:lnTo>
                    <a:pt x="208" y="14"/>
                  </a:lnTo>
                  <a:lnTo>
                    <a:pt x="213" y="10"/>
                  </a:lnTo>
                  <a:lnTo>
                    <a:pt x="214" y="5"/>
                  </a:lnTo>
                  <a:lnTo>
                    <a:pt x="219" y="1"/>
                  </a:lnTo>
                  <a:lnTo>
                    <a:pt x="217" y="0"/>
                  </a:lnTo>
                  <a:lnTo>
                    <a:pt x="212" y="2"/>
                  </a:lnTo>
                  <a:lnTo>
                    <a:pt x="204" y="9"/>
                  </a:lnTo>
                  <a:lnTo>
                    <a:pt x="194" y="14"/>
                  </a:lnTo>
                  <a:lnTo>
                    <a:pt x="184" y="21"/>
                  </a:lnTo>
                  <a:lnTo>
                    <a:pt x="184" y="24"/>
                  </a:lnTo>
                  <a:lnTo>
                    <a:pt x="185" y="29"/>
                  </a:lnTo>
                  <a:lnTo>
                    <a:pt x="190" y="26"/>
                  </a:lnTo>
                  <a:close/>
                  <a:moveTo>
                    <a:pt x="125" y="92"/>
                  </a:moveTo>
                  <a:lnTo>
                    <a:pt x="122" y="90"/>
                  </a:lnTo>
                  <a:lnTo>
                    <a:pt x="124" y="95"/>
                  </a:lnTo>
                  <a:lnTo>
                    <a:pt x="125" y="92"/>
                  </a:lnTo>
                  <a:close/>
                  <a:moveTo>
                    <a:pt x="120" y="99"/>
                  </a:moveTo>
                  <a:lnTo>
                    <a:pt x="115" y="103"/>
                  </a:lnTo>
                  <a:lnTo>
                    <a:pt x="120" y="101"/>
                  </a:lnTo>
                  <a:lnTo>
                    <a:pt x="120" y="99"/>
                  </a:lnTo>
                  <a:close/>
                  <a:moveTo>
                    <a:pt x="296" y="243"/>
                  </a:moveTo>
                  <a:lnTo>
                    <a:pt x="291" y="246"/>
                  </a:lnTo>
                  <a:lnTo>
                    <a:pt x="286" y="248"/>
                  </a:lnTo>
                  <a:lnTo>
                    <a:pt x="283" y="253"/>
                  </a:lnTo>
                  <a:lnTo>
                    <a:pt x="282" y="258"/>
                  </a:lnTo>
                  <a:lnTo>
                    <a:pt x="280" y="263"/>
                  </a:lnTo>
                  <a:lnTo>
                    <a:pt x="274" y="267"/>
                  </a:lnTo>
                  <a:lnTo>
                    <a:pt x="272" y="270"/>
                  </a:lnTo>
                  <a:lnTo>
                    <a:pt x="268" y="270"/>
                  </a:lnTo>
                  <a:lnTo>
                    <a:pt x="267" y="265"/>
                  </a:lnTo>
                  <a:lnTo>
                    <a:pt x="268" y="259"/>
                  </a:lnTo>
                  <a:lnTo>
                    <a:pt x="272" y="250"/>
                  </a:lnTo>
                  <a:lnTo>
                    <a:pt x="274" y="245"/>
                  </a:lnTo>
                  <a:lnTo>
                    <a:pt x="276" y="240"/>
                  </a:lnTo>
                  <a:lnTo>
                    <a:pt x="281" y="238"/>
                  </a:lnTo>
                  <a:lnTo>
                    <a:pt x="285" y="235"/>
                  </a:lnTo>
                  <a:lnTo>
                    <a:pt x="285" y="231"/>
                  </a:lnTo>
                  <a:lnTo>
                    <a:pt x="286" y="226"/>
                  </a:lnTo>
                  <a:lnTo>
                    <a:pt x="285" y="226"/>
                  </a:lnTo>
                  <a:lnTo>
                    <a:pt x="283" y="226"/>
                  </a:lnTo>
                  <a:lnTo>
                    <a:pt x="280" y="221"/>
                  </a:lnTo>
                  <a:lnTo>
                    <a:pt x="278" y="217"/>
                  </a:lnTo>
                  <a:lnTo>
                    <a:pt x="281" y="207"/>
                  </a:lnTo>
                  <a:lnTo>
                    <a:pt x="276" y="207"/>
                  </a:lnTo>
                  <a:lnTo>
                    <a:pt x="272" y="209"/>
                  </a:lnTo>
                  <a:lnTo>
                    <a:pt x="269" y="205"/>
                  </a:lnTo>
                  <a:lnTo>
                    <a:pt x="272" y="200"/>
                  </a:lnTo>
                  <a:lnTo>
                    <a:pt x="272" y="190"/>
                  </a:lnTo>
                  <a:lnTo>
                    <a:pt x="269" y="186"/>
                  </a:lnTo>
                  <a:lnTo>
                    <a:pt x="272" y="185"/>
                  </a:lnTo>
                  <a:lnTo>
                    <a:pt x="266" y="180"/>
                  </a:lnTo>
                  <a:lnTo>
                    <a:pt x="259" y="177"/>
                  </a:lnTo>
                  <a:lnTo>
                    <a:pt x="254" y="177"/>
                  </a:lnTo>
                  <a:lnTo>
                    <a:pt x="253" y="167"/>
                  </a:lnTo>
                  <a:lnTo>
                    <a:pt x="248" y="165"/>
                  </a:lnTo>
                  <a:lnTo>
                    <a:pt x="235" y="163"/>
                  </a:lnTo>
                  <a:lnTo>
                    <a:pt x="230" y="162"/>
                  </a:lnTo>
                  <a:lnTo>
                    <a:pt x="225" y="163"/>
                  </a:lnTo>
                  <a:lnTo>
                    <a:pt x="217" y="162"/>
                  </a:lnTo>
                  <a:lnTo>
                    <a:pt x="214" y="162"/>
                  </a:lnTo>
                  <a:lnTo>
                    <a:pt x="198" y="155"/>
                  </a:lnTo>
                  <a:lnTo>
                    <a:pt x="146" y="145"/>
                  </a:lnTo>
                  <a:lnTo>
                    <a:pt x="140" y="136"/>
                  </a:lnTo>
                  <a:lnTo>
                    <a:pt x="136" y="132"/>
                  </a:lnTo>
                  <a:lnTo>
                    <a:pt x="130" y="129"/>
                  </a:lnTo>
                  <a:lnTo>
                    <a:pt x="129" y="127"/>
                  </a:lnTo>
                  <a:lnTo>
                    <a:pt x="120" y="127"/>
                  </a:lnTo>
                  <a:lnTo>
                    <a:pt x="115" y="124"/>
                  </a:lnTo>
                  <a:lnTo>
                    <a:pt x="110" y="123"/>
                  </a:lnTo>
                  <a:lnTo>
                    <a:pt x="105" y="126"/>
                  </a:lnTo>
                  <a:lnTo>
                    <a:pt x="100" y="126"/>
                  </a:lnTo>
                  <a:lnTo>
                    <a:pt x="102" y="123"/>
                  </a:lnTo>
                  <a:lnTo>
                    <a:pt x="103" y="118"/>
                  </a:lnTo>
                  <a:lnTo>
                    <a:pt x="103" y="113"/>
                  </a:lnTo>
                  <a:lnTo>
                    <a:pt x="106" y="109"/>
                  </a:lnTo>
                  <a:lnTo>
                    <a:pt x="107" y="103"/>
                  </a:lnTo>
                  <a:lnTo>
                    <a:pt x="102" y="99"/>
                  </a:lnTo>
                  <a:lnTo>
                    <a:pt x="96" y="103"/>
                  </a:lnTo>
                  <a:lnTo>
                    <a:pt x="92" y="107"/>
                  </a:lnTo>
                  <a:lnTo>
                    <a:pt x="86" y="109"/>
                  </a:lnTo>
                  <a:lnTo>
                    <a:pt x="81" y="111"/>
                  </a:lnTo>
                  <a:lnTo>
                    <a:pt x="72" y="116"/>
                  </a:lnTo>
                  <a:lnTo>
                    <a:pt x="53" y="123"/>
                  </a:lnTo>
                  <a:lnTo>
                    <a:pt x="48" y="124"/>
                  </a:lnTo>
                  <a:lnTo>
                    <a:pt x="43" y="123"/>
                  </a:lnTo>
                  <a:lnTo>
                    <a:pt x="38" y="118"/>
                  </a:lnTo>
                  <a:lnTo>
                    <a:pt x="37" y="121"/>
                  </a:lnTo>
                  <a:lnTo>
                    <a:pt x="35" y="122"/>
                  </a:lnTo>
                  <a:lnTo>
                    <a:pt x="33" y="127"/>
                  </a:lnTo>
                  <a:lnTo>
                    <a:pt x="29" y="127"/>
                  </a:lnTo>
                  <a:lnTo>
                    <a:pt x="30" y="166"/>
                  </a:lnTo>
                  <a:lnTo>
                    <a:pt x="30" y="171"/>
                  </a:lnTo>
                  <a:lnTo>
                    <a:pt x="28" y="176"/>
                  </a:lnTo>
                  <a:lnTo>
                    <a:pt x="18" y="181"/>
                  </a:lnTo>
                  <a:lnTo>
                    <a:pt x="8" y="187"/>
                  </a:lnTo>
                  <a:lnTo>
                    <a:pt x="7" y="192"/>
                  </a:lnTo>
                  <a:lnTo>
                    <a:pt x="4" y="197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4" y="211"/>
                  </a:lnTo>
                  <a:lnTo>
                    <a:pt x="9" y="212"/>
                  </a:lnTo>
                  <a:lnTo>
                    <a:pt x="14" y="223"/>
                  </a:lnTo>
                  <a:lnTo>
                    <a:pt x="9" y="235"/>
                  </a:lnTo>
                  <a:lnTo>
                    <a:pt x="10" y="244"/>
                  </a:lnTo>
                  <a:lnTo>
                    <a:pt x="8" y="249"/>
                  </a:lnTo>
                  <a:lnTo>
                    <a:pt x="10" y="259"/>
                  </a:lnTo>
                  <a:lnTo>
                    <a:pt x="10" y="268"/>
                  </a:lnTo>
                  <a:lnTo>
                    <a:pt x="8" y="273"/>
                  </a:lnTo>
                  <a:lnTo>
                    <a:pt x="15" y="279"/>
                  </a:lnTo>
                  <a:lnTo>
                    <a:pt x="20" y="283"/>
                  </a:lnTo>
                  <a:lnTo>
                    <a:pt x="25" y="285"/>
                  </a:lnTo>
                  <a:lnTo>
                    <a:pt x="34" y="287"/>
                  </a:lnTo>
                  <a:lnTo>
                    <a:pt x="37" y="293"/>
                  </a:lnTo>
                  <a:lnTo>
                    <a:pt x="42" y="295"/>
                  </a:lnTo>
                  <a:lnTo>
                    <a:pt x="48" y="298"/>
                  </a:lnTo>
                  <a:lnTo>
                    <a:pt x="56" y="302"/>
                  </a:lnTo>
                  <a:lnTo>
                    <a:pt x="62" y="313"/>
                  </a:lnTo>
                  <a:lnTo>
                    <a:pt x="72" y="321"/>
                  </a:lnTo>
                  <a:lnTo>
                    <a:pt x="77" y="323"/>
                  </a:lnTo>
                  <a:lnTo>
                    <a:pt x="81" y="324"/>
                  </a:lnTo>
                  <a:lnTo>
                    <a:pt x="86" y="328"/>
                  </a:lnTo>
                  <a:lnTo>
                    <a:pt x="91" y="333"/>
                  </a:lnTo>
                  <a:lnTo>
                    <a:pt x="95" y="338"/>
                  </a:lnTo>
                  <a:lnTo>
                    <a:pt x="97" y="352"/>
                  </a:lnTo>
                  <a:lnTo>
                    <a:pt x="98" y="357"/>
                  </a:lnTo>
                  <a:lnTo>
                    <a:pt x="97" y="358"/>
                  </a:lnTo>
                  <a:lnTo>
                    <a:pt x="100" y="365"/>
                  </a:lnTo>
                  <a:lnTo>
                    <a:pt x="100" y="368"/>
                  </a:lnTo>
                  <a:lnTo>
                    <a:pt x="101" y="370"/>
                  </a:lnTo>
                  <a:lnTo>
                    <a:pt x="102" y="375"/>
                  </a:lnTo>
                  <a:lnTo>
                    <a:pt x="106" y="376"/>
                  </a:lnTo>
                  <a:lnTo>
                    <a:pt x="108" y="381"/>
                  </a:lnTo>
                  <a:lnTo>
                    <a:pt x="103" y="391"/>
                  </a:lnTo>
                  <a:lnTo>
                    <a:pt x="106" y="399"/>
                  </a:lnTo>
                  <a:lnTo>
                    <a:pt x="106" y="406"/>
                  </a:lnTo>
                  <a:lnTo>
                    <a:pt x="110" y="411"/>
                  </a:lnTo>
                  <a:lnTo>
                    <a:pt x="111" y="418"/>
                  </a:lnTo>
                  <a:lnTo>
                    <a:pt x="113" y="423"/>
                  </a:lnTo>
                  <a:lnTo>
                    <a:pt x="118" y="425"/>
                  </a:lnTo>
                  <a:lnTo>
                    <a:pt x="132" y="428"/>
                  </a:lnTo>
                  <a:lnTo>
                    <a:pt x="136" y="438"/>
                  </a:lnTo>
                  <a:lnTo>
                    <a:pt x="225" y="433"/>
                  </a:lnTo>
                  <a:lnTo>
                    <a:pt x="292" y="426"/>
                  </a:lnTo>
                  <a:lnTo>
                    <a:pt x="295" y="426"/>
                  </a:lnTo>
                  <a:lnTo>
                    <a:pt x="293" y="415"/>
                  </a:lnTo>
                  <a:lnTo>
                    <a:pt x="293" y="411"/>
                  </a:lnTo>
                  <a:lnTo>
                    <a:pt x="293" y="406"/>
                  </a:lnTo>
                  <a:lnTo>
                    <a:pt x="292" y="401"/>
                  </a:lnTo>
                  <a:lnTo>
                    <a:pt x="290" y="396"/>
                  </a:lnTo>
                  <a:lnTo>
                    <a:pt x="290" y="392"/>
                  </a:lnTo>
                  <a:lnTo>
                    <a:pt x="285" y="386"/>
                  </a:lnTo>
                  <a:lnTo>
                    <a:pt x="286" y="382"/>
                  </a:lnTo>
                  <a:lnTo>
                    <a:pt x="283" y="371"/>
                  </a:lnTo>
                  <a:lnTo>
                    <a:pt x="285" y="362"/>
                  </a:lnTo>
                  <a:lnTo>
                    <a:pt x="287" y="351"/>
                  </a:lnTo>
                  <a:lnTo>
                    <a:pt x="287" y="347"/>
                  </a:lnTo>
                  <a:lnTo>
                    <a:pt x="288" y="342"/>
                  </a:lnTo>
                  <a:lnTo>
                    <a:pt x="291" y="337"/>
                  </a:lnTo>
                  <a:lnTo>
                    <a:pt x="291" y="331"/>
                  </a:lnTo>
                  <a:lnTo>
                    <a:pt x="288" y="321"/>
                  </a:lnTo>
                  <a:lnTo>
                    <a:pt x="288" y="317"/>
                  </a:lnTo>
                  <a:lnTo>
                    <a:pt x="291" y="307"/>
                  </a:lnTo>
                  <a:lnTo>
                    <a:pt x="293" y="302"/>
                  </a:lnTo>
                  <a:lnTo>
                    <a:pt x="297" y="298"/>
                  </a:lnTo>
                  <a:lnTo>
                    <a:pt x="298" y="295"/>
                  </a:lnTo>
                  <a:lnTo>
                    <a:pt x="295" y="285"/>
                  </a:lnTo>
                  <a:lnTo>
                    <a:pt x="296" y="280"/>
                  </a:lnTo>
                  <a:lnTo>
                    <a:pt x="297" y="270"/>
                  </a:lnTo>
                  <a:lnTo>
                    <a:pt x="302" y="256"/>
                  </a:lnTo>
                  <a:lnTo>
                    <a:pt x="303" y="253"/>
                  </a:lnTo>
                  <a:lnTo>
                    <a:pt x="301" y="246"/>
                  </a:lnTo>
                  <a:lnTo>
                    <a:pt x="296" y="243"/>
                  </a:lnTo>
                  <a:close/>
                  <a:moveTo>
                    <a:pt x="117" y="107"/>
                  </a:moveTo>
                  <a:lnTo>
                    <a:pt x="115" y="107"/>
                  </a:lnTo>
                  <a:lnTo>
                    <a:pt x="110" y="111"/>
                  </a:lnTo>
                  <a:lnTo>
                    <a:pt x="107" y="116"/>
                  </a:lnTo>
                  <a:lnTo>
                    <a:pt x="117" y="107"/>
                  </a:lnTo>
                  <a:close/>
                  <a:moveTo>
                    <a:pt x="317" y="211"/>
                  </a:moveTo>
                  <a:lnTo>
                    <a:pt x="316" y="210"/>
                  </a:lnTo>
                  <a:lnTo>
                    <a:pt x="311" y="214"/>
                  </a:lnTo>
                  <a:lnTo>
                    <a:pt x="308" y="219"/>
                  </a:lnTo>
                  <a:lnTo>
                    <a:pt x="303" y="224"/>
                  </a:lnTo>
                  <a:lnTo>
                    <a:pt x="303" y="229"/>
                  </a:lnTo>
                  <a:lnTo>
                    <a:pt x="300" y="234"/>
                  </a:lnTo>
                  <a:lnTo>
                    <a:pt x="297" y="241"/>
                  </a:lnTo>
                  <a:lnTo>
                    <a:pt x="300" y="245"/>
                  </a:lnTo>
                  <a:lnTo>
                    <a:pt x="305" y="246"/>
                  </a:lnTo>
                  <a:lnTo>
                    <a:pt x="308" y="241"/>
                  </a:lnTo>
                  <a:lnTo>
                    <a:pt x="310" y="238"/>
                  </a:lnTo>
                  <a:lnTo>
                    <a:pt x="310" y="233"/>
                  </a:lnTo>
                  <a:lnTo>
                    <a:pt x="313" y="226"/>
                  </a:lnTo>
                  <a:lnTo>
                    <a:pt x="313" y="221"/>
                  </a:lnTo>
                  <a:lnTo>
                    <a:pt x="317" y="211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4340968" y="4268143"/>
              <a:ext cx="382557" cy="661130"/>
            </a:xfrm>
            <a:custGeom>
              <a:avLst/>
              <a:gdLst>
                <a:gd name="T0" fmla="*/ 203 w 215"/>
                <a:gd name="T1" fmla="*/ 6 h 372"/>
                <a:gd name="T2" fmla="*/ 196 w 215"/>
                <a:gd name="T3" fmla="*/ 0 h 372"/>
                <a:gd name="T4" fmla="*/ 67 w 215"/>
                <a:gd name="T5" fmla="*/ 11 h 372"/>
                <a:gd name="T6" fmla="*/ 59 w 215"/>
                <a:gd name="T7" fmla="*/ 24 h 372"/>
                <a:gd name="T8" fmla="*/ 54 w 215"/>
                <a:gd name="T9" fmla="*/ 31 h 372"/>
                <a:gd name="T10" fmla="*/ 57 w 215"/>
                <a:gd name="T11" fmla="*/ 36 h 372"/>
                <a:gd name="T12" fmla="*/ 51 w 215"/>
                <a:gd name="T13" fmla="*/ 41 h 372"/>
                <a:gd name="T14" fmla="*/ 52 w 215"/>
                <a:gd name="T15" fmla="*/ 53 h 372"/>
                <a:gd name="T16" fmla="*/ 41 w 215"/>
                <a:gd name="T17" fmla="*/ 60 h 372"/>
                <a:gd name="T18" fmla="*/ 36 w 215"/>
                <a:gd name="T19" fmla="*/ 72 h 372"/>
                <a:gd name="T20" fmla="*/ 32 w 215"/>
                <a:gd name="T21" fmla="*/ 75 h 372"/>
                <a:gd name="T22" fmla="*/ 22 w 215"/>
                <a:gd name="T23" fmla="*/ 91 h 372"/>
                <a:gd name="T24" fmla="*/ 26 w 215"/>
                <a:gd name="T25" fmla="*/ 103 h 372"/>
                <a:gd name="T26" fmla="*/ 20 w 215"/>
                <a:gd name="T27" fmla="*/ 109 h 372"/>
                <a:gd name="T28" fmla="*/ 18 w 215"/>
                <a:gd name="T29" fmla="*/ 112 h 372"/>
                <a:gd name="T30" fmla="*/ 15 w 215"/>
                <a:gd name="T31" fmla="*/ 122 h 372"/>
                <a:gd name="T32" fmla="*/ 20 w 215"/>
                <a:gd name="T33" fmla="*/ 127 h 372"/>
                <a:gd name="T34" fmla="*/ 22 w 215"/>
                <a:gd name="T35" fmla="*/ 136 h 372"/>
                <a:gd name="T36" fmla="*/ 23 w 215"/>
                <a:gd name="T37" fmla="*/ 145 h 372"/>
                <a:gd name="T38" fmla="*/ 26 w 215"/>
                <a:gd name="T39" fmla="*/ 155 h 372"/>
                <a:gd name="T40" fmla="*/ 21 w 215"/>
                <a:gd name="T41" fmla="*/ 165 h 372"/>
                <a:gd name="T42" fmla="*/ 23 w 215"/>
                <a:gd name="T43" fmla="*/ 169 h 372"/>
                <a:gd name="T44" fmla="*/ 23 w 215"/>
                <a:gd name="T45" fmla="*/ 179 h 372"/>
                <a:gd name="T46" fmla="*/ 23 w 215"/>
                <a:gd name="T47" fmla="*/ 192 h 372"/>
                <a:gd name="T48" fmla="*/ 30 w 215"/>
                <a:gd name="T49" fmla="*/ 200 h 372"/>
                <a:gd name="T50" fmla="*/ 28 w 215"/>
                <a:gd name="T51" fmla="*/ 204 h 372"/>
                <a:gd name="T52" fmla="*/ 36 w 215"/>
                <a:gd name="T53" fmla="*/ 215 h 372"/>
                <a:gd name="T54" fmla="*/ 41 w 215"/>
                <a:gd name="T55" fmla="*/ 219 h 372"/>
                <a:gd name="T56" fmla="*/ 28 w 215"/>
                <a:gd name="T57" fmla="*/ 225 h 372"/>
                <a:gd name="T58" fmla="*/ 36 w 215"/>
                <a:gd name="T59" fmla="*/ 229 h 372"/>
                <a:gd name="T60" fmla="*/ 27 w 215"/>
                <a:gd name="T61" fmla="*/ 238 h 372"/>
                <a:gd name="T62" fmla="*/ 21 w 215"/>
                <a:gd name="T63" fmla="*/ 253 h 372"/>
                <a:gd name="T64" fmla="*/ 18 w 215"/>
                <a:gd name="T65" fmla="*/ 262 h 372"/>
                <a:gd name="T66" fmla="*/ 7 w 215"/>
                <a:gd name="T67" fmla="*/ 274 h 372"/>
                <a:gd name="T68" fmla="*/ 7 w 215"/>
                <a:gd name="T69" fmla="*/ 281 h 372"/>
                <a:gd name="T70" fmla="*/ 7 w 215"/>
                <a:gd name="T71" fmla="*/ 296 h 372"/>
                <a:gd name="T72" fmla="*/ 2 w 215"/>
                <a:gd name="T73" fmla="*/ 306 h 372"/>
                <a:gd name="T74" fmla="*/ 0 w 215"/>
                <a:gd name="T75" fmla="*/ 321 h 372"/>
                <a:gd name="T76" fmla="*/ 125 w 215"/>
                <a:gd name="T77" fmla="*/ 313 h 372"/>
                <a:gd name="T78" fmla="*/ 119 w 215"/>
                <a:gd name="T79" fmla="*/ 336 h 372"/>
                <a:gd name="T80" fmla="*/ 130 w 215"/>
                <a:gd name="T81" fmla="*/ 352 h 372"/>
                <a:gd name="T82" fmla="*/ 134 w 215"/>
                <a:gd name="T83" fmla="*/ 365 h 372"/>
                <a:gd name="T84" fmla="*/ 143 w 215"/>
                <a:gd name="T85" fmla="*/ 372 h 372"/>
                <a:gd name="T86" fmla="*/ 154 w 215"/>
                <a:gd name="T87" fmla="*/ 364 h 372"/>
                <a:gd name="T88" fmla="*/ 159 w 215"/>
                <a:gd name="T89" fmla="*/ 360 h 372"/>
                <a:gd name="T90" fmla="*/ 173 w 215"/>
                <a:gd name="T91" fmla="*/ 356 h 372"/>
                <a:gd name="T92" fmla="*/ 178 w 215"/>
                <a:gd name="T93" fmla="*/ 352 h 372"/>
                <a:gd name="T94" fmla="*/ 196 w 215"/>
                <a:gd name="T95" fmla="*/ 356 h 372"/>
                <a:gd name="T96" fmla="*/ 212 w 215"/>
                <a:gd name="T97" fmla="*/ 356 h 372"/>
                <a:gd name="T98" fmla="*/ 196 w 215"/>
                <a:gd name="T99" fmla="*/ 365 h 372"/>
                <a:gd name="T100" fmla="*/ 196 w 215"/>
                <a:gd name="T101" fmla="*/ 36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372">
                  <a:moveTo>
                    <a:pt x="215" y="348"/>
                  </a:moveTo>
                  <a:lnTo>
                    <a:pt x="200" y="236"/>
                  </a:lnTo>
                  <a:lnTo>
                    <a:pt x="203" y="6"/>
                  </a:lnTo>
                  <a:lnTo>
                    <a:pt x="198" y="4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51" y="4"/>
                  </a:lnTo>
                  <a:lnTo>
                    <a:pt x="65" y="10"/>
                  </a:lnTo>
                  <a:lnTo>
                    <a:pt x="67" y="11"/>
                  </a:lnTo>
                  <a:lnTo>
                    <a:pt x="69" y="16"/>
                  </a:lnTo>
                  <a:lnTo>
                    <a:pt x="64" y="21"/>
                  </a:lnTo>
                  <a:lnTo>
                    <a:pt x="59" y="24"/>
                  </a:lnTo>
                  <a:lnTo>
                    <a:pt x="56" y="20"/>
                  </a:lnTo>
                  <a:lnTo>
                    <a:pt x="57" y="31"/>
                  </a:lnTo>
                  <a:lnTo>
                    <a:pt x="54" y="31"/>
                  </a:lnTo>
                  <a:lnTo>
                    <a:pt x="52" y="26"/>
                  </a:lnTo>
                  <a:lnTo>
                    <a:pt x="52" y="33"/>
                  </a:lnTo>
                  <a:lnTo>
                    <a:pt x="57" y="36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51" y="41"/>
                  </a:lnTo>
                  <a:lnTo>
                    <a:pt x="54" y="44"/>
                  </a:lnTo>
                  <a:lnTo>
                    <a:pt x="51" y="49"/>
                  </a:lnTo>
                  <a:lnTo>
                    <a:pt x="52" y="53"/>
                  </a:lnTo>
                  <a:lnTo>
                    <a:pt x="49" y="59"/>
                  </a:lnTo>
                  <a:lnTo>
                    <a:pt x="45" y="60"/>
                  </a:lnTo>
                  <a:lnTo>
                    <a:pt x="41" y="60"/>
                  </a:lnTo>
                  <a:lnTo>
                    <a:pt x="41" y="64"/>
                  </a:lnTo>
                  <a:lnTo>
                    <a:pt x="37" y="69"/>
                  </a:lnTo>
                  <a:lnTo>
                    <a:pt x="36" y="72"/>
                  </a:lnTo>
                  <a:lnTo>
                    <a:pt x="31" y="70"/>
                  </a:lnTo>
                  <a:lnTo>
                    <a:pt x="35" y="74"/>
                  </a:lnTo>
                  <a:lnTo>
                    <a:pt x="32" y="75"/>
                  </a:lnTo>
                  <a:lnTo>
                    <a:pt x="32" y="80"/>
                  </a:lnTo>
                  <a:lnTo>
                    <a:pt x="35" y="86"/>
                  </a:lnTo>
                  <a:lnTo>
                    <a:pt x="22" y="91"/>
                  </a:lnTo>
                  <a:lnTo>
                    <a:pt x="26" y="93"/>
                  </a:lnTo>
                  <a:lnTo>
                    <a:pt x="25" y="98"/>
                  </a:lnTo>
                  <a:lnTo>
                    <a:pt x="26" y="103"/>
                  </a:lnTo>
                  <a:lnTo>
                    <a:pt x="25" y="106"/>
                  </a:lnTo>
                  <a:lnTo>
                    <a:pt x="20" y="106"/>
                  </a:lnTo>
                  <a:lnTo>
                    <a:pt x="20" y="109"/>
                  </a:lnTo>
                  <a:lnTo>
                    <a:pt x="25" y="111"/>
                  </a:lnTo>
                  <a:lnTo>
                    <a:pt x="20" y="113"/>
                  </a:lnTo>
                  <a:lnTo>
                    <a:pt x="18" y="112"/>
                  </a:lnTo>
                  <a:lnTo>
                    <a:pt x="16" y="113"/>
                  </a:lnTo>
                  <a:lnTo>
                    <a:pt x="20" y="118"/>
                  </a:lnTo>
                  <a:lnTo>
                    <a:pt x="15" y="122"/>
                  </a:lnTo>
                  <a:lnTo>
                    <a:pt x="17" y="127"/>
                  </a:lnTo>
                  <a:lnTo>
                    <a:pt x="15" y="132"/>
                  </a:lnTo>
                  <a:lnTo>
                    <a:pt x="20" y="127"/>
                  </a:lnTo>
                  <a:lnTo>
                    <a:pt x="22" y="131"/>
                  </a:lnTo>
                  <a:lnTo>
                    <a:pt x="17" y="133"/>
                  </a:lnTo>
                  <a:lnTo>
                    <a:pt x="22" y="136"/>
                  </a:lnTo>
                  <a:lnTo>
                    <a:pt x="23" y="135"/>
                  </a:lnTo>
                  <a:lnTo>
                    <a:pt x="21" y="140"/>
                  </a:lnTo>
                  <a:lnTo>
                    <a:pt x="23" y="145"/>
                  </a:lnTo>
                  <a:lnTo>
                    <a:pt x="25" y="146"/>
                  </a:lnTo>
                  <a:lnTo>
                    <a:pt x="26" y="153"/>
                  </a:lnTo>
                  <a:lnTo>
                    <a:pt x="26" y="155"/>
                  </a:lnTo>
                  <a:lnTo>
                    <a:pt x="21" y="155"/>
                  </a:lnTo>
                  <a:lnTo>
                    <a:pt x="22" y="158"/>
                  </a:lnTo>
                  <a:lnTo>
                    <a:pt x="21" y="165"/>
                  </a:lnTo>
                  <a:lnTo>
                    <a:pt x="20" y="167"/>
                  </a:lnTo>
                  <a:lnTo>
                    <a:pt x="18" y="172"/>
                  </a:lnTo>
                  <a:lnTo>
                    <a:pt x="23" y="169"/>
                  </a:lnTo>
                  <a:lnTo>
                    <a:pt x="27" y="170"/>
                  </a:lnTo>
                  <a:lnTo>
                    <a:pt x="27" y="175"/>
                  </a:lnTo>
                  <a:lnTo>
                    <a:pt x="23" y="179"/>
                  </a:lnTo>
                  <a:lnTo>
                    <a:pt x="23" y="184"/>
                  </a:lnTo>
                  <a:lnTo>
                    <a:pt x="30" y="187"/>
                  </a:lnTo>
                  <a:lnTo>
                    <a:pt x="23" y="192"/>
                  </a:lnTo>
                  <a:lnTo>
                    <a:pt x="25" y="196"/>
                  </a:lnTo>
                  <a:lnTo>
                    <a:pt x="34" y="195"/>
                  </a:lnTo>
                  <a:lnTo>
                    <a:pt x="30" y="200"/>
                  </a:lnTo>
                  <a:lnTo>
                    <a:pt x="34" y="204"/>
                  </a:lnTo>
                  <a:lnTo>
                    <a:pt x="28" y="203"/>
                  </a:lnTo>
                  <a:lnTo>
                    <a:pt x="28" y="204"/>
                  </a:lnTo>
                  <a:lnTo>
                    <a:pt x="31" y="209"/>
                  </a:lnTo>
                  <a:lnTo>
                    <a:pt x="35" y="211"/>
                  </a:lnTo>
                  <a:lnTo>
                    <a:pt x="36" y="215"/>
                  </a:lnTo>
                  <a:lnTo>
                    <a:pt x="41" y="216"/>
                  </a:lnTo>
                  <a:lnTo>
                    <a:pt x="42" y="216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5" y="223"/>
                  </a:lnTo>
                  <a:lnTo>
                    <a:pt x="28" y="225"/>
                  </a:lnTo>
                  <a:lnTo>
                    <a:pt x="26" y="229"/>
                  </a:lnTo>
                  <a:lnTo>
                    <a:pt x="31" y="230"/>
                  </a:lnTo>
                  <a:lnTo>
                    <a:pt x="36" y="229"/>
                  </a:lnTo>
                  <a:lnTo>
                    <a:pt x="32" y="235"/>
                  </a:lnTo>
                  <a:lnTo>
                    <a:pt x="32" y="236"/>
                  </a:lnTo>
                  <a:lnTo>
                    <a:pt x="27" y="238"/>
                  </a:lnTo>
                  <a:lnTo>
                    <a:pt x="32" y="239"/>
                  </a:lnTo>
                  <a:lnTo>
                    <a:pt x="32" y="240"/>
                  </a:lnTo>
                  <a:lnTo>
                    <a:pt x="21" y="253"/>
                  </a:lnTo>
                  <a:lnTo>
                    <a:pt x="17" y="254"/>
                  </a:lnTo>
                  <a:lnTo>
                    <a:pt x="15" y="259"/>
                  </a:lnTo>
                  <a:lnTo>
                    <a:pt x="18" y="262"/>
                  </a:lnTo>
                  <a:lnTo>
                    <a:pt x="13" y="267"/>
                  </a:lnTo>
                  <a:lnTo>
                    <a:pt x="12" y="270"/>
                  </a:lnTo>
                  <a:lnTo>
                    <a:pt x="7" y="274"/>
                  </a:lnTo>
                  <a:lnTo>
                    <a:pt x="12" y="274"/>
                  </a:lnTo>
                  <a:lnTo>
                    <a:pt x="11" y="277"/>
                  </a:lnTo>
                  <a:lnTo>
                    <a:pt x="7" y="281"/>
                  </a:lnTo>
                  <a:lnTo>
                    <a:pt x="8" y="291"/>
                  </a:lnTo>
                  <a:lnTo>
                    <a:pt x="3" y="291"/>
                  </a:lnTo>
                  <a:lnTo>
                    <a:pt x="7" y="296"/>
                  </a:lnTo>
                  <a:lnTo>
                    <a:pt x="6" y="299"/>
                  </a:lnTo>
                  <a:lnTo>
                    <a:pt x="0" y="301"/>
                  </a:lnTo>
                  <a:lnTo>
                    <a:pt x="2" y="306"/>
                  </a:lnTo>
                  <a:lnTo>
                    <a:pt x="1" y="311"/>
                  </a:lnTo>
                  <a:lnTo>
                    <a:pt x="5" y="316"/>
                  </a:lnTo>
                  <a:lnTo>
                    <a:pt x="0" y="321"/>
                  </a:lnTo>
                  <a:lnTo>
                    <a:pt x="64" y="317"/>
                  </a:lnTo>
                  <a:lnTo>
                    <a:pt x="124" y="312"/>
                  </a:lnTo>
                  <a:lnTo>
                    <a:pt x="125" y="313"/>
                  </a:lnTo>
                  <a:lnTo>
                    <a:pt x="124" y="318"/>
                  </a:lnTo>
                  <a:lnTo>
                    <a:pt x="120" y="328"/>
                  </a:lnTo>
                  <a:lnTo>
                    <a:pt x="119" y="336"/>
                  </a:lnTo>
                  <a:lnTo>
                    <a:pt x="120" y="341"/>
                  </a:lnTo>
                  <a:lnTo>
                    <a:pt x="124" y="346"/>
                  </a:lnTo>
                  <a:lnTo>
                    <a:pt x="130" y="352"/>
                  </a:lnTo>
                  <a:lnTo>
                    <a:pt x="132" y="357"/>
                  </a:lnTo>
                  <a:lnTo>
                    <a:pt x="135" y="362"/>
                  </a:lnTo>
                  <a:lnTo>
                    <a:pt x="134" y="365"/>
                  </a:lnTo>
                  <a:lnTo>
                    <a:pt x="137" y="369"/>
                  </a:lnTo>
                  <a:lnTo>
                    <a:pt x="140" y="371"/>
                  </a:lnTo>
                  <a:lnTo>
                    <a:pt x="143" y="372"/>
                  </a:lnTo>
                  <a:lnTo>
                    <a:pt x="148" y="372"/>
                  </a:lnTo>
                  <a:lnTo>
                    <a:pt x="149" y="367"/>
                  </a:lnTo>
                  <a:lnTo>
                    <a:pt x="154" y="364"/>
                  </a:lnTo>
                  <a:lnTo>
                    <a:pt x="156" y="361"/>
                  </a:lnTo>
                  <a:lnTo>
                    <a:pt x="156" y="361"/>
                  </a:lnTo>
                  <a:lnTo>
                    <a:pt x="159" y="360"/>
                  </a:lnTo>
                  <a:lnTo>
                    <a:pt x="158" y="361"/>
                  </a:lnTo>
                  <a:lnTo>
                    <a:pt x="163" y="360"/>
                  </a:lnTo>
                  <a:lnTo>
                    <a:pt x="173" y="356"/>
                  </a:lnTo>
                  <a:lnTo>
                    <a:pt x="183" y="355"/>
                  </a:lnTo>
                  <a:lnTo>
                    <a:pt x="184" y="352"/>
                  </a:lnTo>
                  <a:lnTo>
                    <a:pt x="178" y="352"/>
                  </a:lnTo>
                  <a:lnTo>
                    <a:pt x="186" y="351"/>
                  </a:lnTo>
                  <a:lnTo>
                    <a:pt x="191" y="355"/>
                  </a:lnTo>
                  <a:lnTo>
                    <a:pt x="196" y="356"/>
                  </a:lnTo>
                  <a:lnTo>
                    <a:pt x="201" y="355"/>
                  </a:lnTo>
                  <a:lnTo>
                    <a:pt x="202" y="352"/>
                  </a:lnTo>
                  <a:lnTo>
                    <a:pt x="212" y="356"/>
                  </a:lnTo>
                  <a:lnTo>
                    <a:pt x="215" y="351"/>
                  </a:lnTo>
                  <a:lnTo>
                    <a:pt x="215" y="348"/>
                  </a:lnTo>
                  <a:close/>
                  <a:moveTo>
                    <a:pt x="196" y="365"/>
                  </a:moveTo>
                  <a:lnTo>
                    <a:pt x="200" y="365"/>
                  </a:lnTo>
                  <a:lnTo>
                    <a:pt x="205" y="365"/>
                  </a:lnTo>
                  <a:lnTo>
                    <a:pt x="196" y="364"/>
                  </a:lnTo>
                  <a:lnTo>
                    <a:pt x="196" y="365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4737646" y="2768725"/>
              <a:ext cx="418502" cy="568701"/>
            </a:xfrm>
            <a:custGeom>
              <a:avLst/>
              <a:gdLst>
                <a:gd name="T0" fmla="*/ 234 w 236"/>
                <a:gd name="T1" fmla="*/ 193 h 320"/>
                <a:gd name="T2" fmla="*/ 227 w 236"/>
                <a:gd name="T3" fmla="*/ 179 h 320"/>
                <a:gd name="T4" fmla="*/ 219 w 236"/>
                <a:gd name="T5" fmla="*/ 154 h 320"/>
                <a:gd name="T6" fmla="*/ 203 w 236"/>
                <a:gd name="T7" fmla="*/ 121 h 320"/>
                <a:gd name="T8" fmla="*/ 185 w 236"/>
                <a:gd name="T9" fmla="*/ 123 h 320"/>
                <a:gd name="T10" fmla="*/ 172 w 236"/>
                <a:gd name="T11" fmla="*/ 132 h 320"/>
                <a:gd name="T12" fmla="*/ 165 w 236"/>
                <a:gd name="T13" fmla="*/ 149 h 320"/>
                <a:gd name="T14" fmla="*/ 155 w 236"/>
                <a:gd name="T15" fmla="*/ 156 h 320"/>
                <a:gd name="T16" fmla="*/ 143 w 236"/>
                <a:gd name="T17" fmla="*/ 144 h 320"/>
                <a:gd name="T18" fmla="*/ 154 w 236"/>
                <a:gd name="T19" fmla="*/ 128 h 320"/>
                <a:gd name="T20" fmla="*/ 160 w 236"/>
                <a:gd name="T21" fmla="*/ 106 h 320"/>
                <a:gd name="T22" fmla="*/ 168 w 236"/>
                <a:gd name="T23" fmla="*/ 83 h 320"/>
                <a:gd name="T24" fmla="*/ 164 w 236"/>
                <a:gd name="T25" fmla="*/ 59 h 320"/>
                <a:gd name="T26" fmla="*/ 158 w 236"/>
                <a:gd name="T27" fmla="*/ 45 h 320"/>
                <a:gd name="T28" fmla="*/ 160 w 236"/>
                <a:gd name="T29" fmla="*/ 38 h 320"/>
                <a:gd name="T30" fmla="*/ 149 w 236"/>
                <a:gd name="T31" fmla="*/ 25 h 320"/>
                <a:gd name="T32" fmla="*/ 129 w 236"/>
                <a:gd name="T33" fmla="*/ 20 h 320"/>
                <a:gd name="T34" fmla="*/ 115 w 236"/>
                <a:gd name="T35" fmla="*/ 16 h 320"/>
                <a:gd name="T36" fmla="*/ 102 w 236"/>
                <a:gd name="T37" fmla="*/ 6 h 320"/>
                <a:gd name="T38" fmla="*/ 89 w 236"/>
                <a:gd name="T39" fmla="*/ 4 h 320"/>
                <a:gd name="T40" fmla="*/ 75 w 236"/>
                <a:gd name="T41" fmla="*/ 4 h 320"/>
                <a:gd name="T42" fmla="*/ 63 w 236"/>
                <a:gd name="T43" fmla="*/ 16 h 320"/>
                <a:gd name="T44" fmla="*/ 70 w 236"/>
                <a:gd name="T45" fmla="*/ 29 h 320"/>
                <a:gd name="T46" fmla="*/ 58 w 236"/>
                <a:gd name="T47" fmla="*/ 37 h 320"/>
                <a:gd name="T48" fmla="*/ 53 w 236"/>
                <a:gd name="T49" fmla="*/ 60 h 320"/>
                <a:gd name="T50" fmla="*/ 51 w 236"/>
                <a:gd name="T51" fmla="*/ 76 h 320"/>
                <a:gd name="T52" fmla="*/ 48 w 236"/>
                <a:gd name="T53" fmla="*/ 66 h 320"/>
                <a:gd name="T54" fmla="*/ 41 w 236"/>
                <a:gd name="T55" fmla="*/ 81 h 320"/>
                <a:gd name="T56" fmla="*/ 39 w 236"/>
                <a:gd name="T57" fmla="*/ 66 h 320"/>
                <a:gd name="T58" fmla="*/ 38 w 236"/>
                <a:gd name="T59" fmla="*/ 53 h 320"/>
                <a:gd name="T60" fmla="*/ 32 w 236"/>
                <a:gd name="T61" fmla="*/ 67 h 320"/>
                <a:gd name="T62" fmla="*/ 17 w 236"/>
                <a:gd name="T63" fmla="*/ 79 h 320"/>
                <a:gd name="T64" fmla="*/ 9 w 236"/>
                <a:gd name="T65" fmla="*/ 92 h 320"/>
                <a:gd name="T66" fmla="*/ 12 w 236"/>
                <a:gd name="T67" fmla="*/ 115 h 320"/>
                <a:gd name="T68" fmla="*/ 2 w 236"/>
                <a:gd name="T69" fmla="*/ 140 h 320"/>
                <a:gd name="T70" fmla="*/ 8 w 236"/>
                <a:gd name="T71" fmla="*/ 164 h 320"/>
                <a:gd name="T72" fmla="*/ 3 w 236"/>
                <a:gd name="T73" fmla="*/ 177 h 320"/>
                <a:gd name="T74" fmla="*/ 19 w 236"/>
                <a:gd name="T75" fmla="*/ 206 h 320"/>
                <a:gd name="T76" fmla="*/ 28 w 236"/>
                <a:gd name="T77" fmla="*/ 255 h 320"/>
                <a:gd name="T78" fmla="*/ 18 w 236"/>
                <a:gd name="T79" fmla="*/ 288 h 320"/>
                <a:gd name="T80" fmla="*/ 8 w 236"/>
                <a:gd name="T81" fmla="*/ 313 h 320"/>
                <a:gd name="T82" fmla="*/ 4 w 236"/>
                <a:gd name="T83" fmla="*/ 320 h 320"/>
                <a:gd name="T84" fmla="*/ 116 w 236"/>
                <a:gd name="T85" fmla="*/ 311 h 320"/>
                <a:gd name="T86" fmla="*/ 194 w 236"/>
                <a:gd name="T87" fmla="*/ 288 h 320"/>
                <a:gd name="T88" fmla="*/ 204 w 236"/>
                <a:gd name="T89" fmla="*/ 254 h 320"/>
                <a:gd name="T90" fmla="*/ 212 w 236"/>
                <a:gd name="T91" fmla="*/ 247 h 320"/>
                <a:gd name="T92" fmla="*/ 218 w 236"/>
                <a:gd name="T93" fmla="*/ 227 h 320"/>
                <a:gd name="T94" fmla="*/ 227 w 236"/>
                <a:gd name="T95" fmla="*/ 223 h 320"/>
                <a:gd name="T96" fmla="*/ 231 w 236"/>
                <a:gd name="T97" fmla="*/ 228 h 320"/>
                <a:gd name="T98" fmla="*/ 233 w 236"/>
                <a:gd name="T99" fmla="*/ 208 h 320"/>
                <a:gd name="T100" fmla="*/ 41 w 236"/>
                <a:gd name="T101" fmla="*/ 9 h 320"/>
                <a:gd name="T102" fmla="*/ 36 w 236"/>
                <a:gd name="T103" fmla="*/ 2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6" h="320">
                  <a:moveTo>
                    <a:pt x="233" y="198"/>
                  </a:moveTo>
                  <a:lnTo>
                    <a:pt x="236" y="196"/>
                  </a:lnTo>
                  <a:lnTo>
                    <a:pt x="234" y="193"/>
                  </a:lnTo>
                  <a:lnTo>
                    <a:pt x="234" y="193"/>
                  </a:lnTo>
                  <a:lnTo>
                    <a:pt x="229" y="185"/>
                  </a:lnTo>
                  <a:lnTo>
                    <a:pt x="227" y="179"/>
                  </a:lnTo>
                  <a:lnTo>
                    <a:pt x="224" y="169"/>
                  </a:lnTo>
                  <a:lnTo>
                    <a:pt x="222" y="159"/>
                  </a:lnTo>
                  <a:lnTo>
                    <a:pt x="219" y="154"/>
                  </a:lnTo>
                  <a:lnTo>
                    <a:pt x="213" y="135"/>
                  </a:lnTo>
                  <a:lnTo>
                    <a:pt x="208" y="125"/>
                  </a:lnTo>
                  <a:lnTo>
                    <a:pt x="203" y="121"/>
                  </a:lnTo>
                  <a:lnTo>
                    <a:pt x="199" y="118"/>
                  </a:lnTo>
                  <a:lnTo>
                    <a:pt x="193" y="117"/>
                  </a:lnTo>
                  <a:lnTo>
                    <a:pt x="185" y="123"/>
                  </a:lnTo>
                  <a:lnTo>
                    <a:pt x="182" y="125"/>
                  </a:lnTo>
                  <a:lnTo>
                    <a:pt x="177" y="130"/>
                  </a:lnTo>
                  <a:lnTo>
                    <a:pt x="172" y="132"/>
                  </a:lnTo>
                  <a:lnTo>
                    <a:pt x="173" y="136"/>
                  </a:lnTo>
                  <a:lnTo>
                    <a:pt x="170" y="145"/>
                  </a:lnTo>
                  <a:lnTo>
                    <a:pt x="165" y="149"/>
                  </a:lnTo>
                  <a:lnTo>
                    <a:pt x="163" y="154"/>
                  </a:lnTo>
                  <a:lnTo>
                    <a:pt x="159" y="159"/>
                  </a:lnTo>
                  <a:lnTo>
                    <a:pt x="155" y="156"/>
                  </a:lnTo>
                  <a:lnTo>
                    <a:pt x="149" y="156"/>
                  </a:lnTo>
                  <a:lnTo>
                    <a:pt x="144" y="150"/>
                  </a:lnTo>
                  <a:lnTo>
                    <a:pt x="143" y="144"/>
                  </a:lnTo>
                  <a:lnTo>
                    <a:pt x="144" y="133"/>
                  </a:lnTo>
                  <a:lnTo>
                    <a:pt x="149" y="130"/>
                  </a:lnTo>
                  <a:lnTo>
                    <a:pt x="154" y="128"/>
                  </a:lnTo>
                  <a:lnTo>
                    <a:pt x="159" y="121"/>
                  </a:lnTo>
                  <a:lnTo>
                    <a:pt x="159" y="111"/>
                  </a:lnTo>
                  <a:lnTo>
                    <a:pt x="160" y="106"/>
                  </a:lnTo>
                  <a:lnTo>
                    <a:pt x="165" y="103"/>
                  </a:lnTo>
                  <a:lnTo>
                    <a:pt x="170" y="98"/>
                  </a:lnTo>
                  <a:lnTo>
                    <a:pt x="168" y="83"/>
                  </a:lnTo>
                  <a:lnTo>
                    <a:pt x="169" y="73"/>
                  </a:lnTo>
                  <a:lnTo>
                    <a:pt x="167" y="64"/>
                  </a:lnTo>
                  <a:lnTo>
                    <a:pt x="164" y="59"/>
                  </a:lnTo>
                  <a:lnTo>
                    <a:pt x="159" y="55"/>
                  </a:lnTo>
                  <a:lnTo>
                    <a:pt x="156" y="52"/>
                  </a:lnTo>
                  <a:lnTo>
                    <a:pt x="158" y="45"/>
                  </a:lnTo>
                  <a:lnTo>
                    <a:pt x="163" y="44"/>
                  </a:lnTo>
                  <a:lnTo>
                    <a:pt x="163" y="39"/>
                  </a:lnTo>
                  <a:lnTo>
                    <a:pt x="160" y="38"/>
                  </a:lnTo>
                  <a:lnTo>
                    <a:pt x="156" y="33"/>
                  </a:lnTo>
                  <a:lnTo>
                    <a:pt x="155" y="28"/>
                  </a:lnTo>
                  <a:lnTo>
                    <a:pt x="149" y="25"/>
                  </a:lnTo>
                  <a:lnTo>
                    <a:pt x="145" y="25"/>
                  </a:lnTo>
                  <a:lnTo>
                    <a:pt x="140" y="23"/>
                  </a:lnTo>
                  <a:lnTo>
                    <a:pt x="129" y="20"/>
                  </a:lnTo>
                  <a:lnTo>
                    <a:pt x="125" y="18"/>
                  </a:lnTo>
                  <a:lnTo>
                    <a:pt x="120" y="18"/>
                  </a:lnTo>
                  <a:lnTo>
                    <a:pt x="115" y="16"/>
                  </a:lnTo>
                  <a:lnTo>
                    <a:pt x="112" y="11"/>
                  </a:lnTo>
                  <a:lnTo>
                    <a:pt x="107" y="9"/>
                  </a:lnTo>
                  <a:lnTo>
                    <a:pt x="102" y="6"/>
                  </a:lnTo>
                  <a:lnTo>
                    <a:pt x="99" y="8"/>
                  </a:lnTo>
                  <a:lnTo>
                    <a:pt x="94" y="8"/>
                  </a:lnTo>
                  <a:lnTo>
                    <a:pt x="89" y="4"/>
                  </a:lnTo>
                  <a:lnTo>
                    <a:pt x="85" y="3"/>
                  </a:lnTo>
                  <a:lnTo>
                    <a:pt x="80" y="0"/>
                  </a:lnTo>
                  <a:lnTo>
                    <a:pt x="75" y="4"/>
                  </a:lnTo>
                  <a:lnTo>
                    <a:pt x="70" y="6"/>
                  </a:lnTo>
                  <a:lnTo>
                    <a:pt x="67" y="11"/>
                  </a:lnTo>
                  <a:lnTo>
                    <a:pt x="63" y="16"/>
                  </a:lnTo>
                  <a:lnTo>
                    <a:pt x="63" y="21"/>
                  </a:lnTo>
                  <a:lnTo>
                    <a:pt x="65" y="27"/>
                  </a:lnTo>
                  <a:lnTo>
                    <a:pt x="70" y="29"/>
                  </a:lnTo>
                  <a:lnTo>
                    <a:pt x="70" y="34"/>
                  </a:lnTo>
                  <a:lnTo>
                    <a:pt x="63" y="34"/>
                  </a:lnTo>
                  <a:lnTo>
                    <a:pt x="58" y="37"/>
                  </a:lnTo>
                  <a:lnTo>
                    <a:pt x="53" y="40"/>
                  </a:lnTo>
                  <a:lnTo>
                    <a:pt x="51" y="45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52" y="71"/>
                  </a:lnTo>
                  <a:lnTo>
                    <a:pt x="51" y="76"/>
                  </a:lnTo>
                  <a:lnTo>
                    <a:pt x="47" y="81"/>
                  </a:lnTo>
                  <a:lnTo>
                    <a:pt x="48" y="76"/>
                  </a:lnTo>
                  <a:lnTo>
                    <a:pt x="48" y="66"/>
                  </a:lnTo>
                  <a:lnTo>
                    <a:pt x="46" y="66"/>
                  </a:lnTo>
                  <a:lnTo>
                    <a:pt x="44" y="76"/>
                  </a:lnTo>
                  <a:lnTo>
                    <a:pt x="41" y="81"/>
                  </a:lnTo>
                  <a:lnTo>
                    <a:pt x="41" y="76"/>
                  </a:lnTo>
                  <a:lnTo>
                    <a:pt x="42" y="72"/>
                  </a:lnTo>
                  <a:lnTo>
                    <a:pt x="39" y="66"/>
                  </a:lnTo>
                  <a:lnTo>
                    <a:pt x="41" y="63"/>
                  </a:lnTo>
                  <a:lnTo>
                    <a:pt x="43" y="49"/>
                  </a:lnTo>
                  <a:lnTo>
                    <a:pt x="38" y="53"/>
                  </a:lnTo>
                  <a:lnTo>
                    <a:pt x="36" y="58"/>
                  </a:lnTo>
                  <a:lnTo>
                    <a:pt x="33" y="62"/>
                  </a:lnTo>
                  <a:lnTo>
                    <a:pt x="32" y="67"/>
                  </a:lnTo>
                  <a:lnTo>
                    <a:pt x="28" y="72"/>
                  </a:lnTo>
                  <a:lnTo>
                    <a:pt x="23" y="71"/>
                  </a:lnTo>
                  <a:lnTo>
                    <a:pt x="17" y="79"/>
                  </a:lnTo>
                  <a:lnTo>
                    <a:pt x="18" y="84"/>
                  </a:lnTo>
                  <a:lnTo>
                    <a:pt x="13" y="88"/>
                  </a:lnTo>
                  <a:lnTo>
                    <a:pt x="9" y="92"/>
                  </a:lnTo>
                  <a:lnTo>
                    <a:pt x="12" y="102"/>
                  </a:lnTo>
                  <a:lnTo>
                    <a:pt x="11" y="110"/>
                  </a:lnTo>
                  <a:lnTo>
                    <a:pt x="12" y="115"/>
                  </a:lnTo>
                  <a:lnTo>
                    <a:pt x="12" y="120"/>
                  </a:lnTo>
                  <a:lnTo>
                    <a:pt x="5" y="135"/>
                  </a:lnTo>
                  <a:lnTo>
                    <a:pt x="2" y="140"/>
                  </a:lnTo>
                  <a:lnTo>
                    <a:pt x="0" y="145"/>
                  </a:lnTo>
                  <a:lnTo>
                    <a:pt x="4" y="149"/>
                  </a:lnTo>
                  <a:lnTo>
                    <a:pt x="8" y="164"/>
                  </a:lnTo>
                  <a:lnTo>
                    <a:pt x="4" y="169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17" y="204"/>
                  </a:lnTo>
                  <a:lnTo>
                    <a:pt x="22" y="201"/>
                  </a:lnTo>
                  <a:lnTo>
                    <a:pt x="19" y="206"/>
                  </a:lnTo>
                  <a:lnTo>
                    <a:pt x="26" y="222"/>
                  </a:lnTo>
                  <a:lnTo>
                    <a:pt x="28" y="242"/>
                  </a:lnTo>
                  <a:lnTo>
                    <a:pt x="28" y="255"/>
                  </a:lnTo>
                  <a:lnTo>
                    <a:pt x="26" y="273"/>
                  </a:lnTo>
                  <a:lnTo>
                    <a:pt x="23" y="279"/>
                  </a:lnTo>
                  <a:lnTo>
                    <a:pt x="18" y="288"/>
                  </a:lnTo>
                  <a:lnTo>
                    <a:pt x="14" y="303"/>
                  </a:lnTo>
                  <a:lnTo>
                    <a:pt x="12" y="308"/>
                  </a:lnTo>
                  <a:lnTo>
                    <a:pt x="8" y="313"/>
                  </a:lnTo>
                  <a:lnTo>
                    <a:pt x="4" y="317"/>
                  </a:lnTo>
                  <a:lnTo>
                    <a:pt x="2" y="320"/>
                  </a:lnTo>
                  <a:lnTo>
                    <a:pt x="4" y="320"/>
                  </a:lnTo>
                  <a:lnTo>
                    <a:pt x="32" y="316"/>
                  </a:lnTo>
                  <a:lnTo>
                    <a:pt x="111" y="306"/>
                  </a:lnTo>
                  <a:lnTo>
                    <a:pt x="116" y="311"/>
                  </a:lnTo>
                  <a:lnTo>
                    <a:pt x="168" y="302"/>
                  </a:lnTo>
                  <a:lnTo>
                    <a:pt x="190" y="297"/>
                  </a:lnTo>
                  <a:lnTo>
                    <a:pt x="194" y="288"/>
                  </a:lnTo>
                  <a:lnTo>
                    <a:pt x="203" y="273"/>
                  </a:lnTo>
                  <a:lnTo>
                    <a:pt x="203" y="258"/>
                  </a:lnTo>
                  <a:lnTo>
                    <a:pt x="204" y="254"/>
                  </a:lnTo>
                  <a:lnTo>
                    <a:pt x="206" y="252"/>
                  </a:lnTo>
                  <a:lnTo>
                    <a:pt x="207" y="250"/>
                  </a:lnTo>
                  <a:lnTo>
                    <a:pt x="212" y="247"/>
                  </a:lnTo>
                  <a:lnTo>
                    <a:pt x="216" y="242"/>
                  </a:lnTo>
                  <a:lnTo>
                    <a:pt x="216" y="232"/>
                  </a:lnTo>
                  <a:lnTo>
                    <a:pt x="218" y="227"/>
                  </a:lnTo>
                  <a:lnTo>
                    <a:pt x="219" y="223"/>
                  </a:lnTo>
                  <a:lnTo>
                    <a:pt x="224" y="220"/>
                  </a:lnTo>
                  <a:lnTo>
                    <a:pt x="227" y="223"/>
                  </a:lnTo>
                  <a:lnTo>
                    <a:pt x="228" y="228"/>
                  </a:lnTo>
                  <a:lnTo>
                    <a:pt x="227" y="229"/>
                  </a:lnTo>
                  <a:lnTo>
                    <a:pt x="231" y="228"/>
                  </a:lnTo>
                  <a:lnTo>
                    <a:pt x="233" y="223"/>
                  </a:lnTo>
                  <a:lnTo>
                    <a:pt x="234" y="213"/>
                  </a:lnTo>
                  <a:lnTo>
                    <a:pt x="233" y="208"/>
                  </a:lnTo>
                  <a:lnTo>
                    <a:pt x="233" y="198"/>
                  </a:lnTo>
                  <a:close/>
                  <a:moveTo>
                    <a:pt x="41" y="10"/>
                  </a:moveTo>
                  <a:lnTo>
                    <a:pt x="41" y="9"/>
                  </a:lnTo>
                  <a:lnTo>
                    <a:pt x="37" y="11"/>
                  </a:lnTo>
                  <a:lnTo>
                    <a:pt x="36" y="16"/>
                  </a:lnTo>
                  <a:lnTo>
                    <a:pt x="36" y="21"/>
                  </a:lnTo>
                  <a:lnTo>
                    <a:pt x="41" y="2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4340968" y="2577446"/>
              <a:ext cx="652144" cy="314518"/>
            </a:xfrm>
            <a:custGeom>
              <a:avLst/>
              <a:gdLst>
                <a:gd name="T0" fmla="*/ 332 w 367"/>
                <a:gd name="T1" fmla="*/ 75 h 177"/>
                <a:gd name="T2" fmla="*/ 325 w 367"/>
                <a:gd name="T3" fmla="*/ 67 h 177"/>
                <a:gd name="T4" fmla="*/ 317 w 367"/>
                <a:gd name="T5" fmla="*/ 53 h 177"/>
                <a:gd name="T6" fmla="*/ 310 w 367"/>
                <a:gd name="T7" fmla="*/ 58 h 177"/>
                <a:gd name="T8" fmla="*/ 293 w 367"/>
                <a:gd name="T9" fmla="*/ 59 h 177"/>
                <a:gd name="T10" fmla="*/ 280 w 367"/>
                <a:gd name="T11" fmla="*/ 36 h 177"/>
                <a:gd name="T12" fmla="*/ 256 w 367"/>
                <a:gd name="T13" fmla="*/ 45 h 177"/>
                <a:gd name="T14" fmla="*/ 227 w 367"/>
                <a:gd name="T15" fmla="*/ 50 h 177"/>
                <a:gd name="T16" fmla="*/ 205 w 367"/>
                <a:gd name="T17" fmla="*/ 63 h 177"/>
                <a:gd name="T18" fmla="*/ 188 w 367"/>
                <a:gd name="T19" fmla="*/ 70 h 177"/>
                <a:gd name="T20" fmla="*/ 167 w 367"/>
                <a:gd name="T21" fmla="*/ 70 h 177"/>
                <a:gd name="T22" fmla="*/ 154 w 367"/>
                <a:gd name="T23" fmla="*/ 63 h 177"/>
                <a:gd name="T24" fmla="*/ 138 w 367"/>
                <a:gd name="T25" fmla="*/ 48 h 177"/>
                <a:gd name="T26" fmla="*/ 119 w 367"/>
                <a:gd name="T27" fmla="*/ 43 h 177"/>
                <a:gd name="T28" fmla="*/ 108 w 367"/>
                <a:gd name="T29" fmla="*/ 50 h 177"/>
                <a:gd name="T30" fmla="*/ 103 w 367"/>
                <a:gd name="T31" fmla="*/ 48 h 177"/>
                <a:gd name="T32" fmla="*/ 99 w 367"/>
                <a:gd name="T33" fmla="*/ 50 h 177"/>
                <a:gd name="T34" fmla="*/ 88 w 367"/>
                <a:gd name="T35" fmla="*/ 29 h 177"/>
                <a:gd name="T36" fmla="*/ 71 w 367"/>
                <a:gd name="T37" fmla="*/ 40 h 177"/>
                <a:gd name="T38" fmla="*/ 52 w 367"/>
                <a:gd name="T39" fmla="*/ 53 h 177"/>
                <a:gd name="T40" fmla="*/ 37 w 367"/>
                <a:gd name="T41" fmla="*/ 57 h 177"/>
                <a:gd name="T42" fmla="*/ 18 w 367"/>
                <a:gd name="T43" fmla="*/ 69 h 177"/>
                <a:gd name="T44" fmla="*/ 1 w 367"/>
                <a:gd name="T45" fmla="*/ 80 h 177"/>
                <a:gd name="T46" fmla="*/ 17 w 367"/>
                <a:gd name="T47" fmla="*/ 96 h 177"/>
                <a:gd name="T48" fmla="*/ 88 w 367"/>
                <a:gd name="T49" fmla="*/ 113 h 177"/>
                <a:gd name="T50" fmla="*/ 106 w 367"/>
                <a:gd name="T51" fmla="*/ 114 h 177"/>
                <a:gd name="T52" fmla="*/ 125 w 367"/>
                <a:gd name="T53" fmla="*/ 128 h 177"/>
                <a:gd name="T54" fmla="*/ 143 w 367"/>
                <a:gd name="T55" fmla="*/ 136 h 177"/>
                <a:gd name="T56" fmla="*/ 143 w 367"/>
                <a:gd name="T57" fmla="*/ 151 h 177"/>
                <a:gd name="T58" fmla="*/ 147 w 367"/>
                <a:gd name="T59" fmla="*/ 158 h 177"/>
                <a:gd name="T60" fmla="*/ 151 w 367"/>
                <a:gd name="T61" fmla="*/ 172 h 177"/>
                <a:gd name="T62" fmla="*/ 157 w 367"/>
                <a:gd name="T63" fmla="*/ 177 h 177"/>
                <a:gd name="T64" fmla="*/ 169 w 367"/>
                <a:gd name="T65" fmla="*/ 151 h 177"/>
                <a:gd name="T66" fmla="*/ 179 w 367"/>
                <a:gd name="T67" fmla="*/ 131 h 177"/>
                <a:gd name="T68" fmla="*/ 183 w 367"/>
                <a:gd name="T69" fmla="*/ 118 h 177"/>
                <a:gd name="T70" fmla="*/ 192 w 367"/>
                <a:gd name="T71" fmla="*/ 124 h 177"/>
                <a:gd name="T72" fmla="*/ 203 w 367"/>
                <a:gd name="T73" fmla="*/ 114 h 177"/>
                <a:gd name="T74" fmla="*/ 202 w 367"/>
                <a:gd name="T75" fmla="*/ 124 h 177"/>
                <a:gd name="T76" fmla="*/ 208 w 367"/>
                <a:gd name="T77" fmla="*/ 126 h 177"/>
                <a:gd name="T78" fmla="*/ 218 w 367"/>
                <a:gd name="T79" fmla="*/ 112 h 177"/>
                <a:gd name="T80" fmla="*/ 230 w 367"/>
                <a:gd name="T81" fmla="*/ 104 h 177"/>
                <a:gd name="T82" fmla="*/ 249 w 367"/>
                <a:gd name="T83" fmla="*/ 102 h 177"/>
                <a:gd name="T84" fmla="*/ 267 w 367"/>
                <a:gd name="T85" fmla="*/ 89 h 177"/>
                <a:gd name="T86" fmla="*/ 288 w 367"/>
                <a:gd name="T87" fmla="*/ 94 h 177"/>
                <a:gd name="T88" fmla="*/ 303 w 367"/>
                <a:gd name="T89" fmla="*/ 96 h 177"/>
                <a:gd name="T90" fmla="*/ 313 w 367"/>
                <a:gd name="T91" fmla="*/ 92 h 177"/>
                <a:gd name="T92" fmla="*/ 345 w 367"/>
                <a:gd name="T93" fmla="*/ 89 h 177"/>
                <a:gd name="T94" fmla="*/ 100 w 367"/>
                <a:gd name="T95" fmla="*/ 29 h 177"/>
                <a:gd name="T96" fmla="*/ 96 w 367"/>
                <a:gd name="T97" fmla="*/ 34 h 177"/>
                <a:gd name="T98" fmla="*/ 117 w 367"/>
                <a:gd name="T99" fmla="*/ 16 h 177"/>
                <a:gd name="T100" fmla="*/ 129 w 367"/>
                <a:gd name="T101" fmla="*/ 6 h 177"/>
                <a:gd name="T102" fmla="*/ 119 w 367"/>
                <a:gd name="T103" fmla="*/ 0 h 177"/>
                <a:gd name="T104" fmla="*/ 91 w 367"/>
                <a:gd name="T105" fmla="*/ 20 h 177"/>
                <a:gd name="T106" fmla="*/ 100 w 367"/>
                <a:gd name="T107" fmla="*/ 29 h 177"/>
                <a:gd name="T108" fmla="*/ 354 w 367"/>
                <a:gd name="T109" fmla="*/ 78 h 177"/>
                <a:gd name="T110" fmla="*/ 347 w 367"/>
                <a:gd name="T111" fmla="*/ 88 h 177"/>
                <a:gd name="T112" fmla="*/ 361 w 367"/>
                <a:gd name="T113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7" h="177">
                  <a:moveTo>
                    <a:pt x="338" y="82"/>
                  </a:moveTo>
                  <a:lnTo>
                    <a:pt x="337" y="78"/>
                  </a:lnTo>
                  <a:lnTo>
                    <a:pt x="332" y="75"/>
                  </a:lnTo>
                  <a:lnTo>
                    <a:pt x="330" y="75"/>
                  </a:lnTo>
                  <a:lnTo>
                    <a:pt x="327" y="72"/>
                  </a:lnTo>
                  <a:lnTo>
                    <a:pt x="325" y="67"/>
                  </a:lnTo>
                  <a:lnTo>
                    <a:pt x="324" y="62"/>
                  </a:lnTo>
                  <a:lnTo>
                    <a:pt x="322" y="57"/>
                  </a:lnTo>
                  <a:lnTo>
                    <a:pt x="317" y="53"/>
                  </a:lnTo>
                  <a:lnTo>
                    <a:pt x="314" y="53"/>
                  </a:lnTo>
                  <a:lnTo>
                    <a:pt x="313" y="54"/>
                  </a:lnTo>
                  <a:lnTo>
                    <a:pt x="310" y="58"/>
                  </a:lnTo>
                  <a:lnTo>
                    <a:pt x="305" y="60"/>
                  </a:lnTo>
                  <a:lnTo>
                    <a:pt x="303" y="55"/>
                  </a:lnTo>
                  <a:lnTo>
                    <a:pt x="293" y="59"/>
                  </a:lnTo>
                  <a:lnTo>
                    <a:pt x="283" y="58"/>
                  </a:lnTo>
                  <a:lnTo>
                    <a:pt x="280" y="54"/>
                  </a:lnTo>
                  <a:lnTo>
                    <a:pt x="280" y="36"/>
                  </a:lnTo>
                  <a:lnTo>
                    <a:pt x="271" y="38"/>
                  </a:lnTo>
                  <a:lnTo>
                    <a:pt x="266" y="40"/>
                  </a:lnTo>
                  <a:lnTo>
                    <a:pt x="256" y="45"/>
                  </a:lnTo>
                  <a:lnTo>
                    <a:pt x="252" y="46"/>
                  </a:lnTo>
                  <a:lnTo>
                    <a:pt x="232" y="48"/>
                  </a:lnTo>
                  <a:lnTo>
                    <a:pt x="227" y="50"/>
                  </a:lnTo>
                  <a:lnTo>
                    <a:pt x="220" y="52"/>
                  </a:lnTo>
                  <a:lnTo>
                    <a:pt x="215" y="57"/>
                  </a:lnTo>
                  <a:lnTo>
                    <a:pt x="205" y="63"/>
                  </a:lnTo>
                  <a:lnTo>
                    <a:pt x="197" y="73"/>
                  </a:lnTo>
                  <a:lnTo>
                    <a:pt x="193" y="70"/>
                  </a:lnTo>
                  <a:lnTo>
                    <a:pt x="188" y="70"/>
                  </a:lnTo>
                  <a:lnTo>
                    <a:pt x="183" y="70"/>
                  </a:lnTo>
                  <a:lnTo>
                    <a:pt x="178" y="65"/>
                  </a:lnTo>
                  <a:lnTo>
                    <a:pt x="167" y="70"/>
                  </a:lnTo>
                  <a:lnTo>
                    <a:pt x="163" y="70"/>
                  </a:lnTo>
                  <a:lnTo>
                    <a:pt x="157" y="68"/>
                  </a:lnTo>
                  <a:lnTo>
                    <a:pt x="154" y="63"/>
                  </a:lnTo>
                  <a:lnTo>
                    <a:pt x="145" y="54"/>
                  </a:lnTo>
                  <a:lnTo>
                    <a:pt x="143" y="49"/>
                  </a:lnTo>
                  <a:lnTo>
                    <a:pt x="138" y="48"/>
                  </a:lnTo>
                  <a:lnTo>
                    <a:pt x="133" y="44"/>
                  </a:lnTo>
                  <a:lnTo>
                    <a:pt x="128" y="43"/>
                  </a:lnTo>
                  <a:lnTo>
                    <a:pt x="119" y="43"/>
                  </a:lnTo>
                  <a:lnTo>
                    <a:pt x="114" y="44"/>
                  </a:lnTo>
                  <a:lnTo>
                    <a:pt x="110" y="49"/>
                  </a:lnTo>
                  <a:lnTo>
                    <a:pt x="108" y="50"/>
                  </a:lnTo>
                  <a:lnTo>
                    <a:pt x="113" y="40"/>
                  </a:lnTo>
                  <a:lnTo>
                    <a:pt x="108" y="45"/>
                  </a:lnTo>
                  <a:lnTo>
                    <a:pt x="103" y="48"/>
                  </a:lnTo>
                  <a:lnTo>
                    <a:pt x="101" y="53"/>
                  </a:lnTo>
                  <a:lnTo>
                    <a:pt x="100" y="54"/>
                  </a:lnTo>
                  <a:lnTo>
                    <a:pt x="99" y="50"/>
                  </a:lnTo>
                  <a:lnTo>
                    <a:pt x="99" y="40"/>
                  </a:lnTo>
                  <a:lnTo>
                    <a:pt x="91" y="30"/>
                  </a:lnTo>
                  <a:lnTo>
                    <a:pt x="88" y="29"/>
                  </a:lnTo>
                  <a:lnTo>
                    <a:pt x="85" y="24"/>
                  </a:lnTo>
                  <a:lnTo>
                    <a:pt x="75" y="35"/>
                  </a:lnTo>
                  <a:lnTo>
                    <a:pt x="71" y="40"/>
                  </a:lnTo>
                  <a:lnTo>
                    <a:pt x="61" y="44"/>
                  </a:lnTo>
                  <a:lnTo>
                    <a:pt x="56" y="49"/>
                  </a:lnTo>
                  <a:lnTo>
                    <a:pt x="52" y="53"/>
                  </a:lnTo>
                  <a:lnTo>
                    <a:pt x="47" y="54"/>
                  </a:lnTo>
                  <a:lnTo>
                    <a:pt x="42" y="55"/>
                  </a:lnTo>
                  <a:lnTo>
                    <a:pt x="37" y="57"/>
                  </a:lnTo>
                  <a:lnTo>
                    <a:pt x="32" y="57"/>
                  </a:lnTo>
                  <a:lnTo>
                    <a:pt x="27" y="59"/>
                  </a:lnTo>
                  <a:lnTo>
                    <a:pt x="18" y="69"/>
                  </a:lnTo>
                  <a:lnTo>
                    <a:pt x="3" y="75"/>
                  </a:lnTo>
                  <a:lnTo>
                    <a:pt x="0" y="78"/>
                  </a:lnTo>
                  <a:lnTo>
                    <a:pt x="1" y="80"/>
                  </a:lnTo>
                  <a:lnTo>
                    <a:pt x="7" y="83"/>
                  </a:lnTo>
                  <a:lnTo>
                    <a:pt x="11" y="87"/>
                  </a:lnTo>
                  <a:lnTo>
                    <a:pt x="17" y="96"/>
                  </a:lnTo>
                  <a:lnTo>
                    <a:pt x="69" y="106"/>
                  </a:lnTo>
                  <a:lnTo>
                    <a:pt x="85" y="113"/>
                  </a:lnTo>
                  <a:lnTo>
                    <a:pt x="88" y="113"/>
                  </a:lnTo>
                  <a:lnTo>
                    <a:pt x="96" y="114"/>
                  </a:lnTo>
                  <a:lnTo>
                    <a:pt x="101" y="113"/>
                  </a:lnTo>
                  <a:lnTo>
                    <a:pt x="106" y="114"/>
                  </a:lnTo>
                  <a:lnTo>
                    <a:pt x="119" y="116"/>
                  </a:lnTo>
                  <a:lnTo>
                    <a:pt x="124" y="118"/>
                  </a:lnTo>
                  <a:lnTo>
                    <a:pt x="125" y="128"/>
                  </a:lnTo>
                  <a:lnTo>
                    <a:pt x="130" y="128"/>
                  </a:lnTo>
                  <a:lnTo>
                    <a:pt x="137" y="131"/>
                  </a:lnTo>
                  <a:lnTo>
                    <a:pt x="143" y="136"/>
                  </a:lnTo>
                  <a:lnTo>
                    <a:pt x="140" y="137"/>
                  </a:lnTo>
                  <a:lnTo>
                    <a:pt x="143" y="141"/>
                  </a:lnTo>
                  <a:lnTo>
                    <a:pt x="143" y="151"/>
                  </a:lnTo>
                  <a:lnTo>
                    <a:pt x="140" y="156"/>
                  </a:lnTo>
                  <a:lnTo>
                    <a:pt x="143" y="160"/>
                  </a:lnTo>
                  <a:lnTo>
                    <a:pt x="147" y="158"/>
                  </a:lnTo>
                  <a:lnTo>
                    <a:pt x="152" y="158"/>
                  </a:lnTo>
                  <a:lnTo>
                    <a:pt x="149" y="168"/>
                  </a:lnTo>
                  <a:lnTo>
                    <a:pt x="151" y="172"/>
                  </a:lnTo>
                  <a:lnTo>
                    <a:pt x="154" y="177"/>
                  </a:lnTo>
                  <a:lnTo>
                    <a:pt x="156" y="177"/>
                  </a:lnTo>
                  <a:lnTo>
                    <a:pt x="157" y="177"/>
                  </a:lnTo>
                  <a:lnTo>
                    <a:pt x="157" y="174"/>
                  </a:lnTo>
                  <a:lnTo>
                    <a:pt x="162" y="165"/>
                  </a:lnTo>
                  <a:lnTo>
                    <a:pt x="169" y="151"/>
                  </a:lnTo>
                  <a:lnTo>
                    <a:pt x="172" y="141"/>
                  </a:lnTo>
                  <a:lnTo>
                    <a:pt x="174" y="136"/>
                  </a:lnTo>
                  <a:lnTo>
                    <a:pt x="179" y="131"/>
                  </a:lnTo>
                  <a:lnTo>
                    <a:pt x="181" y="121"/>
                  </a:lnTo>
                  <a:lnTo>
                    <a:pt x="184" y="114"/>
                  </a:lnTo>
                  <a:lnTo>
                    <a:pt x="183" y="118"/>
                  </a:lnTo>
                  <a:lnTo>
                    <a:pt x="184" y="124"/>
                  </a:lnTo>
                  <a:lnTo>
                    <a:pt x="188" y="128"/>
                  </a:lnTo>
                  <a:lnTo>
                    <a:pt x="192" y="124"/>
                  </a:lnTo>
                  <a:lnTo>
                    <a:pt x="193" y="122"/>
                  </a:lnTo>
                  <a:lnTo>
                    <a:pt x="198" y="117"/>
                  </a:lnTo>
                  <a:lnTo>
                    <a:pt x="203" y="114"/>
                  </a:lnTo>
                  <a:lnTo>
                    <a:pt x="207" y="116"/>
                  </a:lnTo>
                  <a:lnTo>
                    <a:pt x="207" y="121"/>
                  </a:lnTo>
                  <a:lnTo>
                    <a:pt x="202" y="124"/>
                  </a:lnTo>
                  <a:lnTo>
                    <a:pt x="200" y="131"/>
                  </a:lnTo>
                  <a:lnTo>
                    <a:pt x="205" y="131"/>
                  </a:lnTo>
                  <a:lnTo>
                    <a:pt x="208" y="126"/>
                  </a:lnTo>
                  <a:lnTo>
                    <a:pt x="212" y="121"/>
                  </a:lnTo>
                  <a:lnTo>
                    <a:pt x="218" y="117"/>
                  </a:lnTo>
                  <a:lnTo>
                    <a:pt x="218" y="112"/>
                  </a:lnTo>
                  <a:lnTo>
                    <a:pt x="221" y="107"/>
                  </a:lnTo>
                  <a:lnTo>
                    <a:pt x="225" y="104"/>
                  </a:lnTo>
                  <a:lnTo>
                    <a:pt x="230" y="104"/>
                  </a:lnTo>
                  <a:lnTo>
                    <a:pt x="235" y="104"/>
                  </a:lnTo>
                  <a:lnTo>
                    <a:pt x="244" y="102"/>
                  </a:lnTo>
                  <a:lnTo>
                    <a:pt x="249" y="102"/>
                  </a:lnTo>
                  <a:lnTo>
                    <a:pt x="254" y="98"/>
                  </a:lnTo>
                  <a:lnTo>
                    <a:pt x="259" y="90"/>
                  </a:lnTo>
                  <a:lnTo>
                    <a:pt x="267" y="89"/>
                  </a:lnTo>
                  <a:lnTo>
                    <a:pt x="273" y="90"/>
                  </a:lnTo>
                  <a:lnTo>
                    <a:pt x="278" y="90"/>
                  </a:lnTo>
                  <a:lnTo>
                    <a:pt x="288" y="94"/>
                  </a:lnTo>
                  <a:lnTo>
                    <a:pt x="298" y="102"/>
                  </a:lnTo>
                  <a:lnTo>
                    <a:pt x="303" y="104"/>
                  </a:lnTo>
                  <a:lnTo>
                    <a:pt x="303" y="96"/>
                  </a:lnTo>
                  <a:lnTo>
                    <a:pt x="304" y="90"/>
                  </a:lnTo>
                  <a:lnTo>
                    <a:pt x="308" y="89"/>
                  </a:lnTo>
                  <a:lnTo>
                    <a:pt x="313" y="92"/>
                  </a:lnTo>
                  <a:lnTo>
                    <a:pt x="318" y="90"/>
                  </a:lnTo>
                  <a:lnTo>
                    <a:pt x="340" y="90"/>
                  </a:lnTo>
                  <a:lnTo>
                    <a:pt x="345" y="89"/>
                  </a:lnTo>
                  <a:lnTo>
                    <a:pt x="343" y="84"/>
                  </a:lnTo>
                  <a:lnTo>
                    <a:pt x="338" y="82"/>
                  </a:lnTo>
                  <a:close/>
                  <a:moveTo>
                    <a:pt x="100" y="29"/>
                  </a:moveTo>
                  <a:lnTo>
                    <a:pt x="100" y="24"/>
                  </a:lnTo>
                  <a:lnTo>
                    <a:pt x="100" y="29"/>
                  </a:lnTo>
                  <a:lnTo>
                    <a:pt x="96" y="34"/>
                  </a:lnTo>
                  <a:lnTo>
                    <a:pt x="101" y="39"/>
                  </a:lnTo>
                  <a:lnTo>
                    <a:pt x="108" y="25"/>
                  </a:lnTo>
                  <a:lnTo>
                    <a:pt x="117" y="16"/>
                  </a:lnTo>
                  <a:lnTo>
                    <a:pt x="122" y="11"/>
                  </a:lnTo>
                  <a:lnTo>
                    <a:pt x="123" y="6"/>
                  </a:lnTo>
                  <a:lnTo>
                    <a:pt x="129" y="6"/>
                  </a:lnTo>
                  <a:lnTo>
                    <a:pt x="133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8" y="4"/>
                  </a:lnTo>
                  <a:lnTo>
                    <a:pt x="99" y="10"/>
                  </a:lnTo>
                  <a:lnTo>
                    <a:pt x="91" y="20"/>
                  </a:lnTo>
                  <a:lnTo>
                    <a:pt x="89" y="24"/>
                  </a:lnTo>
                  <a:lnTo>
                    <a:pt x="91" y="29"/>
                  </a:lnTo>
                  <a:lnTo>
                    <a:pt x="100" y="29"/>
                  </a:lnTo>
                  <a:close/>
                  <a:moveTo>
                    <a:pt x="363" y="82"/>
                  </a:moveTo>
                  <a:lnTo>
                    <a:pt x="358" y="78"/>
                  </a:lnTo>
                  <a:lnTo>
                    <a:pt x="354" y="78"/>
                  </a:lnTo>
                  <a:lnTo>
                    <a:pt x="356" y="83"/>
                  </a:lnTo>
                  <a:lnTo>
                    <a:pt x="351" y="87"/>
                  </a:lnTo>
                  <a:lnTo>
                    <a:pt x="347" y="88"/>
                  </a:lnTo>
                  <a:lnTo>
                    <a:pt x="351" y="90"/>
                  </a:lnTo>
                  <a:lnTo>
                    <a:pt x="352" y="90"/>
                  </a:lnTo>
                  <a:lnTo>
                    <a:pt x="361" y="90"/>
                  </a:lnTo>
                  <a:lnTo>
                    <a:pt x="367" y="87"/>
                  </a:lnTo>
                  <a:lnTo>
                    <a:pt x="363" y="8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4804401" y="4741846"/>
              <a:ext cx="978216" cy="831869"/>
            </a:xfrm>
            <a:custGeom>
              <a:avLst/>
              <a:gdLst>
                <a:gd name="T0" fmla="*/ 481 w 550"/>
                <a:gd name="T1" fmla="*/ 454 h 468"/>
                <a:gd name="T2" fmla="*/ 510 w 550"/>
                <a:gd name="T3" fmla="*/ 440 h 468"/>
                <a:gd name="T4" fmla="*/ 466 w 550"/>
                <a:gd name="T5" fmla="*/ 460 h 468"/>
                <a:gd name="T6" fmla="*/ 550 w 550"/>
                <a:gd name="T7" fmla="*/ 348 h 468"/>
                <a:gd name="T8" fmla="*/ 540 w 550"/>
                <a:gd name="T9" fmla="*/ 273 h 468"/>
                <a:gd name="T10" fmla="*/ 524 w 550"/>
                <a:gd name="T11" fmla="*/ 251 h 468"/>
                <a:gd name="T12" fmla="*/ 473 w 550"/>
                <a:gd name="T13" fmla="*/ 166 h 468"/>
                <a:gd name="T14" fmla="*/ 474 w 550"/>
                <a:gd name="T15" fmla="*/ 153 h 468"/>
                <a:gd name="T16" fmla="*/ 497 w 550"/>
                <a:gd name="T17" fmla="*/ 200 h 468"/>
                <a:gd name="T18" fmla="*/ 490 w 550"/>
                <a:gd name="T19" fmla="*/ 162 h 468"/>
                <a:gd name="T20" fmla="*/ 424 w 550"/>
                <a:gd name="T21" fmla="*/ 69 h 468"/>
                <a:gd name="T22" fmla="*/ 401 w 550"/>
                <a:gd name="T23" fmla="*/ 17 h 468"/>
                <a:gd name="T24" fmla="*/ 393 w 550"/>
                <a:gd name="T25" fmla="*/ 5 h 468"/>
                <a:gd name="T26" fmla="*/ 362 w 550"/>
                <a:gd name="T27" fmla="*/ 8 h 468"/>
                <a:gd name="T28" fmla="*/ 356 w 550"/>
                <a:gd name="T29" fmla="*/ 36 h 468"/>
                <a:gd name="T30" fmla="*/ 169 w 550"/>
                <a:gd name="T31" fmla="*/ 15 h 468"/>
                <a:gd name="T32" fmla="*/ 13 w 550"/>
                <a:gd name="T33" fmla="*/ 55 h 468"/>
                <a:gd name="T34" fmla="*/ 22 w 550"/>
                <a:gd name="T35" fmla="*/ 75 h 468"/>
                <a:gd name="T36" fmla="*/ 32 w 550"/>
                <a:gd name="T37" fmla="*/ 74 h 468"/>
                <a:gd name="T38" fmla="*/ 40 w 550"/>
                <a:gd name="T39" fmla="*/ 65 h 468"/>
                <a:gd name="T40" fmla="*/ 35 w 550"/>
                <a:gd name="T41" fmla="*/ 76 h 468"/>
                <a:gd name="T42" fmla="*/ 82 w 550"/>
                <a:gd name="T43" fmla="*/ 66 h 468"/>
                <a:gd name="T44" fmla="*/ 93 w 550"/>
                <a:gd name="T45" fmla="*/ 68 h 468"/>
                <a:gd name="T46" fmla="*/ 107 w 550"/>
                <a:gd name="T47" fmla="*/ 76 h 468"/>
                <a:gd name="T48" fmla="*/ 126 w 550"/>
                <a:gd name="T49" fmla="*/ 74 h 468"/>
                <a:gd name="T50" fmla="*/ 139 w 550"/>
                <a:gd name="T51" fmla="*/ 85 h 468"/>
                <a:gd name="T52" fmla="*/ 134 w 550"/>
                <a:gd name="T53" fmla="*/ 85 h 468"/>
                <a:gd name="T54" fmla="*/ 152 w 550"/>
                <a:gd name="T55" fmla="*/ 98 h 468"/>
                <a:gd name="T56" fmla="*/ 154 w 550"/>
                <a:gd name="T57" fmla="*/ 104 h 468"/>
                <a:gd name="T58" fmla="*/ 178 w 550"/>
                <a:gd name="T59" fmla="*/ 112 h 468"/>
                <a:gd name="T60" fmla="*/ 208 w 550"/>
                <a:gd name="T61" fmla="*/ 94 h 468"/>
                <a:gd name="T62" fmla="*/ 220 w 550"/>
                <a:gd name="T63" fmla="*/ 88 h 468"/>
                <a:gd name="T64" fmla="*/ 243 w 550"/>
                <a:gd name="T65" fmla="*/ 74 h 468"/>
                <a:gd name="T66" fmla="*/ 287 w 550"/>
                <a:gd name="T67" fmla="*/ 107 h 468"/>
                <a:gd name="T68" fmla="*/ 318 w 550"/>
                <a:gd name="T69" fmla="*/ 134 h 468"/>
                <a:gd name="T70" fmla="*/ 345 w 550"/>
                <a:gd name="T71" fmla="*/ 157 h 468"/>
                <a:gd name="T72" fmla="*/ 345 w 550"/>
                <a:gd name="T73" fmla="*/ 214 h 468"/>
                <a:gd name="T74" fmla="*/ 355 w 550"/>
                <a:gd name="T75" fmla="*/ 240 h 468"/>
                <a:gd name="T76" fmla="*/ 355 w 550"/>
                <a:gd name="T77" fmla="*/ 221 h 468"/>
                <a:gd name="T78" fmla="*/ 373 w 550"/>
                <a:gd name="T79" fmla="*/ 227 h 468"/>
                <a:gd name="T80" fmla="*/ 354 w 550"/>
                <a:gd name="T81" fmla="*/ 255 h 468"/>
                <a:gd name="T82" fmla="*/ 383 w 550"/>
                <a:gd name="T83" fmla="*/ 293 h 468"/>
                <a:gd name="T84" fmla="*/ 396 w 550"/>
                <a:gd name="T85" fmla="*/ 294 h 468"/>
                <a:gd name="T86" fmla="*/ 404 w 550"/>
                <a:gd name="T87" fmla="*/ 294 h 468"/>
                <a:gd name="T88" fmla="*/ 414 w 550"/>
                <a:gd name="T89" fmla="*/ 320 h 468"/>
                <a:gd name="T90" fmla="*/ 417 w 550"/>
                <a:gd name="T91" fmla="*/ 323 h 468"/>
                <a:gd name="T92" fmla="*/ 444 w 550"/>
                <a:gd name="T93" fmla="*/ 359 h 468"/>
                <a:gd name="T94" fmla="*/ 466 w 550"/>
                <a:gd name="T95" fmla="*/ 367 h 468"/>
                <a:gd name="T96" fmla="*/ 493 w 550"/>
                <a:gd name="T97" fmla="*/ 400 h 468"/>
                <a:gd name="T98" fmla="*/ 486 w 550"/>
                <a:gd name="T99" fmla="*/ 407 h 468"/>
                <a:gd name="T100" fmla="*/ 518 w 550"/>
                <a:gd name="T101" fmla="*/ 411 h 468"/>
                <a:gd name="T102" fmla="*/ 540 w 550"/>
                <a:gd name="T103" fmla="*/ 403 h 468"/>
                <a:gd name="T104" fmla="*/ 540 w 550"/>
                <a:gd name="T105" fmla="*/ 372 h 468"/>
                <a:gd name="T106" fmla="*/ 550 w 550"/>
                <a:gd name="T107" fmla="*/ 353 h 468"/>
                <a:gd name="T108" fmla="*/ 457 w 550"/>
                <a:gd name="T109" fmla="*/ 464 h 468"/>
                <a:gd name="T110" fmla="*/ 38 w 550"/>
                <a:gd name="T111" fmla="*/ 80 h 468"/>
                <a:gd name="T112" fmla="*/ 59 w 550"/>
                <a:gd name="T113" fmla="*/ 73 h 468"/>
                <a:gd name="T114" fmla="*/ 195 w 550"/>
                <a:gd name="T115" fmla="*/ 112 h 468"/>
                <a:gd name="T116" fmla="*/ 185 w 550"/>
                <a:gd name="T117" fmla="*/ 118 h 468"/>
                <a:gd name="T118" fmla="*/ 401 w 550"/>
                <a:gd name="T119" fmla="*/ 324 h 468"/>
                <a:gd name="T120" fmla="*/ 401 w 550"/>
                <a:gd name="T121" fmla="*/ 324 h 468"/>
                <a:gd name="T122" fmla="*/ 540 w 550"/>
                <a:gd name="T123" fmla="*/ 409 h 468"/>
                <a:gd name="T124" fmla="*/ 550 w 550"/>
                <a:gd name="T125" fmla="*/ 38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0" h="468">
                  <a:moveTo>
                    <a:pt x="517" y="436"/>
                  </a:moveTo>
                  <a:lnTo>
                    <a:pt x="517" y="435"/>
                  </a:lnTo>
                  <a:lnTo>
                    <a:pt x="513" y="437"/>
                  </a:lnTo>
                  <a:lnTo>
                    <a:pt x="517" y="436"/>
                  </a:lnTo>
                  <a:close/>
                  <a:moveTo>
                    <a:pt x="476" y="448"/>
                  </a:moveTo>
                  <a:lnTo>
                    <a:pt x="481" y="454"/>
                  </a:lnTo>
                  <a:lnTo>
                    <a:pt x="482" y="454"/>
                  </a:lnTo>
                  <a:lnTo>
                    <a:pt x="481" y="451"/>
                  </a:lnTo>
                  <a:lnTo>
                    <a:pt x="476" y="448"/>
                  </a:lnTo>
                  <a:close/>
                  <a:moveTo>
                    <a:pt x="503" y="445"/>
                  </a:moveTo>
                  <a:lnTo>
                    <a:pt x="508" y="441"/>
                  </a:lnTo>
                  <a:lnTo>
                    <a:pt x="510" y="440"/>
                  </a:lnTo>
                  <a:lnTo>
                    <a:pt x="508" y="441"/>
                  </a:lnTo>
                  <a:lnTo>
                    <a:pt x="503" y="445"/>
                  </a:lnTo>
                  <a:close/>
                  <a:moveTo>
                    <a:pt x="462" y="461"/>
                  </a:moveTo>
                  <a:lnTo>
                    <a:pt x="466" y="461"/>
                  </a:lnTo>
                  <a:lnTo>
                    <a:pt x="471" y="456"/>
                  </a:lnTo>
                  <a:lnTo>
                    <a:pt x="466" y="460"/>
                  </a:lnTo>
                  <a:lnTo>
                    <a:pt x="462" y="461"/>
                  </a:lnTo>
                  <a:close/>
                  <a:moveTo>
                    <a:pt x="472" y="456"/>
                  </a:moveTo>
                  <a:lnTo>
                    <a:pt x="473" y="455"/>
                  </a:lnTo>
                  <a:lnTo>
                    <a:pt x="469" y="454"/>
                  </a:lnTo>
                  <a:lnTo>
                    <a:pt x="472" y="456"/>
                  </a:lnTo>
                  <a:close/>
                  <a:moveTo>
                    <a:pt x="550" y="348"/>
                  </a:moveTo>
                  <a:lnTo>
                    <a:pt x="549" y="343"/>
                  </a:lnTo>
                  <a:lnTo>
                    <a:pt x="547" y="333"/>
                  </a:lnTo>
                  <a:lnTo>
                    <a:pt x="547" y="318"/>
                  </a:lnTo>
                  <a:lnTo>
                    <a:pt x="546" y="313"/>
                  </a:lnTo>
                  <a:lnTo>
                    <a:pt x="546" y="290"/>
                  </a:lnTo>
                  <a:lnTo>
                    <a:pt x="540" y="273"/>
                  </a:lnTo>
                  <a:lnTo>
                    <a:pt x="537" y="271"/>
                  </a:lnTo>
                  <a:lnTo>
                    <a:pt x="537" y="265"/>
                  </a:lnTo>
                  <a:lnTo>
                    <a:pt x="529" y="255"/>
                  </a:lnTo>
                  <a:lnTo>
                    <a:pt x="525" y="253"/>
                  </a:lnTo>
                  <a:lnTo>
                    <a:pt x="522" y="254"/>
                  </a:lnTo>
                  <a:lnTo>
                    <a:pt x="524" y="251"/>
                  </a:lnTo>
                  <a:lnTo>
                    <a:pt x="524" y="247"/>
                  </a:lnTo>
                  <a:lnTo>
                    <a:pt x="517" y="237"/>
                  </a:lnTo>
                  <a:lnTo>
                    <a:pt x="510" y="221"/>
                  </a:lnTo>
                  <a:lnTo>
                    <a:pt x="491" y="193"/>
                  </a:lnTo>
                  <a:lnTo>
                    <a:pt x="477" y="171"/>
                  </a:lnTo>
                  <a:lnTo>
                    <a:pt x="473" y="166"/>
                  </a:lnTo>
                  <a:lnTo>
                    <a:pt x="468" y="152"/>
                  </a:lnTo>
                  <a:lnTo>
                    <a:pt x="464" y="142"/>
                  </a:lnTo>
                  <a:lnTo>
                    <a:pt x="466" y="142"/>
                  </a:lnTo>
                  <a:lnTo>
                    <a:pt x="471" y="144"/>
                  </a:lnTo>
                  <a:lnTo>
                    <a:pt x="469" y="149"/>
                  </a:lnTo>
                  <a:lnTo>
                    <a:pt x="474" y="153"/>
                  </a:lnTo>
                  <a:lnTo>
                    <a:pt x="479" y="152"/>
                  </a:lnTo>
                  <a:lnTo>
                    <a:pt x="485" y="156"/>
                  </a:lnTo>
                  <a:lnTo>
                    <a:pt x="485" y="161"/>
                  </a:lnTo>
                  <a:lnTo>
                    <a:pt x="485" y="170"/>
                  </a:lnTo>
                  <a:lnTo>
                    <a:pt x="487" y="185"/>
                  </a:lnTo>
                  <a:lnTo>
                    <a:pt x="497" y="200"/>
                  </a:lnTo>
                  <a:lnTo>
                    <a:pt x="502" y="205"/>
                  </a:lnTo>
                  <a:lnTo>
                    <a:pt x="492" y="191"/>
                  </a:lnTo>
                  <a:lnTo>
                    <a:pt x="490" y="186"/>
                  </a:lnTo>
                  <a:lnTo>
                    <a:pt x="487" y="177"/>
                  </a:lnTo>
                  <a:lnTo>
                    <a:pt x="486" y="167"/>
                  </a:lnTo>
                  <a:lnTo>
                    <a:pt x="490" y="162"/>
                  </a:lnTo>
                  <a:lnTo>
                    <a:pt x="487" y="157"/>
                  </a:lnTo>
                  <a:lnTo>
                    <a:pt x="483" y="153"/>
                  </a:lnTo>
                  <a:lnTo>
                    <a:pt x="474" y="143"/>
                  </a:lnTo>
                  <a:lnTo>
                    <a:pt x="447" y="109"/>
                  </a:lnTo>
                  <a:lnTo>
                    <a:pt x="432" y="83"/>
                  </a:lnTo>
                  <a:lnTo>
                    <a:pt x="424" y="69"/>
                  </a:lnTo>
                  <a:lnTo>
                    <a:pt x="417" y="50"/>
                  </a:lnTo>
                  <a:lnTo>
                    <a:pt x="415" y="45"/>
                  </a:lnTo>
                  <a:lnTo>
                    <a:pt x="410" y="36"/>
                  </a:lnTo>
                  <a:lnTo>
                    <a:pt x="409" y="26"/>
                  </a:lnTo>
                  <a:lnTo>
                    <a:pt x="407" y="22"/>
                  </a:lnTo>
                  <a:lnTo>
                    <a:pt x="401" y="17"/>
                  </a:lnTo>
                  <a:lnTo>
                    <a:pt x="399" y="12"/>
                  </a:lnTo>
                  <a:lnTo>
                    <a:pt x="401" y="16"/>
                  </a:lnTo>
                  <a:lnTo>
                    <a:pt x="403" y="6"/>
                  </a:lnTo>
                  <a:lnTo>
                    <a:pt x="396" y="3"/>
                  </a:lnTo>
                  <a:lnTo>
                    <a:pt x="394" y="5"/>
                  </a:lnTo>
                  <a:lnTo>
                    <a:pt x="393" y="5"/>
                  </a:lnTo>
                  <a:lnTo>
                    <a:pt x="388" y="5"/>
                  </a:lnTo>
                  <a:lnTo>
                    <a:pt x="375" y="1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64" y="3"/>
                  </a:lnTo>
                  <a:lnTo>
                    <a:pt x="362" y="8"/>
                  </a:lnTo>
                  <a:lnTo>
                    <a:pt x="362" y="14"/>
                  </a:lnTo>
                  <a:lnTo>
                    <a:pt x="365" y="17"/>
                  </a:lnTo>
                  <a:lnTo>
                    <a:pt x="366" y="22"/>
                  </a:lnTo>
                  <a:lnTo>
                    <a:pt x="366" y="32"/>
                  </a:lnTo>
                  <a:lnTo>
                    <a:pt x="361" y="36"/>
                  </a:lnTo>
                  <a:lnTo>
                    <a:pt x="356" y="36"/>
                  </a:lnTo>
                  <a:lnTo>
                    <a:pt x="352" y="26"/>
                  </a:lnTo>
                  <a:lnTo>
                    <a:pt x="347" y="22"/>
                  </a:lnTo>
                  <a:lnTo>
                    <a:pt x="180" y="35"/>
                  </a:lnTo>
                  <a:lnTo>
                    <a:pt x="176" y="30"/>
                  </a:lnTo>
                  <a:lnTo>
                    <a:pt x="175" y="25"/>
                  </a:lnTo>
                  <a:lnTo>
                    <a:pt x="169" y="15"/>
                  </a:lnTo>
                  <a:lnTo>
                    <a:pt x="67" y="26"/>
                  </a:lnTo>
                  <a:lnTo>
                    <a:pt x="6" y="32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8" y="53"/>
                  </a:lnTo>
                  <a:lnTo>
                    <a:pt x="13" y="55"/>
                  </a:lnTo>
                  <a:lnTo>
                    <a:pt x="18" y="60"/>
                  </a:lnTo>
                  <a:lnTo>
                    <a:pt x="15" y="66"/>
                  </a:lnTo>
                  <a:lnTo>
                    <a:pt x="15" y="69"/>
                  </a:lnTo>
                  <a:lnTo>
                    <a:pt x="17" y="71"/>
                  </a:lnTo>
                  <a:lnTo>
                    <a:pt x="22" y="73"/>
                  </a:lnTo>
                  <a:lnTo>
                    <a:pt x="22" y="75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8" y="85"/>
                  </a:lnTo>
                  <a:lnTo>
                    <a:pt x="23" y="84"/>
                  </a:lnTo>
                  <a:lnTo>
                    <a:pt x="28" y="80"/>
                  </a:lnTo>
                  <a:lnTo>
                    <a:pt x="32" y="74"/>
                  </a:lnTo>
                  <a:lnTo>
                    <a:pt x="34" y="69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5" y="64"/>
                  </a:lnTo>
                  <a:lnTo>
                    <a:pt x="38" y="70"/>
                  </a:lnTo>
                  <a:lnTo>
                    <a:pt x="40" y="65"/>
                  </a:lnTo>
                  <a:lnTo>
                    <a:pt x="43" y="60"/>
                  </a:lnTo>
                  <a:lnTo>
                    <a:pt x="43" y="65"/>
                  </a:lnTo>
                  <a:lnTo>
                    <a:pt x="49" y="69"/>
                  </a:lnTo>
                  <a:lnTo>
                    <a:pt x="45" y="74"/>
                  </a:lnTo>
                  <a:lnTo>
                    <a:pt x="38" y="76"/>
                  </a:lnTo>
                  <a:lnTo>
                    <a:pt x="35" y="76"/>
                  </a:lnTo>
                  <a:lnTo>
                    <a:pt x="42" y="76"/>
                  </a:lnTo>
                  <a:lnTo>
                    <a:pt x="56" y="73"/>
                  </a:lnTo>
                  <a:lnTo>
                    <a:pt x="69" y="71"/>
                  </a:lnTo>
                  <a:lnTo>
                    <a:pt x="71" y="70"/>
                  </a:lnTo>
                  <a:lnTo>
                    <a:pt x="81" y="61"/>
                  </a:lnTo>
                  <a:lnTo>
                    <a:pt x="82" y="66"/>
                  </a:lnTo>
                  <a:lnTo>
                    <a:pt x="87" y="64"/>
                  </a:lnTo>
                  <a:lnTo>
                    <a:pt x="92" y="63"/>
                  </a:lnTo>
                  <a:lnTo>
                    <a:pt x="101" y="66"/>
                  </a:lnTo>
                  <a:lnTo>
                    <a:pt x="103" y="70"/>
                  </a:lnTo>
                  <a:lnTo>
                    <a:pt x="98" y="69"/>
                  </a:lnTo>
                  <a:lnTo>
                    <a:pt x="93" y="68"/>
                  </a:lnTo>
                  <a:lnTo>
                    <a:pt x="90" y="68"/>
                  </a:lnTo>
                  <a:lnTo>
                    <a:pt x="88" y="70"/>
                  </a:lnTo>
                  <a:lnTo>
                    <a:pt x="78" y="70"/>
                  </a:lnTo>
                  <a:lnTo>
                    <a:pt x="83" y="71"/>
                  </a:lnTo>
                  <a:lnTo>
                    <a:pt x="87" y="71"/>
                  </a:lnTo>
                  <a:lnTo>
                    <a:pt x="107" y="76"/>
                  </a:lnTo>
                  <a:lnTo>
                    <a:pt x="120" y="80"/>
                  </a:lnTo>
                  <a:lnTo>
                    <a:pt x="130" y="85"/>
                  </a:lnTo>
                  <a:lnTo>
                    <a:pt x="129" y="81"/>
                  </a:lnTo>
                  <a:lnTo>
                    <a:pt x="123" y="78"/>
                  </a:lnTo>
                  <a:lnTo>
                    <a:pt x="121" y="74"/>
                  </a:lnTo>
                  <a:lnTo>
                    <a:pt x="126" y="74"/>
                  </a:lnTo>
                  <a:lnTo>
                    <a:pt x="131" y="76"/>
                  </a:lnTo>
                  <a:lnTo>
                    <a:pt x="139" y="70"/>
                  </a:lnTo>
                  <a:lnTo>
                    <a:pt x="137" y="75"/>
                  </a:lnTo>
                  <a:lnTo>
                    <a:pt x="134" y="76"/>
                  </a:lnTo>
                  <a:lnTo>
                    <a:pt x="131" y="80"/>
                  </a:lnTo>
                  <a:lnTo>
                    <a:pt x="139" y="85"/>
                  </a:lnTo>
                  <a:lnTo>
                    <a:pt x="144" y="84"/>
                  </a:lnTo>
                  <a:lnTo>
                    <a:pt x="146" y="89"/>
                  </a:lnTo>
                  <a:lnTo>
                    <a:pt x="151" y="89"/>
                  </a:lnTo>
                  <a:lnTo>
                    <a:pt x="149" y="93"/>
                  </a:lnTo>
                  <a:lnTo>
                    <a:pt x="144" y="89"/>
                  </a:lnTo>
                  <a:lnTo>
                    <a:pt x="134" y="85"/>
                  </a:lnTo>
                  <a:lnTo>
                    <a:pt x="139" y="90"/>
                  </a:lnTo>
                  <a:lnTo>
                    <a:pt x="142" y="93"/>
                  </a:lnTo>
                  <a:lnTo>
                    <a:pt x="145" y="94"/>
                  </a:lnTo>
                  <a:lnTo>
                    <a:pt x="142" y="94"/>
                  </a:lnTo>
                  <a:lnTo>
                    <a:pt x="147" y="97"/>
                  </a:lnTo>
                  <a:lnTo>
                    <a:pt x="152" y="98"/>
                  </a:lnTo>
                  <a:lnTo>
                    <a:pt x="157" y="103"/>
                  </a:lnTo>
                  <a:lnTo>
                    <a:pt x="160" y="108"/>
                  </a:lnTo>
                  <a:lnTo>
                    <a:pt x="161" y="113"/>
                  </a:lnTo>
                  <a:lnTo>
                    <a:pt x="156" y="114"/>
                  </a:lnTo>
                  <a:lnTo>
                    <a:pt x="155" y="109"/>
                  </a:lnTo>
                  <a:lnTo>
                    <a:pt x="154" y="104"/>
                  </a:lnTo>
                  <a:lnTo>
                    <a:pt x="154" y="109"/>
                  </a:lnTo>
                  <a:lnTo>
                    <a:pt x="155" y="114"/>
                  </a:lnTo>
                  <a:lnTo>
                    <a:pt x="160" y="117"/>
                  </a:lnTo>
                  <a:lnTo>
                    <a:pt x="165" y="115"/>
                  </a:lnTo>
                  <a:lnTo>
                    <a:pt x="168" y="114"/>
                  </a:lnTo>
                  <a:lnTo>
                    <a:pt x="178" y="112"/>
                  </a:lnTo>
                  <a:lnTo>
                    <a:pt x="181" y="112"/>
                  </a:lnTo>
                  <a:lnTo>
                    <a:pt x="183" y="109"/>
                  </a:lnTo>
                  <a:lnTo>
                    <a:pt x="188" y="104"/>
                  </a:lnTo>
                  <a:lnTo>
                    <a:pt x="189" y="107"/>
                  </a:lnTo>
                  <a:lnTo>
                    <a:pt x="194" y="107"/>
                  </a:lnTo>
                  <a:lnTo>
                    <a:pt x="208" y="94"/>
                  </a:lnTo>
                  <a:lnTo>
                    <a:pt x="213" y="93"/>
                  </a:lnTo>
                  <a:lnTo>
                    <a:pt x="217" y="92"/>
                  </a:lnTo>
                  <a:lnTo>
                    <a:pt x="222" y="93"/>
                  </a:lnTo>
                  <a:lnTo>
                    <a:pt x="219" y="88"/>
                  </a:lnTo>
                  <a:lnTo>
                    <a:pt x="214" y="85"/>
                  </a:lnTo>
                  <a:lnTo>
                    <a:pt x="220" y="88"/>
                  </a:lnTo>
                  <a:lnTo>
                    <a:pt x="218" y="85"/>
                  </a:lnTo>
                  <a:lnTo>
                    <a:pt x="220" y="80"/>
                  </a:lnTo>
                  <a:lnTo>
                    <a:pt x="225" y="76"/>
                  </a:lnTo>
                  <a:lnTo>
                    <a:pt x="234" y="75"/>
                  </a:lnTo>
                  <a:lnTo>
                    <a:pt x="239" y="74"/>
                  </a:lnTo>
                  <a:lnTo>
                    <a:pt x="243" y="74"/>
                  </a:lnTo>
                  <a:lnTo>
                    <a:pt x="253" y="80"/>
                  </a:lnTo>
                  <a:lnTo>
                    <a:pt x="258" y="80"/>
                  </a:lnTo>
                  <a:lnTo>
                    <a:pt x="268" y="86"/>
                  </a:lnTo>
                  <a:lnTo>
                    <a:pt x="274" y="97"/>
                  </a:lnTo>
                  <a:lnTo>
                    <a:pt x="286" y="102"/>
                  </a:lnTo>
                  <a:lnTo>
                    <a:pt x="287" y="107"/>
                  </a:lnTo>
                  <a:lnTo>
                    <a:pt x="288" y="112"/>
                  </a:lnTo>
                  <a:lnTo>
                    <a:pt x="302" y="120"/>
                  </a:lnTo>
                  <a:lnTo>
                    <a:pt x="306" y="125"/>
                  </a:lnTo>
                  <a:lnTo>
                    <a:pt x="311" y="128"/>
                  </a:lnTo>
                  <a:lnTo>
                    <a:pt x="313" y="133"/>
                  </a:lnTo>
                  <a:lnTo>
                    <a:pt x="318" y="134"/>
                  </a:lnTo>
                  <a:lnTo>
                    <a:pt x="329" y="133"/>
                  </a:lnTo>
                  <a:lnTo>
                    <a:pt x="336" y="141"/>
                  </a:lnTo>
                  <a:lnTo>
                    <a:pt x="336" y="144"/>
                  </a:lnTo>
                  <a:lnTo>
                    <a:pt x="340" y="149"/>
                  </a:lnTo>
                  <a:lnTo>
                    <a:pt x="345" y="152"/>
                  </a:lnTo>
                  <a:lnTo>
                    <a:pt x="345" y="157"/>
                  </a:lnTo>
                  <a:lnTo>
                    <a:pt x="346" y="159"/>
                  </a:lnTo>
                  <a:lnTo>
                    <a:pt x="347" y="173"/>
                  </a:lnTo>
                  <a:lnTo>
                    <a:pt x="349" y="178"/>
                  </a:lnTo>
                  <a:lnTo>
                    <a:pt x="349" y="185"/>
                  </a:lnTo>
                  <a:lnTo>
                    <a:pt x="342" y="208"/>
                  </a:lnTo>
                  <a:lnTo>
                    <a:pt x="345" y="214"/>
                  </a:lnTo>
                  <a:lnTo>
                    <a:pt x="345" y="224"/>
                  </a:lnTo>
                  <a:lnTo>
                    <a:pt x="342" y="231"/>
                  </a:lnTo>
                  <a:lnTo>
                    <a:pt x="345" y="236"/>
                  </a:lnTo>
                  <a:lnTo>
                    <a:pt x="350" y="241"/>
                  </a:lnTo>
                  <a:lnTo>
                    <a:pt x="345" y="234"/>
                  </a:lnTo>
                  <a:lnTo>
                    <a:pt x="355" y="240"/>
                  </a:lnTo>
                  <a:lnTo>
                    <a:pt x="355" y="241"/>
                  </a:lnTo>
                  <a:lnTo>
                    <a:pt x="359" y="237"/>
                  </a:lnTo>
                  <a:lnTo>
                    <a:pt x="361" y="227"/>
                  </a:lnTo>
                  <a:lnTo>
                    <a:pt x="356" y="227"/>
                  </a:lnTo>
                  <a:lnTo>
                    <a:pt x="355" y="226"/>
                  </a:lnTo>
                  <a:lnTo>
                    <a:pt x="355" y="221"/>
                  </a:lnTo>
                  <a:lnTo>
                    <a:pt x="351" y="217"/>
                  </a:lnTo>
                  <a:lnTo>
                    <a:pt x="351" y="217"/>
                  </a:lnTo>
                  <a:lnTo>
                    <a:pt x="361" y="222"/>
                  </a:lnTo>
                  <a:lnTo>
                    <a:pt x="362" y="227"/>
                  </a:lnTo>
                  <a:lnTo>
                    <a:pt x="368" y="222"/>
                  </a:lnTo>
                  <a:lnTo>
                    <a:pt x="373" y="227"/>
                  </a:lnTo>
                  <a:lnTo>
                    <a:pt x="373" y="231"/>
                  </a:lnTo>
                  <a:lnTo>
                    <a:pt x="365" y="245"/>
                  </a:lnTo>
                  <a:lnTo>
                    <a:pt x="362" y="254"/>
                  </a:lnTo>
                  <a:lnTo>
                    <a:pt x="359" y="255"/>
                  </a:lnTo>
                  <a:lnTo>
                    <a:pt x="359" y="259"/>
                  </a:lnTo>
                  <a:lnTo>
                    <a:pt x="354" y="255"/>
                  </a:lnTo>
                  <a:lnTo>
                    <a:pt x="357" y="260"/>
                  </a:lnTo>
                  <a:lnTo>
                    <a:pt x="366" y="264"/>
                  </a:lnTo>
                  <a:lnTo>
                    <a:pt x="369" y="269"/>
                  </a:lnTo>
                  <a:lnTo>
                    <a:pt x="369" y="271"/>
                  </a:lnTo>
                  <a:lnTo>
                    <a:pt x="379" y="289"/>
                  </a:lnTo>
                  <a:lnTo>
                    <a:pt x="383" y="293"/>
                  </a:lnTo>
                  <a:lnTo>
                    <a:pt x="390" y="302"/>
                  </a:lnTo>
                  <a:lnTo>
                    <a:pt x="394" y="303"/>
                  </a:lnTo>
                  <a:lnTo>
                    <a:pt x="399" y="302"/>
                  </a:lnTo>
                  <a:lnTo>
                    <a:pt x="401" y="303"/>
                  </a:lnTo>
                  <a:lnTo>
                    <a:pt x="399" y="299"/>
                  </a:lnTo>
                  <a:lnTo>
                    <a:pt x="396" y="294"/>
                  </a:lnTo>
                  <a:lnTo>
                    <a:pt x="393" y="290"/>
                  </a:lnTo>
                  <a:lnTo>
                    <a:pt x="398" y="292"/>
                  </a:lnTo>
                  <a:lnTo>
                    <a:pt x="399" y="294"/>
                  </a:lnTo>
                  <a:lnTo>
                    <a:pt x="409" y="289"/>
                  </a:lnTo>
                  <a:lnTo>
                    <a:pt x="409" y="290"/>
                  </a:lnTo>
                  <a:lnTo>
                    <a:pt x="404" y="294"/>
                  </a:lnTo>
                  <a:lnTo>
                    <a:pt x="408" y="299"/>
                  </a:lnTo>
                  <a:lnTo>
                    <a:pt x="407" y="308"/>
                  </a:lnTo>
                  <a:lnTo>
                    <a:pt x="408" y="313"/>
                  </a:lnTo>
                  <a:lnTo>
                    <a:pt x="410" y="318"/>
                  </a:lnTo>
                  <a:lnTo>
                    <a:pt x="410" y="322"/>
                  </a:lnTo>
                  <a:lnTo>
                    <a:pt x="414" y="320"/>
                  </a:lnTo>
                  <a:lnTo>
                    <a:pt x="419" y="315"/>
                  </a:lnTo>
                  <a:lnTo>
                    <a:pt x="420" y="312"/>
                  </a:lnTo>
                  <a:lnTo>
                    <a:pt x="427" y="305"/>
                  </a:lnTo>
                  <a:lnTo>
                    <a:pt x="422" y="313"/>
                  </a:lnTo>
                  <a:lnTo>
                    <a:pt x="420" y="318"/>
                  </a:lnTo>
                  <a:lnTo>
                    <a:pt x="417" y="323"/>
                  </a:lnTo>
                  <a:lnTo>
                    <a:pt x="418" y="325"/>
                  </a:lnTo>
                  <a:lnTo>
                    <a:pt x="422" y="327"/>
                  </a:lnTo>
                  <a:lnTo>
                    <a:pt x="427" y="332"/>
                  </a:lnTo>
                  <a:lnTo>
                    <a:pt x="432" y="349"/>
                  </a:lnTo>
                  <a:lnTo>
                    <a:pt x="440" y="359"/>
                  </a:lnTo>
                  <a:lnTo>
                    <a:pt x="444" y="359"/>
                  </a:lnTo>
                  <a:lnTo>
                    <a:pt x="439" y="361"/>
                  </a:lnTo>
                  <a:lnTo>
                    <a:pt x="444" y="364"/>
                  </a:lnTo>
                  <a:lnTo>
                    <a:pt x="449" y="363"/>
                  </a:lnTo>
                  <a:lnTo>
                    <a:pt x="454" y="363"/>
                  </a:lnTo>
                  <a:lnTo>
                    <a:pt x="457" y="363"/>
                  </a:lnTo>
                  <a:lnTo>
                    <a:pt x="466" y="367"/>
                  </a:lnTo>
                  <a:lnTo>
                    <a:pt x="468" y="372"/>
                  </a:lnTo>
                  <a:lnTo>
                    <a:pt x="472" y="376"/>
                  </a:lnTo>
                  <a:lnTo>
                    <a:pt x="478" y="385"/>
                  </a:lnTo>
                  <a:lnTo>
                    <a:pt x="481" y="390"/>
                  </a:lnTo>
                  <a:lnTo>
                    <a:pt x="490" y="398"/>
                  </a:lnTo>
                  <a:lnTo>
                    <a:pt x="493" y="400"/>
                  </a:lnTo>
                  <a:lnTo>
                    <a:pt x="498" y="400"/>
                  </a:lnTo>
                  <a:lnTo>
                    <a:pt x="503" y="403"/>
                  </a:lnTo>
                  <a:lnTo>
                    <a:pt x="501" y="409"/>
                  </a:lnTo>
                  <a:lnTo>
                    <a:pt x="495" y="406"/>
                  </a:lnTo>
                  <a:lnTo>
                    <a:pt x="490" y="402"/>
                  </a:lnTo>
                  <a:lnTo>
                    <a:pt x="486" y="407"/>
                  </a:lnTo>
                  <a:lnTo>
                    <a:pt x="488" y="411"/>
                  </a:lnTo>
                  <a:lnTo>
                    <a:pt x="492" y="416"/>
                  </a:lnTo>
                  <a:lnTo>
                    <a:pt x="502" y="414"/>
                  </a:lnTo>
                  <a:lnTo>
                    <a:pt x="508" y="410"/>
                  </a:lnTo>
                  <a:lnTo>
                    <a:pt x="513" y="411"/>
                  </a:lnTo>
                  <a:lnTo>
                    <a:pt x="518" y="411"/>
                  </a:lnTo>
                  <a:lnTo>
                    <a:pt x="522" y="409"/>
                  </a:lnTo>
                  <a:lnTo>
                    <a:pt x="526" y="403"/>
                  </a:lnTo>
                  <a:lnTo>
                    <a:pt x="531" y="401"/>
                  </a:lnTo>
                  <a:lnTo>
                    <a:pt x="536" y="403"/>
                  </a:lnTo>
                  <a:lnTo>
                    <a:pt x="534" y="401"/>
                  </a:lnTo>
                  <a:lnTo>
                    <a:pt x="540" y="403"/>
                  </a:lnTo>
                  <a:lnTo>
                    <a:pt x="537" y="398"/>
                  </a:lnTo>
                  <a:lnTo>
                    <a:pt x="540" y="393"/>
                  </a:lnTo>
                  <a:lnTo>
                    <a:pt x="542" y="388"/>
                  </a:lnTo>
                  <a:lnTo>
                    <a:pt x="540" y="380"/>
                  </a:lnTo>
                  <a:lnTo>
                    <a:pt x="541" y="377"/>
                  </a:lnTo>
                  <a:lnTo>
                    <a:pt x="540" y="372"/>
                  </a:lnTo>
                  <a:lnTo>
                    <a:pt x="542" y="367"/>
                  </a:lnTo>
                  <a:lnTo>
                    <a:pt x="542" y="362"/>
                  </a:lnTo>
                  <a:lnTo>
                    <a:pt x="546" y="358"/>
                  </a:lnTo>
                  <a:lnTo>
                    <a:pt x="546" y="353"/>
                  </a:lnTo>
                  <a:lnTo>
                    <a:pt x="547" y="348"/>
                  </a:lnTo>
                  <a:lnTo>
                    <a:pt x="550" y="353"/>
                  </a:lnTo>
                  <a:lnTo>
                    <a:pt x="550" y="348"/>
                  </a:lnTo>
                  <a:close/>
                  <a:moveTo>
                    <a:pt x="524" y="431"/>
                  </a:moveTo>
                  <a:lnTo>
                    <a:pt x="524" y="430"/>
                  </a:lnTo>
                  <a:lnTo>
                    <a:pt x="521" y="432"/>
                  </a:lnTo>
                  <a:lnTo>
                    <a:pt x="524" y="431"/>
                  </a:lnTo>
                  <a:close/>
                  <a:moveTo>
                    <a:pt x="457" y="464"/>
                  </a:moveTo>
                  <a:lnTo>
                    <a:pt x="462" y="463"/>
                  </a:lnTo>
                  <a:lnTo>
                    <a:pt x="458" y="463"/>
                  </a:lnTo>
                  <a:lnTo>
                    <a:pt x="457" y="464"/>
                  </a:lnTo>
                  <a:close/>
                  <a:moveTo>
                    <a:pt x="47" y="76"/>
                  </a:moveTo>
                  <a:lnTo>
                    <a:pt x="43" y="78"/>
                  </a:lnTo>
                  <a:lnTo>
                    <a:pt x="38" y="80"/>
                  </a:lnTo>
                  <a:lnTo>
                    <a:pt x="27" y="81"/>
                  </a:lnTo>
                  <a:lnTo>
                    <a:pt x="32" y="81"/>
                  </a:lnTo>
                  <a:lnTo>
                    <a:pt x="63" y="73"/>
                  </a:lnTo>
                  <a:lnTo>
                    <a:pt x="73" y="71"/>
                  </a:lnTo>
                  <a:lnTo>
                    <a:pt x="69" y="71"/>
                  </a:lnTo>
                  <a:lnTo>
                    <a:pt x="59" y="73"/>
                  </a:lnTo>
                  <a:lnTo>
                    <a:pt x="47" y="76"/>
                  </a:lnTo>
                  <a:close/>
                  <a:moveTo>
                    <a:pt x="451" y="468"/>
                  </a:moveTo>
                  <a:lnTo>
                    <a:pt x="456" y="465"/>
                  </a:lnTo>
                  <a:lnTo>
                    <a:pt x="451" y="465"/>
                  </a:lnTo>
                  <a:lnTo>
                    <a:pt x="451" y="468"/>
                  </a:lnTo>
                  <a:close/>
                  <a:moveTo>
                    <a:pt x="195" y="112"/>
                  </a:moveTo>
                  <a:lnTo>
                    <a:pt x="190" y="113"/>
                  </a:lnTo>
                  <a:lnTo>
                    <a:pt x="186" y="117"/>
                  </a:lnTo>
                  <a:lnTo>
                    <a:pt x="181" y="119"/>
                  </a:lnTo>
                  <a:lnTo>
                    <a:pt x="176" y="119"/>
                  </a:lnTo>
                  <a:lnTo>
                    <a:pt x="180" y="120"/>
                  </a:lnTo>
                  <a:lnTo>
                    <a:pt x="185" y="118"/>
                  </a:lnTo>
                  <a:lnTo>
                    <a:pt x="186" y="117"/>
                  </a:lnTo>
                  <a:lnTo>
                    <a:pt x="196" y="110"/>
                  </a:lnTo>
                  <a:lnTo>
                    <a:pt x="201" y="105"/>
                  </a:lnTo>
                  <a:lnTo>
                    <a:pt x="195" y="109"/>
                  </a:lnTo>
                  <a:lnTo>
                    <a:pt x="195" y="112"/>
                  </a:lnTo>
                  <a:close/>
                  <a:moveTo>
                    <a:pt x="401" y="324"/>
                  </a:moveTo>
                  <a:lnTo>
                    <a:pt x="401" y="324"/>
                  </a:lnTo>
                  <a:lnTo>
                    <a:pt x="405" y="329"/>
                  </a:lnTo>
                  <a:lnTo>
                    <a:pt x="407" y="331"/>
                  </a:lnTo>
                  <a:lnTo>
                    <a:pt x="412" y="328"/>
                  </a:lnTo>
                  <a:lnTo>
                    <a:pt x="407" y="329"/>
                  </a:lnTo>
                  <a:lnTo>
                    <a:pt x="401" y="324"/>
                  </a:lnTo>
                  <a:close/>
                  <a:moveTo>
                    <a:pt x="542" y="400"/>
                  </a:moveTo>
                  <a:lnTo>
                    <a:pt x="539" y="409"/>
                  </a:lnTo>
                  <a:lnTo>
                    <a:pt x="532" y="419"/>
                  </a:lnTo>
                  <a:lnTo>
                    <a:pt x="532" y="420"/>
                  </a:lnTo>
                  <a:lnTo>
                    <a:pt x="530" y="424"/>
                  </a:lnTo>
                  <a:lnTo>
                    <a:pt x="540" y="409"/>
                  </a:lnTo>
                  <a:lnTo>
                    <a:pt x="547" y="391"/>
                  </a:lnTo>
                  <a:lnTo>
                    <a:pt x="542" y="395"/>
                  </a:lnTo>
                  <a:lnTo>
                    <a:pt x="542" y="400"/>
                  </a:lnTo>
                  <a:close/>
                  <a:moveTo>
                    <a:pt x="550" y="380"/>
                  </a:moveTo>
                  <a:lnTo>
                    <a:pt x="550" y="385"/>
                  </a:lnTo>
                  <a:lnTo>
                    <a:pt x="550" y="380"/>
                  </a:lnTo>
                  <a:lnTo>
                    <a:pt x="550" y="380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0" name="Freeform 79"/>
            <p:cNvSpPr>
              <a:spLocks noEditPoints="1"/>
            </p:cNvSpPr>
            <p:nvPr/>
          </p:nvSpPr>
          <p:spPr bwMode="auto">
            <a:xfrm>
              <a:off x="5921262" y="3187227"/>
              <a:ext cx="139929" cy="324788"/>
            </a:xfrm>
            <a:custGeom>
              <a:avLst/>
              <a:gdLst>
                <a:gd name="T0" fmla="*/ 77 w 79"/>
                <a:gd name="T1" fmla="*/ 82 h 183"/>
                <a:gd name="T2" fmla="*/ 75 w 79"/>
                <a:gd name="T3" fmla="*/ 61 h 183"/>
                <a:gd name="T4" fmla="*/ 60 w 79"/>
                <a:gd name="T5" fmla="*/ 61 h 183"/>
                <a:gd name="T6" fmla="*/ 57 w 79"/>
                <a:gd name="T7" fmla="*/ 47 h 183"/>
                <a:gd name="T8" fmla="*/ 62 w 79"/>
                <a:gd name="T9" fmla="*/ 42 h 183"/>
                <a:gd name="T10" fmla="*/ 65 w 79"/>
                <a:gd name="T11" fmla="*/ 33 h 183"/>
                <a:gd name="T12" fmla="*/ 68 w 79"/>
                <a:gd name="T13" fmla="*/ 22 h 183"/>
                <a:gd name="T14" fmla="*/ 16 w 79"/>
                <a:gd name="T15" fmla="*/ 0 h 183"/>
                <a:gd name="T16" fmla="*/ 10 w 79"/>
                <a:gd name="T17" fmla="*/ 10 h 183"/>
                <a:gd name="T18" fmla="*/ 4 w 79"/>
                <a:gd name="T19" fmla="*/ 28 h 183"/>
                <a:gd name="T20" fmla="*/ 1 w 79"/>
                <a:gd name="T21" fmla="*/ 37 h 183"/>
                <a:gd name="T22" fmla="*/ 5 w 79"/>
                <a:gd name="T23" fmla="*/ 42 h 183"/>
                <a:gd name="T24" fmla="*/ 0 w 79"/>
                <a:gd name="T25" fmla="*/ 51 h 183"/>
                <a:gd name="T26" fmla="*/ 6 w 79"/>
                <a:gd name="T27" fmla="*/ 65 h 183"/>
                <a:gd name="T28" fmla="*/ 13 w 79"/>
                <a:gd name="T29" fmla="*/ 71 h 183"/>
                <a:gd name="T30" fmla="*/ 20 w 79"/>
                <a:gd name="T31" fmla="*/ 75 h 183"/>
                <a:gd name="T32" fmla="*/ 35 w 79"/>
                <a:gd name="T33" fmla="*/ 88 h 183"/>
                <a:gd name="T34" fmla="*/ 26 w 79"/>
                <a:gd name="T35" fmla="*/ 98 h 183"/>
                <a:gd name="T36" fmla="*/ 21 w 79"/>
                <a:gd name="T37" fmla="*/ 104 h 183"/>
                <a:gd name="T38" fmla="*/ 21 w 79"/>
                <a:gd name="T39" fmla="*/ 105 h 183"/>
                <a:gd name="T40" fmla="*/ 19 w 79"/>
                <a:gd name="T41" fmla="*/ 115 h 183"/>
                <a:gd name="T42" fmla="*/ 13 w 79"/>
                <a:gd name="T43" fmla="*/ 119 h 183"/>
                <a:gd name="T44" fmla="*/ 5 w 79"/>
                <a:gd name="T45" fmla="*/ 125 h 183"/>
                <a:gd name="T46" fmla="*/ 1 w 79"/>
                <a:gd name="T47" fmla="*/ 136 h 183"/>
                <a:gd name="T48" fmla="*/ 0 w 79"/>
                <a:gd name="T49" fmla="*/ 141 h 183"/>
                <a:gd name="T50" fmla="*/ 2 w 79"/>
                <a:gd name="T51" fmla="*/ 146 h 183"/>
                <a:gd name="T52" fmla="*/ 11 w 79"/>
                <a:gd name="T53" fmla="*/ 156 h 183"/>
                <a:gd name="T54" fmla="*/ 21 w 79"/>
                <a:gd name="T55" fmla="*/ 160 h 183"/>
                <a:gd name="T56" fmla="*/ 34 w 79"/>
                <a:gd name="T57" fmla="*/ 165 h 183"/>
                <a:gd name="T58" fmla="*/ 45 w 79"/>
                <a:gd name="T59" fmla="*/ 170 h 183"/>
                <a:gd name="T60" fmla="*/ 44 w 79"/>
                <a:gd name="T61" fmla="*/ 183 h 183"/>
                <a:gd name="T62" fmla="*/ 52 w 79"/>
                <a:gd name="T63" fmla="*/ 179 h 183"/>
                <a:gd name="T64" fmla="*/ 57 w 79"/>
                <a:gd name="T65" fmla="*/ 169 h 183"/>
                <a:gd name="T66" fmla="*/ 60 w 79"/>
                <a:gd name="T67" fmla="*/ 154 h 183"/>
                <a:gd name="T68" fmla="*/ 58 w 79"/>
                <a:gd name="T69" fmla="*/ 151 h 183"/>
                <a:gd name="T70" fmla="*/ 67 w 79"/>
                <a:gd name="T71" fmla="*/ 146 h 183"/>
                <a:gd name="T72" fmla="*/ 68 w 79"/>
                <a:gd name="T73" fmla="*/ 137 h 183"/>
                <a:gd name="T74" fmla="*/ 70 w 79"/>
                <a:gd name="T75" fmla="*/ 130 h 183"/>
                <a:gd name="T76" fmla="*/ 74 w 79"/>
                <a:gd name="T77" fmla="*/ 120 h 183"/>
                <a:gd name="T78" fmla="*/ 74 w 79"/>
                <a:gd name="T79" fmla="*/ 110 h 183"/>
                <a:gd name="T80" fmla="*/ 74 w 79"/>
                <a:gd name="T81" fmla="*/ 98 h 183"/>
                <a:gd name="T82" fmla="*/ 74 w 79"/>
                <a:gd name="T83" fmla="*/ 92 h 183"/>
                <a:gd name="T84" fmla="*/ 78 w 79"/>
                <a:gd name="T85" fmla="*/ 92 h 183"/>
                <a:gd name="T86" fmla="*/ 78 w 79"/>
                <a:gd name="T87" fmla="*/ 106 h 183"/>
                <a:gd name="T88" fmla="*/ 78 w 79"/>
                <a:gd name="T89" fmla="*/ 87 h 183"/>
                <a:gd name="T90" fmla="*/ 78 w 79"/>
                <a:gd name="T91" fmla="*/ 114 h 183"/>
                <a:gd name="T92" fmla="*/ 78 w 79"/>
                <a:gd name="T93" fmla="*/ 1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183">
                  <a:moveTo>
                    <a:pt x="78" y="87"/>
                  </a:moveTo>
                  <a:lnTo>
                    <a:pt x="77" y="82"/>
                  </a:lnTo>
                  <a:lnTo>
                    <a:pt x="77" y="67"/>
                  </a:lnTo>
                  <a:lnTo>
                    <a:pt x="75" y="61"/>
                  </a:lnTo>
                  <a:lnTo>
                    <a:pt x="65" y="59"/>
                  </a:lnTo>
                  <a:lnTo>
                    <a:pt x="60" y="61"/>
                  </a:lnTo>
                  <a:lnTo>
                    <a:pt x="57" y="61"/>
                  </a:lnTo>
                  <a:lnTo>
                    <a:pt x="57" y="47"/>
                  </a:lnTo>
                  <a:lnTo>
                    <a:pt x="60" y="41"/>
                  </a:lnTo>
                  <a:lnTo>
                    <a:pt x="62" y="42"/>
                  </a:lnTo>
                  <a:lnTo>
                    <a:pt x="65" y="37"/>
                  </a:lnTo>
                  <a:lnTo>
                    <a:pt x="65" y="33"/>
                  </a:lnTo>
                  <a:lnTo>
                    <a:pt x="68" y="27"/>
                  </a:lnTo>
                  <a:lnTo>
                    <a:pt x="68" y="22"/>
                  </a:lnTo>
                  <a:lnTo>
                    <a:pt x="68" y="17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4" y="28"/>
                  </a:lnTo>
                  <a:lnTo>
                    <a:pt x="0" y="33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5" y="42"/>
                  </a:lnTo>
                  <a:lnTo>
                    <a:pt x="4" y="47"/>
                  </a:lnTo>
                  <a:lnTo>
                    <a:pt x="0" y="51"/>
                  </a:lnTo>
                  <a:lnTo>
                    <a:pt x="1" y="59"/>
                  </a:lnTo>
                  <a:lnTo>
                    <a:pt x="6" y="65"/>
                  </a:lnTo>
                  <a:lnTo>
                    <a:pt x="11" y="66"/>
                  </a:lnTo>
                  <a:lnTo>
                    <a:pt x="13" y="71"/>
                  </a:lnTo>
                  <a:lnTo>
                    <a:pt x="16" y="75"/>
                  </a:lnTo>
                  <a:lnTo>
                    <a:pt x="20" y="75"/>
                  </a:lnTo>
                  <a:lnTo>
                    <a:pt x="24" y="80"/>
                  </a:lnTo>
                  <a:lnTo>
                    <a:pt x="35" y="88"/>
                  </a:lnTo>
                  <a:lnTo>
                    <a:pt x="33" y="93"/>
                  </a:lnTo>
                  <a:lnTo>
                    <a:pt x="26" y="98"/>
                  </a:lnTo>
                  <a:lnTo>
                    <a:pt x="24" y="104"/>
                  </a:lnTo>
                  <a:lnTo>
                    <a:pt x="21" y="104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10"/>
                  </a:lnTo>
                  <a:lnTo>
                    <a:pt x="19" y="115"/>
                  </a:lnTo>
                  <a:lnTo>
                    <a:pt x="14" y="119"/>
                  </a:lnTo>
                  <a:lnTo>
                    <a:pt x="13" y="119"/>
                  </a:lnTo>
                  <a:lnTo>
                    <a:pt x="9" y="121"/>
                  </a:lnTo>
                  <a:lnTo>
                    <a:pt x="5" y="125"/>
                  </a:lnTo>
                  <a:lnTo>
                    <a:pt x="2" y="130"/>
                  </a:lnTo>
                  <a:lnTo>
                    <a:pt x="1" y="136"/>
                  </a:lnTo>
                  <a:lnTo>
                    <a:pt x="0" y="140"/>
                  </a:lnTo>
                  <a:lnTo>
                    <a:pt x="0" y="141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1" y="149"/>
                  </a:lnTo>
                  <a:lnTo>
                    <a:pt x="11" y="156"/>
                  </a:lnTo>
                  <a:lnTo>
                    <a:pt x="16" y="158"/>
                  </a:lnTo>
                  <a:lnTo>
                    <a:pt x="21" y="160"/>
                  </a:lnTo>
                  <a:lnTo>
                    <a:pt x="29" y="166"/>
                  </a:lnTo>
                  <a:lnTo>
                    <a:pt x="34" y="165"/>
                  </a:lnTo>
                  <a:lnTo>
                    <a:pt x="44" y="165"/>
                  </a:lnTo>
                  <a:lnTo>
                    <a:pt x="45" y="170"/>
                  </a:lnTo>
                  <a:lnTo>
                    <a:pt x="44" y="178"/>
                  </a:lnTo>
                  <a:lnTo>
                    <a:pt x="44" y="183"/>
                  </a:lnTo>
                  <a:lnTo>
                    <a:pt x="49" y="183"/>
                  </a:lnTo>
                  <a:lnTo>
                    <a:pt x="52" y="179"/>
                  </a:lnTo>
                  <a:lnTo>
                    <a:pt x="53" y="174"/>
                  </a:lnTo>
                  <a:lnTo>
                    <a:pt x="57" y="169"/>
                  </a:lnTo>
                  <a:lnTo>
                    <a:pt x="58" y="159"/>
                  </a:lnTo>
                  <a:lnTo>
                    <a:pt x="60" y="154"/>
                  </a:lnTo>
                  <a:lnTo>
                    <a:pt x="58" y="154"/>
                  </a:lnTo>
                  <a:lnTo>
                    <a:pt x="58" y="151"/>
                  </a:lnTo>
                  <a:lnTo>
                    <a:pt x="62" y="146"/>
                  </a:lnTo>
                  <a:lnTo>
                    <a:pt x="67" y="146"/>
                  </a:lnTo>
                  <a:lnTo>
                    <a:pt x="64" y="141"/>
                  </a:lnTo>
                  <a:lnTo>
                    <a:pt x="68" y="137"/>
                  </a:lnTo>
                  <a:lnTo>
                    <a:pt x="65" y="132"/>
                  </a:lnTo>
                  <a:lnTo>
                    <a:pt x="70" y="130"/>
                  </a:lnTo>
                  <a:lnTo>
                    <a:pt x="72" y="125"/>
                  </a:lnTo>
                  <a:lnTo>
                    <a:pt x="74" y="120"/>
                  </a:lnTo>
                  <a:lnTo>
                    <a:pt x="77" y="115"/>
                  </a:lnTo>
                  <a:lnTo>
                    <a:pt x="74" y="110"/>
                  </a:lnTo>
                  <a:lnTo>
                    <a:pt x="75" y="106"/>
                  </a:lnTo>
                  <a:lnTo>
                    <a:pt x="74" y="98"/>
                  </a:lnTo>
                  <a:lnTo>
                    <a:pt x="73" y="93"/>
                  </a:lnTo>
                  <a:lnTo>
                    <a:pt x="74" y="92"/>
                  </a:lnTo>
                  <a:lnTo>
                    <a:pt x="75" y="88"/>
                  </a:lnTo>
                  <a:lnTo>
                    <a:pt x="78" y="92"/>
                  </a:lnTo>
                  <a:lnTo>
                    <a:pt x="77" y="97"/>
                  </a:lnTo>
                  <a:lnTo>
                    <a:pt x="78" y="106"/>
                  </a:lnTo>
                  <a:lnTo>
                    <a:pt x="79" y="101"/>
                  </a:lnTo>
                  <a:lnTo>
                    <a:pt x="78" y="87"/>
                  </a:lnTo>
                  <a:close/>
                  <a:moveTo>
                    <a:pt x="78" y="119"/>
                  </a:moveTo>
                  <a:lnTo>
                    <a:pt x="78" y="114"/>
                  </a:lnTo>
                  <a:lnTo>
                    <a:pt x="74" y="129"/>
                  </a:lnTo>
                  <a:lnTo>
                    <a:pt x="78" y="119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5112500" y="3852208"/>
              <a:ext cx="942271" cy="415934"/>
            </a:xfrm>
            <a:custGeom>
              <a:avLst/>
              <a:gdLst>
                <a:gd name="T0" fmla="*/ 500 w 530"/>
                <a:gd name="T1" fmla="*/ 43 h 234"/>
                <a:gd name="T2" fmla="*/ 494 w 530"/>
                <a:gd name="T3" fmla="*/ 64 h 234"/>
                <a:gd name="T4" fmla="*/ 488 w 530"/>
                <a:gd name="T5" fmla="*/ 55 h 234"/>
                <a:gd name="T6" fmla="*/ 474 w 530"/>
                <a:gd name="T7" fmla="*/ 53 h 234"/>
                <a:gd name="T8" fmla="*/ 447 w 530"/>
                <a:gd name="T9" fmla="*/ 52 h 234"/>
                <a:gd name="T10" fmla="*/ 440 w 530"/>
                <a:gd name="T11" fmla="*/ 29 h 234"/>
                <a:gd name="T12" fmla="*/ 447 w 530"/>
                <a:gd name="T13" fmla="*/ 48 h 234"/>
                <a:gd name="T14" fmla="*/ 468 w 530"/>
                <a:gd name="T15" fmla="*/ 38 h 234"/>
                <a:gd name="T16" fmla="*/ 480 w 530"/>
                <a:gd name="T17" fmla="*/ 30 h 234"/>
                <a:gd name="T18" fmla="*/ 491 w 530"/>
                <a:gd name="T19" fmla="*/ 29 h 234"/>
                <a:gd name="T20" fmla="*/ 496 w 530"/>
                <a:gd name="T21" fmla="*/ 29 h 234"/>
                <a:gd name="T22" fmla="*/ 478 w 530"/>
                <a:gd name="T23" fmla="*/ 3 h 234"/>
                <a:gd name="T24" fmla="*/ 153 w 530"/>
                <a:gd name="T25" fmla="*/ 62 h 234"/>
                <a:gd name="T26" fmla="*/ 134 w 530"/>
                <a:gd name="T27" fmla="*/ 84 h 234"/>
                <a:gd name="T28" fmla="*/ 109 w 530"/>
                <a:gd name="T29" fmla="*/ 104 h 234"/>
                <a:gd name="T30" fmla="*/ 89 w 530"/>
                <a:gd name="T31" fmla="*/ 113 h 234"/>
                <a:gd name="T32" fmla="*/ 75 w 530"/>
                <a:gd name="T33" fmla="*/ 132 h 234"/>
                <a:gd name="T34" fmla="*/ 40 w 530"/>
                <a:gd name="T35" fmla="*/ 158 h 234"/>
                <a:gd name="T36" fmla="*/ 13 w 530"/>
                <a:gd name="T37" fmla="*/ 181 h 234"/>
                <a:gd name="T38" fmla="*/ 90 w 530"/>
                <a:gd name="T39" fmla="*/ 189 h 234"/>
                <a:gd name="T40" fmla="*/ 122 w 530"/>
                <a:gd name="T41" fmla="*/ 174 h 234"/>
                <a:gd name="T42" fmla="*/ 215 w 530"/>
                <a:gd name="T43" fmla="*/ 176 h 234"/>
                <a:gd name="T44" fmla="*/ 364 w 530"/>
                <a:gd name="T45" fmla="*/ 231 h 234"/>
                <a:gd name="T46" fmla="*/ 397 w 530"/>
                <a:gd name="T47" fmla="*/ 226 h 234"/>
                <a:gd name="T48" fmla="*/ 402 w 530"/>
                <a:gd name="T49" fmla="*/ 209 h 234"/>
                <a:gd name="T50" fmla="*/ 417 w 530"/>
                <a:gd name="T51" fmla="*/ 181 h 234"/>
                <a:gd name="T52" fmla="*/ 431 w 530"/>
                <a:gd name="T53" fmla="*/ 161 h 234"/>
                <a:gd name="T54" fmla="*/ 441 w 530"/>
                <a:gd name="T55" fmla="*/ 153 h 234"/>
                <a:gd name="T56" fmla="*/ 468 w 530"/>
                <a:gd name="T57" fmla="*/ 142 h 234"/>
                <a:gd name="T58" fmla="*/ 483 w 530"/>
                <a:gd name="T59" fmla="*/ 135 h 234"/>
                <a:gd name="T60" fmla="*/ 483 w 530"/>
                <a:gd name="T61" fmla="*/ 127 h 234"/>
                <a:gd name="T62" fmla="*/ 476 w 530"/>
                <a:gd name="T63" fmla="*/ 123 h 234"/>
                <a:gd name="T64" fmla="*/ 450 w 530"/>
                <a:gd name="T65" fmla="*/ 132 h 234"/>
                <a:gd name="T66" fmla="*/ 452 w 530"/>
                <a:gd name="T67" fmla="*/ 130 h 234"/>
                <a:gd name="T68" fmla="*/ 464 w 530"/>
                <a:gd name="T69" fmla="*/ 114 h 234"/>
                <a:gd name="T70" fmla="*/ 457 w 530"/>
                <a:gd name="T71" fmla="*/ 101 h 234"/>
                <a:gd name="T72" fmla="*/ 455 w 530"/>
                <a:gd name="T73" fmla="*/ 96 h 234"/>
                <a:gd name="T74" fmla="*/ 465 w 530"/>
                <a:gd name="T75" fmla="*/ 84 h 234"/>
                <a:gd name="T76" fmla="*/ 475 w 530"/>
                <a:gd name="T77" fmla="*/ 93 h 234"/>
                <a:gd name="T78" fmla="*/ 501 w 530"/>
                <a:gd name="T79" fmla="*/ 70 h 234"/>
                <a:gd name="T80" fmla="*/ 489 w 530"/>
                <a:gd name="T81" fmla="*/ 0 h 234"/>
                <a:gd name="T82" fmla="*/ 503 w 530"/>
                <a:gd name="T83" fmla="*/ 33 h 234"/>
                <a:gd name="T84" fmla="*/ 518 w 530"/>
                <a:gd name="T85" fmla="*/ 52 h 234"/>
                <a:gd name="T86" fmla="*/ 420 w 530"/>
                <a:gd name="T87" fmla="*/ 180 h 234"/>
                <a:gd name="T88" fmla="*/ 425 w 530"/>
                <a:gd name="T89" fmla="*/ 175 h 234"/>
                <a:gd name="T90" fmla="*/ 468 w 530"/>
                <a:gd name="T91" fmla="*/ 150 h 234"/>
                <a:gd name="T92" fmla="*/ 480 w 530"/>
                <a:gd name="T93" fmla="*/ 153 h 234"/>
                <a:gd name="T94" fmla="*/ 498 w 530"/>
                <a:gd name="T95" fmla="*/ 119 h 234"/>
                <a:gd name="T96" fmla="*/ 505 w 530"/>
                <a:gd name="T97" fmla="*/ 111 h 234"/>
                <a:gd name="T98" fmla="*/ 529 w 530"/>
                <a:gd name="T99" fmla="*/ 69 h 234"/>
                <a:gd name="T100" fmla="*/ 528 w 530"/>
                <a:gd name="T101" fmla="*/ 69 h 234"/>
                <a:gd name="T102" fmla="*/ 529 w 530"/>
                <a:gd name="T103" fmla="*/ 9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0" h="234">
                  <a:moveTo>
                    <a:pt x="510" y="67"/>
                  </a:moveTo>
                  <a:lnTo>
                    <a:pt x="509" y="63"/>
                  </a:lnTo>
                  <a:lnTo>
                    <a:pt x="508" y="53"/>
                  </a:lnTo>
                  <a:lnTo>
                    <a:pt x="505" y="48"/>
                  </a:lnTo>
                  <a:lnTo>
                    <a:pt x="500" y="43"/>
                  </a:lnTo>
                  <a:lnTo>
                    <a:pt x="500" y="47"/>
                  </a:lnTo>
                  <a:lnTo>
                    <a:pt x="499" y="49"/>
                  </a:lnTo>
                  <a:lnTo>
                    <a:pt x="493" y="50"/>
                  </a:lnTo>
                  <a:lnTo>
                    <a:pt x="493" y="55"/>
                  </a:lnTo>
                  <a:lnTo>
                    <a:pt x="494" y="64"/>
                  </a:lnTo>
                  <a:lnTo>
                    <a:pt x="489" y="69"/>
                  </a:lnTo>
                  <a:lnTo>
                    <a:pt x="488" y="67"/>
                  </a:lnTo>
                  <a:lnTo>
                    <a:pt x="490" y="63"/>
                  </a:lnTo>
                  <a:lnTo>
                    <a:pt x="485" y="60"/>
                  </a:lnTo>
                  <a:lnTo>
                    <a:pt x="488" y="55"/>
                  </a:lnTo>
                  <a:lnTo>
                    <a:pt x="488" y="50"/>
                  </a:lnTo>
                  <a:lnTo>
                    <a:pt x="488" y="45"/>
                  </a:lnTo>
                  <a:lnTo>
                    <a:pt x="481" y="45"/>
                  </a:lnTo>
                  <a:lnTo>
                    <a:pt x="475" y="48"/>
                  </a:lnTo>
                  <a:lnTo>
                    <a:pt x="474" y="53"/>
                  </a:lnTo>
                  <a:lnTo>
                    <a:pt x="464" y="50"/>
                  </a:lnTo>
                  <a:lnTo>
                    <a:pt x="459" y="54"/>
                  </a:lnTo>
                  <a:lnTo>
                    <a:pt x="454" y="55"/>
                  </a:lnTo>
                  <a:lnTo>
                    <a:pt x="449" y="57"/>
                  </a:lnTo>
                  <a:lnTo>
                    <a:pt x="447" y="52"/>
                  </a:lnTo>
                  <a:lnTo>
                    <a:pt x="444" y="47"/>
                  </a:lnTo>
                  <a:lnTo>
                    <a:pt x="441" y="41"/>
                  </a:lnTo>
                  <a:lnTo>
                    <a:pt x="440" y="36"/>
                  </a:lnTo>
                  <a:lnTo>
                    <a:pt x="442" y="33"/>
                  </a:lnTo>
                  <a:lnTo>
                    <a:pt x="440" y="29"/>
                  </a:lnTo>
                  <a:lnTo>
                    <a:pt x="442" y="31"/>
                  </a:lnTo>
                  <a:lnTo>
                    <a:pt x="442" y="33"/>
                  </a:lnTo>
                  <a:lnTo>
                    <a:pt x="444" y="34"/>
                  </a:lnTo>
                  <a:lnTo>
                    <a:pt x="442" y="39"/>
                  </a:lnTo>
                  <a:lnTo>
                    <a:pt x="447" y="48"/>
                  </a:lnTo>
                  <a:lnTo>
                    <a:pt x="452" y="48"/>
                  </a:lnTo>
                  <a:lnTo>
                    <a:pt x="457" y="49"/>
                  </a:lnTo>
                  <a:lnTo>
                    <a:pt x="468" y="40"/>
                  </a:lnTo>
                  <a:lnTo>
                    <a:pt x="462" y="38"/>
                  </a:lnTo>
                  <a:lnTo>
                    <a:pt x="468" y="38"/>
                  </a:lnTo>
                  <a:lnTo>
                    <a:pt x="475" y="39"/>
                  </a:lnTo>
                  <a:lnTo>
                    <a:pt x="471" y="34"/>
                  </a:lnTo>
                  <a:lnTo>
                    <a:pt x="476" y="35"/>
                  </a:lnTo>
                  <a:lnTo>
                    <a:pt x="480" y="34"/>
                  </a:lnTo>
                  <a:lnTo>
                    <a:pt x="480" y="30"/>
                  </a:lnTo>
                  <a:lnTo>
                    <a:pt x="475" y="25"/>
                  </a:lnTo>
                  <a:lnTo>
                    <a:pt x="471" y="24"/>
                  </a:lnTo>
                  <a:lnTo>
                    <a:pt x="476" y="23"/>
                  </a:lnTo>
                  <a:lnTo>
                    <a:pt x="485" y="29"/>
                  </a:lnTo>
                  <a:lnTo>
                    <a:pt x="491" y="29"/>
                  </a:lnTo>
                  <a:lnTo>
                    <a:pt x="488" y="24"/>
                  </a:lnTo>
                  <a:lnTo>
                    <a:pt x="484" y="20"/>
                  </a:lnTo>
                  <a:lnTo>
                    <a:pt x="494" y="28"/>
                  </a:lnTo>
                  <a:lnTo>
                    <a:pt x="498" y="34"/>
                  </a:lnTo>
                  <a:lnTo>
                    <a:pt x="496" y="29"/>
                  </a:lnTo>
                  <a:lnTo>
                    <a:pt x="488" y="15"/>
                  </a:lnTo>
                  <a:lnTo>
                    <a:pt x="488" y="13"/>
                  </a:lnTo>
                  <a:lnTo>
                    <a:pt x="483" y="11"/>
                  </a:lnTo>
                  <a:lnTo>
                    <a:pt x="479" y="6"/>
                  </a:lnTo>
                  <a:lnTo>
                    <a:pt x="478" y="3"/>
                  </a:lnTo>
                  <a:lnTo>
                    <a:pt x="418" y="15"/>
                  </a:lnTo>
                  <a:lnTo>
                    <a:pt x="352" y="29"/>
                  </a:lnTo>
                  <a:lnTo>
                    <a:pt x="220" y="53"/>
                  </a:lnTo>
                  <a:lnTo>
                    <a:pt x="172" y="60"/>
                  </a:lnTo>
                  <a:lnTo>
                    <a:pt x="153" y="62"/>
                  </a:lnTo>
                  <a:lnTo>
                    <a:pt x="143" y="62"/>
                  </a:lnTo>
                  <a:lnTo>
                    <a:pt x="140" y="68"/>
                  </a:lnTo>
                  <a:lnTo>
                    <a:pt x="140" y="73"/>
                  </a:lnTo>
                  <a:lnTo>
                    <a:pt x="139" y="82"/>
                  </a:lnTo>
                  <a:lnTo>
                    <a:pt x="134" y="84"/>
                  </a:lnTo>
                  <a:lnTo>
                    <a:pt x="130" y="88"/>
                  </a:lnTo>
                  <a:lnTo>
                    <a:pt x="127" y="99"/>
                  </a:lnTo>
                  <a:lnTo>
                    <a:pt x="122" y="104"/>
                  </a:lnTo>
                  <a:lnTo>
                    <a:pt x="118" y="101"/>
                  </a:lnTo>
                  <a:lnTo>
                    <a:pt x="109" y="104"/>
                  </a:lnTo>
                  <a:lnTo>
                    <a:pt x="104" y="108"/>
                  </a:lnTo>
                  <a:lnTo>
                    <a:pt x="101" y="113"/>
                  </a:lnTo>
                  <a:lnTo>
                    <a:pt x="98" y="118"/>
                  </a:lnTo>
                  <a:lnTo>
                    <a:pt x="94" y="118"/>
                  </a:lnTo>
                  <a:lnTo>
                    <a:pt x="89" y="113"/>
                  </a:lnTo>
                  <a:lnTo>
                    <a:pt x="85" y="116"/>
                  </a:lnTo>
                  <a:lnTo>
                    <a:pt x="83" y="118"/>
                  </a:lnTo>
                  <a:lnTo>
                    <a:pt x="81" y="123"/>
                  </a:lnTo>
                  <a:lnTo>
                    <a:pt x="76" y="122"/>
                  </a:lnTo>
                  <a:lnTo>
                    <a:pt x="75" y="132"/>
                  </a:lnTo>
                  <a:lnTo>
                    <a:pt x="73" y="136"/>
                  </a:lnTo>
                  <a:lnTo>
                    <a:pt x="67" y="136"/>
                  </a:lnTo>
                  <a:lnTo>
                    <a:pt x="57" y="143"/>
                  </a:lnTo>
                  <a:lnTo>
                    <a:pt x="45" y="156"/>
                  </a:lnTo>
                  <a:lnTo>
                    <a:pt x="40" y="158"/>
                  </a:lnTo>
                  <a:lnTo>
                    <a:pt x="30" y="158"/>
                  </a:lnTo>
                  <a:lnTo>
                    <a:pt x="21" y="165"/>
                  </a:lnTo>
                  <a:lnTo>
                    <a:pt x="16" y="170"/>
                  </a:lnTo>
                  <a:lnTo>
                    <a:pt x="15" y="175"/>
                  </a:lnTo>
                  <a:lnTo>
                    <a:pt x="13" y="181"/>
                  </a:lnTo>
                  <a:lnTo>
                    <a:pt x="10" y="186"/>
                  </a:lnTo>
                  <a:lnTo>
                    <a:pt x="0" y="189"/>
                  </a:lnTo>
                  <a:lnTo>
                    <a:pt x="0" y="208"/>
                  </a:lnTo>
                  <a:lnTo>
                    <a:pt x="74" y="196"/>
                  </a:lnTo>
                  <a:lnTo>
                    <a:pt x="90" y="189"/>
                  </a:lnTo>
                  <a:lnTo>
                    <a:pt x="95" y="187"/>
                  </a:lnTo>
                  <a:lnTo>
                    <a:pt x="103" y="181"/>
                  </a:lnTo>
                  <a:lnTo>
                    <a:pt x="113" y="177"/>
                  </a:lnTo>
                  <a:lnTo>
                    <a:pt x="117" y="175"/>
                  </a:lnTo>
                  <a:lnTo>
                    <a:pt x="122" y="174"/>
                  </a:lnTo>
                  <a:lnTo>
                    <a:pt x="177" y="167"/>
                  </a:lnTo>
                  <a:lnTo>
                    <a:pt x="197" y="166"/>
                  </a:lnTo>
                  <a:lnTo>
                    <a:pt x="202" y="171"/>
                  </a:lnTo>
                  <a:lnTo>
                    <a:pt x="206" y="169"/>
                  </a:lnTo>
                  <a:lnTo>
                    <a:pt x="215" y="176"/>
                  </a:lnTo>
                  <a:lnTo>
                    <a:pt x="216" y="181"/>
                  </a:lnTo>
                  <a:lnTo>
                    <a:pt x="217" y="186"/>
                  </a:lnTo>
                  <a:lnTo>
                    <a:pt x="218" y="187"/>
                  </a:lnTo>
                  <a:lnTo>
                    <a:pt x="286" y="177"/>
                  </a:lnTo>
                  <a:lnTo>
                    <a:pt x="364" y="231"/>
                  </a:lnTo>
                  <a:lnTo>
                    <a:pt x="366" y="234"/>
                  </a:lnTo>
                  <a:lnTo>
                    <a:pt x="369" y="234"/>
                  </a:lnTo>
                  <a:lnTo>
                    <a:pt x="379" y="229"/>
                  </a:lnTo>
                  <a:lnTo>
                    <a:pt x="388" y="226"/>
                  </a:lnTo>
                  <a:lnTo>
                    <a:pt x="397" y="226"/>
                  </a:lnTo>
                  <a:lnTo>
                    <a:pt x="401" y="224"/>
                  </a:lnTo>
                  <a:lnTo>
                    <a:pt x="402" y="214"/>
                  </a:lnTo>
                  <a:lnTo>
                    <a:pt x="400" y="204"/>
                  </a:lnTo>
                  <a:lnTo>
                    <a:pt x="400" y="204"/>
                  </a:lnTo>
                  <a:lnTo>
                    <a:pt x="402" y="209"/>
                  </a:lnTo>
                  <a:lnTo>
                    <a:pt x="406" y="220"/>
                  </a:lnTo>
                  <a:lnTo>
                    <a:pt x="406" y="206"/>
                  </a:lnTo>
                  <a:lnTo>
                    <a:pt x="407" y="201"/>
                  </a:lnTo>
                  <a:lnTo>
                    <a:pt x="411" y="191"/>
                  </a:lnTo>
                  <a:lnTo>
                    <a:pt x="417" y="181"/>
                  </a:lnTo>
                  <a:lnTo>
                    <a:pt x="429" y="172"/>
                  </a:lnTo>
                  <a:lnTo>
                    <a:pt x="425" y="167"/>
                  </a:lnTo>
                  <a:lnTo>
                    <a:pt x="429" y="162"/>
                  </a:lnTo>
                  <a:lnTo>
                    <a:pt x="426" y="160"/>
                  </a:lnTo>
                  <a:lnTo>
                    <a:pt x="431" y="161"/>
                  </a:lnTo>
                  <a:lnTo>
                    <a:pt x="427" y="166"/>
                  </a:lnTo>
                  <a:lnTo>
                    <a:pt x="432" y="167"/>
                  </a:lnTo>
                  <a:lnTo>
                    <a:pt x="434" y="167"/>
                  </a:lnTo>
                  <a:lnTo>
                    <a:pt x="437" y="162"/>
                  </a:lnTo>
                  <a:lnTo>
                    <a:pt x="441" y="153"/>
                  </a:lnTo>
                  <a:lnTo>
                    <a:pt x="447" y="155"/>
                  </a:lnTo>
                  <a:lnTo>
                    <a:pt x="459" y="148"/>
                  </a:lnTo>
                  <a:lnTo>
                    <a:pt x="464" y="148"/>
                  </a:lnTo>
                  <a:lnTo>
                    <a:pt x="464" y="146"/>
                  </a:lnTo>
                  <a:lnTo>
                    <a:pt x="468" y="142"/>
                  </a:lnTo>
                  <a:lnTo>
                    <a:pt x="470" y="147"/>
                  </a:lnTo>
                  <a:lnTo>
                    <a:pt x="471" y="142"/>
                  </a:lnTo>
                  <a:lnTo>
                    <a:pt x="476" y="145"/>
                  </a:lnTo>
                  <a:lnTo>
                    <a:pt x="479" y="145"/>
                  </a:lnTo>
                  <a:lnTo>
                    <a:pt x="483" y="135"/>
                  </a:lnTo>
                  <a:lnTo>
                    <a:pt x="488" y="131"/>
                  </a:lnTo>
                  <a:lnTo>
                    <a:pt x="489" y="126"/>
                  </a:lnTo>
                  <a:lnTo>
                    <a:pt x="488" y="122"/>
                  </a:lnTo>
                  <a:lnTo>
                    <a:pt x="485" y="122"/>
                  </a:lnTo>
                  <a:lnTo>
                    <a:pt x="483" y="127"/>
                  </a:lnTo>
                  <a:lnTo>
                    <a:pt x="479" y="128"/>
                  </a:lnTo>
                  <a:lnTo>
                    <a:pt x="480" y="123"/>
                  </a:lnTo>
                  <a:lnTo>
                    <a:pt x="478" y="118"/>
                  </a:lnTo>
                  <a:lnTo>
                    <a:pt x="476" y="123"/>
                  </a:lnTo>
                  <a:lnTo>
                    <a:pt x="476" y="123"/>
                  </a:lnTo>
                  <a:lnTo>
                    <a:pt x="473" y="125"/>
                  </a:lnTo>
                  <a:lnTo>
                    <a:pt x="474" y="130"/>
                  </a:lnTo>
                  <a:lnTo>
                    <a:pt x="469" y="127"/>
                  </a:lnTo>
                  <a:lnTo>
                    <a:pt x="460" y="133"/>
                  </a:lnTo>
                  <a:lnTo>
                    <a:pt x="450" y="132"/>
                  </a:lnTo>
                  <a:lnTo>
                    <a:pt x="441" y="125"/>
                  </a:lnTo>
                  <a:lnTo>
                    <a:pt x="437" y="119"/>
                  </a:lnTo>
                  <a:lnTo>
                    <a:pt x="442" y="123"/>
                  </a:lnTo>
                  <a:lnTo>
                    <a:pt x="447" y="125"/>
                  </a:lnTo>
                  <a:lnTo>
                    <a:pt x="452" y="130"/>
                  </a:lnTo>
                  <a:lnTo>
                    <a:pt x="457" y="130"/>
                  </a:lnTo>
                  <a:lnTo>
                    <a:pt x="461" y="127"/>
                  </a:lnTo>
                  <a:lnTo>
                    <a:pt x="469" y="118"/>
                  </a:lnTo>
                  <a:lnTo>
                    <a:pt x="469" y="113"/>
                  </a:lnTo>
                  <a:lnTo>
                    <a:pt x="464" y="114"/>
                  </a:lnTo>
                  <a:lnTo>
                    <a:pt x="465" y="111"/>
                  </a:lnTo>
                  <a:lnTo>
                    <a:pt x="471" y="109"/>
                  </a:lnTo>
                  <a:lnTo>
                    <a:pt x="473" y="104"/>
                  </a:lnTo>
                  <a:lnTo>
                    <a:pt x="462" y="101"/>
                  </a:lnTo>
                  <a:lnTo>
                    <a:pt x="457" y="101"/>
                  </a:lnTo>
                  <a:lnTo>
                    <a:pt x="436" y="94"/>
                  </a:lnTo>
                  <a:lnTo>
                    <a:pt x="435" y="93"/>
                  </a:lnTo>
                  <a:lnTo>
                    <a:pt x="435" y="92"/>
                  </a:lnTo>
                  <a:lnTo>
                    <a:pt x="445" y="94"/>
                  </a:lnTo>
                  <a:lnTo>
                    <a:pt x="455" y="96"/>
                  </a:lnTo>
                  <a:lnTo>
                    <a:pt x="460" y="93"/>
                  </a:lnTo>
                  <a:lnTo>
                    <a:pt x="462" y="94"/>
                  </a:lnTo>
                  <a:lnTo>
                    <a:pt x="461" y="89"/>
                  </a:lnTo>
                  <a:lnTo>
                    <a:pt x="460" y="86"/>
                  </a:lnTo>
                  <a:lnTo>
                    <a:pt x="465" y="84"/>
                  </a:lnTo>
                  <a:lnTo>
                    <a:pt x="462" y="88"/>
                  </a:lnTo>
                  <a:lnTo>
                    <a:pt x="468" y="92"/>
                  </a:lnTo>
                  <a:lnTo>
                    <a:pt x="473" y="93"/>
                  </a:lnTo>
                  <a:lnTo>
                    <a:pt x="473" y="88"/>
                  </a:lnTo>
                  <a:lnTo>
                    <a:pt x="475" y="93"/>
                  </a:lnTo>
                  <a:lnTo>
                    <a:pt x="480" y="94"/>
                  </a:lnTo>
                  <a:lnTo>
                    <a:pt x="491" y="94"/>
                  </a:lnTo>
                  <a:lnTo>
                    <a:pt x="495" y="89"/>
                  </a:lnTo>
                  <a:lnTo>
                    <a:pt x="501" y="74"/>
                  </a:lnTo>
                  <a:lnTo>
                    <a:pt x="501" y="70"/>
                  </a:lnTo>
                  <a:lnTo>
                    <a:pt x="507" y="72"/>
                  </a:lnTo>
                  <a:lnTo>
                    <a:pt x="510" y="67"/>
                  </a:lnTo>
                  <a:close/>
                  <a:moveTo>
                    <a:pt x="504" y="30"/>
                  </a:moveTo>
                  <a:lnTo>
                    <a:pt x="498" y="20"/>
                  </a:lnTo>
                  <a:lnTo>
                    <a:pt x="489" y="0"/>
                  </a:lnTo>
                  <a:lnTo>
                    <a:pt x="489" y="0"/>
                  </a:lnTo>
                  <a:lnTo>
                    <a:pt x="486" y="0"/>
                  </a:lnTo>
                  <a:lnTo>
                    <a:pt x="495" y="19"/>
                  </a:lnTo>
                  <a:lnTo>
                    <a:pt x="499" y="23"/>
                  </a:lnTo>
                  <a:lnTo>
                    <a:pt x="503" y="33"/>
                  </a:lnTo>
                  <a:lnTo>
                    <a:pt x="508" y="38"/>
                  </a:lnTo>
                  <a:lnTo>
                    <a:pt x="505" y="39"/>
                  </a:lnTo>
                  <a:lnTo>
                    <a:pt x="510" y="40"/>
                  </a:lnTo>
                  <a:lnTo>
                    <a:pt x="515" y="47"/>
                  </a:lnTo>
                  <a:lnTo>
                    <a:pt x="518" y="52"/>
                  </a:lnTo>
                  <a:lnTo>
                    <a:pt x="519" y="50"/>
                  </a:lnTo>
                  <a:lnTo>
                    <a:pt x="517" y="44"/>
                  </a:lnTo>
                  <a:lnTo>
                    <a:pt x="504" y="30"/>
                  </a:lnTo>
                  <a:close/>
                  <a:moveTo>
                    <a:pt x="425" y="175"/>
                  </a:moveTo>
                  <a:lnTo>
                    <a:pt x="420" y="180"/>
                  </a:lnTo>
                  <a:lnTo>
                    <a:pt x="417" y="185"/>
                  </a:lnTo>
                  <a:lnTo>
                    <a:pt x="421" y="180"/>
                  </a:lnTo>
                  <a:lnTo>
                    <a:pt x="431" y="171"/>
                  </a:lnTo>
                  <a:lnTo>
                    <a:pt x="430" y="171"/>
                  </a:lnTo>
                  <a:lnTo>
                    <a:pt x="425" y="175"/>
                  </a:lnTo>
                  <a:close/>
                  <a:moveTo>
                    <a:pt x="461" y="150"/>
                  </a:moveTo>
                  <a:lnTo>
                    <a:pt x="452" y="153"/>
                  </a:lnTo>
                  <a:lnTo>
                    <a:pt x="449" y="156"/>
                  </a:lnTo>
                  <a:lnTo>
                    <a:pt x="457" y="152"/>
                  </a:lnTo>
                  <a:lnTo>
                    <a:pt x="468" y="150"/>
                  </a:lnTo>
                  <a:lnTo>
                    <a:pt x="466" y="150"/>
                  </a:lnTo>
                  <a:lnTo>
                    <a:pt x="461" y="150"/>
                  </a:lnTo>
                  <a:close/>
                  <a:moveTo>
                    <a:pt x="485" y="137"/>
                  </a:moveTo>
                  <a:lnTo>
                    <a:pt x="484" y="142"/>
                  </a:lnTo>
                  <a:lnTo>
                    <a:pt x="480" y="153"/>
                  </a:lnTo>
                  <a:lnTo>
                    <a:pt x="485" y="138"/>
                  </a:lnTo>
                  <a:lnTo>
                    <a:pt x="493" y="127"/>
                  </a:lnTo>
                  <a:lnTo>
                    <a:pt x="489" y="132"/>
                  </a:lnTo>
                  <a:lnTo>
                    <a:pt x="485" y="137"/>
                  </a:lnTo>
                  <a:close/>
                  <a:moveTo>
                    <a:pt x="498" y="119"/>
                  </a:moveTo>
                  <a:lnTo>
                    <a:pt x="501" y="114"/>
                  </a:lnTo>
                  <a:lnTo>
                    <a:pt x="499" y="114"/>
                  </a:lnTo>
                  <a:lnTo>
                    <a:pt x="498" y="119"/>
                  </a:lnTo>
                  <a:close/>
                  <a:moveTo>
                    <a:pt x="509" y="106"/>
                  </a:moveTo>
                  <a:lnTo>
                    <a:pt x="505" y="111"/>
                  </a:lnTo>
                  <a:lnTo>
                    <a:pt x="515" y="102"/>
                  </a:lnTo>
                  <a:lnTo>
                    <a:pt x="515" y="101"/>
                  </a:lnTo>
                  <a:lnTo>
                    <a:pt x="514" y="102"/>
                  </a:lnTo>
                  <a:lnTo>
                    <a:pt x="509" y="106"/>
                  </a:lnTo>
                  <a:close/>
                  <a:moveTo>
                    <a:pt x="529" y="69"/>
                  </a:moveTo>
                  <a:lnTo>
                    <a:pt x="528" y="64"/>
                  </a:lnTo>
                  <a:lnTo>
                    <a:pt x="523" y="54"/>
                  </a:lnTo>
                  <a:lnTo>
                    <a:pt x="524" y="59"/>
                  </a:lnTo>
                  <a:lnTo>
                    <a:pt x="527" y="64"/>
                  </a:lnTo>
                  <a:lnTo>
                    <a:pt x="528" y="69"/>
                  </a:lnTo>
                  <a:lnTo>
                    <a:pt x="529" y="87"/>
                  </a:lnTo>
                  <a:lnTo>
                    <a:pt x="527" y="92"/>
                  </a:lnTo>
                  <a:lnTo>
                    <a:pt x="523" y="96"/>
                  </a:lnTo>
                  <a:lnTo>
                    <a:pt x="523" y="97"/>
                  </a:lnTo>
                  <a:lnTo>
                    <a:pt x="529" y="94"/>
                  </a:lnTo>
                  <a:lnTo>
                    <a:pt x="530" y="84"/>
                  </a:lnTo>
                  <a:lnTo>
                    <a:pt x="529" y="69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2" name="Freeform 81"/>
            <p:cNvSpPr>
              <a:spLocks noEditPoints="1"/>
            </p:cNvSpPr>
            <p:nvPr/>
          </p:nvSpPr>
          <p:spPr bwMode="auto">
            <a:xfrm>
              <a:off x="5428302" y="2673728"/>
              <a:ext cx="803626" cy="598227"/>
            </a:xfrm>
            <a:custGeom>
              <a:avLst/>
              <a:gdLst>
                <a:gd name="T0" fmla="*/ 352 w 452"/>
                <a:gd name="T1" fmla="*/ 316 h 337"/>
                <a:gd name="T2" fmla="*/ 354 w 452"/>
                <a:gd name="T3" fmla="*/ 296 h 337"/>
                <a:gd name="T4" fmla="*/ 361 w 452"/>
                <a:gd name="T5" fmla="*/ 281 h 337"/>
                <a:gd name="T6" fmla="*/ 346 w 452"/>
                <a:gd name="T7" fmla="*/ 218 h 337"/>
                <a:gd name="T8" fmla="*/ 345 w 452"/>
                <a:gd name="T9" fmla="*/ 161 h 337"/>
                <a:gd name="T10" fmla="*/ 326 w 452"/>
                <a:gd name="T11" fmla="*/ 102 h 337"/>
                <a:gd name="T12" fmla="*/ 322 w 452"/>
                <a:gd name="T13" fmla="*/ 94 h 337"/>
                <a:gd name="T14" fmla="*/ 313 w 452"/>
                <a:gd name="T15" fmla="*/ 69 h 337"/>
                <a:gd name="T16" fmla="*/ 315 w 452"/>
                <a:gd name="T17" fmla="*/ 53 h 337"/>
                <a:gd name="T18" fmla="*/ 312 w 452"/>
                <a:gd name="T19" fmla="*/ 38 h 337"/>
                <a:gd name="T20" fmla="*/ 306 w 452"/>
                <a:gd name="T21" fmla="*/ 16 h 337"/>
                <a:gd name="T22" fmla="*/ 301 w 452"/>
                <a:gd name="T23" fmla="*/ 3 h 337"/>
                <a:gd name="T24" fmla="*/ 229 w 452"/>
                <a:gd name="T25" fmla="*/ 18 h 337"/>
                <a:gd name="T26" fmla="*/ 198 w 452"/>
                <a:gd name="T27" fmla="*/ 42 h 337"/>
                <a:gd name="T28" fmla="*/ 175 w 452"/>
                <a:gd name="T29" fmla="*/ 83 h 337"/>
                <a:gd name="T30" fmla="*/ 159 w 452"/>
                <a:gd name="T31" fmla="*/ 101 h 337"/>
                <a:gd name="T32" fmla="*/ 164 w 452"/>
                <a:gd name="T33" fmla="*/ 112 h 337"/>
                <a:gd name="T34" fmla="*/ 167 w 452"/>
                <a:gd name="T35" fmla="*/ 112 h 337"/>
                <a:gd name="T36" fmla="*/ 171 w 452"/>
                <a:gd name="T37" fmla="*/ 118 h 337"/>
                <a:gd name="T38" fmla="*/ 171 w 452"/>
                <a:gd name="T39" fmla="*/ 132 h 337"/>
                <a:gd name="T40" fmla="*/ 170 w 452"/>
                <a:gd name="T41" fmla="*/ 147 h 337"/>
                <a:gd name="T42" fmla="*/ 154 w 452"/>
                <a:gd name="T43" fmla="*/ 157 h 337"/>
                <a:gd name="T44" fmla="*/ 142 w 452"/>
                <a:gd name="T45" fmla="*/ 170 h 337"/>
                <a:gd name="T46" fmla="*/ 126 w 452"/>
                <a:gd name="T47" fmla="*/ 174 h 337"/>
                <a:gd name="T48" fmla="*/ 93 w 452"/>
                <a:gd name="T49" fmla="*/ 176 h 337"/>
                <a:gd name="T50" fmla="*/ 44 w 452"/>
                <a:gd name="T51" fmla="*/ 186 h 337"/>
                <a:gd name="T52" fmla="*/ 30 w 452"/>
                <a:gd name="T53" fmla="*/ 194 h 337"/>
                <a:gd name="T54" fmla="*/ 28 w 452"/>
                <a:gd name="T55" fmla="*/ 205 h 337"/>
                <a:gd name="T56" fmla="*/ 38 w 452"/>
                <a:gd name="T57" fmla="*/ 213 h 337"/>
                <a:gd name="T58" fmla="*/ 42 w 452"/>
                <a:gd name="T59" fmla="*/ 231 h 337"/>
                <a:gd name="T60" fmla="*/ 27 w 452"/>
                <a:gd name="T61" fmla="*/ 250 h 337"/>
                <a:gd name="T62" fmla="*/ 3 w 452"/>
                <a:gd name="T63" fmla="*/ 278 h 337"/>
                <a:gd name="T64" fmla="*/ 4 w 452"/>
                <a:gd name="T65" fmla="*/ 298 h 337"/>
                <a:gd name="T66" fmla="*/ 195 w 452"/>
                <a:gd name="T67" fmla="*/ 260 h 337"/>
                <a:gd name="T68" fmla="*/ 253 w 452"/>
                <a:gd name="T69" fmla="*/ 252 h 337"/>
                <a:gd name="T70" fmla="*/ 264 w 452"/>
                <a:gd name="T71" fmla="*/ 260 h 337"/>
                <a:gd name="T72" fmla="*/ 274 w 452"/>
                <a:gd name="T73" fmla="*/ 281 h 337"/>
                <a:gd name="T74" fmla="*/ 293 w 452"/>
                <a:gd name="T75" fmla="*/ 287 h 337"/>
                <a:gd name="T76" fmla="*/ 341 w 452"/>
                <a:gd name="T77" fmla="*/ 293 h 337"/>
                <a:gd name="T78" fmla="*/ 336 w 452"/>
                <a:gd name="T79" fmla="*/ 283 h 337"/>
                <a:gd name="T80" fmla="*/ 345 w 452"/>
                <a:gd name="T81" fmla="*/ 298 h 337"/>
                <a:gd name="T82" fmla="*/ 345 w 452"/>
                <a:gd name="T83" fmla="*/ 323 h 337"/>
                <a:gd name="T84" fmla="*/ 440 w 452"/>
                <a:gd name="T85" fmla="*/ 277 h 337"/>
                <a:gd name="T86" fmla="*/ 425 w 452"/>
                <a:gd name="T87" fmla="*/ 291 h 337"/>
                <a:gd name="T88" fmla="*/ 420 w 452"/>
                <a:gd name="T89" fmla="*/ 288 h 337"/>
                <a:gd name="T90" fmla="*/ 430 w 452"/>
                <a:gd name="T91" fmla="*/ 270 h 337"/>
                <a:gd name="T92" fmla="*/ 391 w 452"/>
                <a:gd name="T93" fmla="*/ 294 h 337"/>
                <a:gd name="T94" fmla="*/ 379 w 452"/>
                <a:gd name="T95" fmla="*/ 302 h 337"/>
                <a:gd name="T96" fmla="*/ 361 w 452"/>
                <a:gd name="T97" fmla="*/ 309 h 337"/>
                <a:gd name="T98" fmla="*/ 355 w 452"/>
                <a:gd name="T99" fmla="*/ 318 h 337"/>
                <a:gd name="T100" fmla="*/ 344 w 452"/>
                <a:gd name="T101" fmla="*/ 335 h 337"/>
                <a:gd name="T102" fmla="*/ 350 w 452"/>
                <a:gd name="T103" fmla="*/ 337 h 337"/>
                <a:gd name="T104" fmla="*/ 379 w 452"/>
                <a:gd name="T105" fmla="*/ 322 h 337"/>
                <a:gd name="T106" fmla="*/ 400 w 452"/>
                <a:gd name="T107" fmla="*/ 309 h 337"/>
                <a:gd name="T108" fmla="*/ 415 w 452"/>
                <a:gd name="T109" fmla="*/ 303 h 337"/>
                <a:gd name="T110" fmla="*/ 430 w 452"/>
                <a:gd name="T111" fmla="*/ 292 h 337"/>
                <a:gd name="T112" fmla="*/ 452 w 452"/>
                <a:gd name="T113" fmla="*/ 27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2" h="337">
                  <a:moveTo>
                    <a:pt x="345" y="323"/>
                  </a:moveTo>
                  <a:lnTo>
                    <a:pt x="347" y="318"/>
                  </a:lnTo>
                  <a:lnTo>
                    <a:pt x="352" y="316"/>
                  </a:lnTo>
                  <a:lnTo>
                    <a:pt x="354" y="311"/>
                  </a:lnTo>
                  <a:lnTo>
                    <a:pt x="359" y="301"/>
                  </a:lnTo>
                  <a:lnTo>
                    <a:pt x="354" y="296"/>
                  </a:lnTo>
                  <a:lnTo>
                    <a:pt x="354" y="293"/>
                  </a:lnTo>
                  <a:lnTo>
                    <a:pt x="361" y="286"/>
                  </a:lnTo>
                  <a:lnTo>
                    <a:pt x="361" y="281"/>
                  </a:lnTo>
                  <a:lnTo>
                    <a:pt x="357" y="276"/>
                  </a:lnTo>
                  <a:lnTo>
                    <a:pt x="349" y="220"/>
                  </a:lnTo>
                  <a:lnTo>
                    <a:pt x="346" y="218"/>
                  </a:lnTo>
                  <a:lnTo>
                    <a:pt x="346" y="171"/>
                  </a:lnTo>
                  <a:lnTo>
                    <a:pt x="347" y="166"/>
                  </a:lnTo>
                  <a:lnTo>
                    <a:pt x="345" y="161"/>
                  </a:lnTo>
                  <a:lnTo>
                    <a:pt x="345" y="157"/>
                  </a:lnTo>
                  <a:lnTo>
                    <a:pt x="334" y="108"/>
                  </a:lnTo>
                  <a:lnTo>
                    <a:pt x="326" y="102"/>
                  </a:lnTo>
                  <a:lnTo>
                    <a:pt x="325" y="107"/>
                  </a:lnTo>
                  <a:lnTo>
                    <a:pt x="322" y="102"/>
                  </a:lnTo>
                  <a:lnTo>
                    <a:pt x="322" y="94"/>
                  </a:lnTo>
                  <a:lnTo>
                    <a:pt x="320" y="84"/>
                  </a:lnTo>
                  <a:lnTo>
                    <a:pt x="317" y="79"/>
                  </a:lnTo>
                  <a:lnTo>
                    <a:pt x="313" y="69"/>
                  </a:lnTo>
                  <a:lnTo>
                    <a:pt x="313" y="59"/>
                  </a:lnTo>
                  <a:lnTo>
                    <a:pt x="316" y="58"/>
                  </a:lnTo>
                  <a:lnTo>
                    <a:pt x="315" y="53"/>
                  </a:lnTo>
                  <a:lnTo>
                    <a:pt x="313" y="48"/>
                  </a:lnTo>
                  <a:lnTo>
                    <a:pt x="313" y="43"/>
                  </a:lnTo>
                  <a:lnTo>
                    <a:pt x="312" y="38"/>
                  </a:lnTo>
                  <a:lnTo>
                    <a:pt x="307" y="33"/>
                  </a:lnTo>
                  <a:lnTo>
                    <a:pt x="306" y="28"/>
                  </a:lnTo>
                  <a:lnTo>
                    <a:pt x="306" y="16"/>
                  </a:lnTo>
                  <a:lnTo>
                    <a:pt x="302" y="11"/>
                  </a:lnTo>
                  <a:lnTo>
                    <a:pt x="302" y="6"/>
                  </a:lnTo>
                  <a:lnTo>
                    <a:pt x="301" y="3"/>
                  </a:lnTo>
                  <a:lnTo>
                    <a:pt x="301" y="0"/>
                  </a:lnTo>
                  <a:lnTo>
                    <a:pt x="263" y="10"/>
                  </a:lnTo>
                  <a:lnTo>
                    <a:pt x="229" y="18"/>
                  </a:lnTo>
                  <a:lnTo>
                    <a:pt x="224" y="18"/>
                  </a:lnTo>
                  <a:lnTo>
                    <a:pt x="214" y="23"/>
                  </a:lnTo>
                  <a:lnTo>
                    <a:pt x="198" y="42"/>
                  </a:lnTo>
                  <a:lnTo>
                    <a:pt x="181" y="68"/>
                  </a:lnTo>
                  <a:lnTo>
                    <a:pt x="183" y="74"/>
                  </a:lnTo>
                  <a:lnTo>
                    <a:pt x="175" y="83"/>
                  </a:lnTo>
                  <a:lnTo>
                    <a:pt x="173" y="87"/>
                  </a:lnTo>
                  <a:lnTo>
                    <a:pt x="167" y="92"/>
                  </a:lnTo>
                  <a:lnTo>
                    <a:pt x="159" y="101"/>
                  </a:lnTo>
                  <a:lnTo>
                    <a:pt x="157" y="106"/>
                  </a:lnTo>
                  <a:lnTo>
                    <a:pt x="162" y="109"/>
                  </a:lnTo>
                  <a:lnTo>
                    <a:pt x="164" y="112"/>
                  </a:lnTo>
                  <a:lnTo>
                    <a:pt x="162" y="107"/>
                  </a:lnTo>
                  <a:lnTo>
                    <a:pt x="167" y="104"/>
                  </a:lnTo>
                  <a:lnTo>
                    <a:pt x="167" y="112"/>
                  </a:lnTo>
                  <a:lnTo>
                    <a:pt x="175" y="108"/>
                  </a:lnTo>
                  <a:lnTo>
                    <a:pt x="171" y="113"/>
                  </a:lnTo>
                  <a:lnTo>
                    <a:pt x="171" y="118"/>
                  </a:lnTo>
                  <a:lnTo>
                    <a:pt x="166" y="120"/>
                  </a:lnTo>
                  <a:lnTo>
                    <a:pt x="171" y="130"/>
                  </a:lnTo>
                  <a:lnTo>
                    <a:pt x="171" y="132"/>
                  </a:lnTo>
                  <a:lnTo>
                    <a:pt x="174" y="137"/>
                  </a:lnTo>
                  <a:lnTo>
                    <a:pt x="174" y="142"/>
                  </a:lnTo>
                  <a:lnTo>
                    <a:pt x="170" y="147"/>
                  </a:lnTo>
                  <a:lnTo>
                    <a:pt x="165" y="147"/>
                  </a:lnTo>
                  <a:lnTo>
                    <a:pt x="160" y="152"/>
                  </a:lnTo>
                  <a:lnTo>
                    <a:pt x="154" y="157"/>
                  </a:lnTo>
                  <a:lnTo>
                    <a:pt x="151" y="162"/>
                  </a:lnTo>
                  <a:lnTo>
                    <a:pt x="147" y="167"/>
                  </a:lnTo>
                  <a:lnTo>
                    <a:pt x="142" y="170"/>
                  </a:lnTo>
                  <a:lnTo>
                    <a:pt x="139" y="175"/>
                  </a:lnTo>
                  <a:lnTo>
                    <a:pt x="135" y="174"/>
                  </a:lnTo>
                  <a:lnTo>
                    <a:pt x="126" y="174"/>
                  </a:lnTo>
                  <a:lnTo>
                    <a:pt x="116" y="176"/>
                  </a:lnTo>
                  <a:lnTo>
                    <a:pt x="106" y="182"/>
                  </a:lnTo>
                  <a:lnTo>
                    <a:pt x="93" y="176"/>
                  </a:lnTo>
                  <a:lnTo>
                    <a:pt x="73" y="177"/>
                  </a:lnTo>
                  <a:lnTo>
                    <a:pt x="54" y="181"/>
                  </a:lnTo>
                  <a:lnTo>
                    <a:pt x="44" y="186"/>
                  </a:lnTo>
                  <a:lnTo>
                    <a:pt x="39" y="189"/>
                  </a:lnTo>
                  <a:lnTo>
                    <a:pt x="34" y="190"/>
                  </a:lnTo>
                  <a:lnTo>
                    <a:pt x="30" y="194"/>
                  </a:lnTo>
                  <a:lnTo>
                    <a:pt x="25" y="195"/>
                  </a:lnTo>
                  <a:lnTo>
                    <a:pt x="25" y="196"/>
                  </a:lnTo>
                  <a:lnTo>
                    <a:pt x="28" y="205"/>
                  </a:lnTo>
                  <a:lnTo>
                    <a:pt x="27" y="209"/>
                  </a:lnTo>
                  <a:lnTo>
                    <a:pt x="38" y="210"/>
                  </a:lnTo>
                  <a:lnTo>
                    <a:pt x="38" y="213"/>
                  </a:lnTo>
                  <a:lnTo>
                    <a:pt x="35" y="215"/>
                  </a:lnTo>
                  <a:lnTo>
                    <a:pt x="42" y="226"/>
                  </a:lnTo>
                  <a:lnTo>
                    <a:pt x="42" y="231"/>
                  </a:lnTo>
                  <a:lnTo>
                    <a:pt x="33" y="242"/>
                  </a:lnTo>
                  <a:lnTo>
                    <a:pt x="30" y="247"/>
                  </a:lnTo>
                  <a:lnTo>
                    <a:pt x="27" y="250"/>
                  </a:lnTo>
                  <a:lnTo>
                    <a:pt x="22" y="257"/>
                  </a:lnTo>
                  <a:lnTo>
                    <a:pt x="13" y="267"/>
                  </a:lnTo>
                  <a:lnTo>
                    <a:pt x="3" y="278"/>
                  </a:lnTo>
                  <a:lnTo>
                    <a:pt x="0" y="279"/>
                  </a:lnTo>
                  <a:lnTo>
                    <a:pt x="1" y="281"/>
                  </a:lnTo>
                  <a:lnTo>
                    <a:pt x="4" y="298"/>
                  </a:lnTo>
                  <a:lnTo>
                    <a:pt x="49" y="291"/>
                  </a:lnTo>
                  <a:lnTo>
                    <a:pt x="118" y="277"/>
                  </a:lnTo>
                  <a:lnTo>
                    <a:pt x="195" y="260"/>
                  </a:lnTo>
                  <a:lnTo>
                    <a:pt x="247" y="249"/>
                  </a:lnTo>
                  <a:lnTo>
                    <a:pt x="248" y="250"/>
                  </a:lnTo>
                  <a:lnTo>
                    <a:pt x="253" y="252"/>
                  </a:lnTo>
                  <a:lnTo>
                    <a:pt x="254" y="257"/>
                  </a:lnTo>
                  <a:lnTo>
                    <a:pt x="259" y="255"/>
                  </a:lnTo>
                  <a:lnTo>
                    <a:pt x="264" y="260"/>
                  </a:lnTo>
                  <a:lnTo>
                    <a:pt x="269" y="270"/>
                  </a:lnTo>
                  <a:lnTo>
                    <a:pt x="271" y="276"/>
                  </a:lnTo>
                  <a:lnTo>
                    <a:pt x="274" y="281"/>
                  </a:lnTo>
                  <a:lnTo>
                    <a:pt x="283" y="284"/>
                  </a:lnTo>
                  <a:lnTo>
                    <a:pt x="288" y="284"/>
                  </a:lnTo>
                  <a:lnTo>
                    <a:pt x="293" y="287"/>
                  </a:lnTo>
                  <a:lnTo>
                    <a:pt x="293" y="289"/>
                  </a:lnTo>
                  <a:lnTo>
                    <a:pt x="345" y="306"/>
                  </a:lnTo>
                  <a:lnTo>
                    <a:pt x="341" y="293"/>
                  </a:lnTo>
                  <a:lnTo>
                    <a:pt x="336" y="289"/>
                  </a:lnTo>
                  <a:lnTo>
                    <a:pt x="335" y="284"/>
                  </a:lnTo>
                  <a:lnTo>
                    <a:pt x="336" y="283"/>
                  </a:lnTo>
                  <a:lnTo>
                    <a:pt x="337" y="287"/>
                  </a:lnTo>
                  <a:lnTo>
                    <a:pt x="342" y="291"/>
                  </a:lnTo>
                  <a:lnTo>
                    <a:pt x="345" y="298"/>
                  </a:lnTo>
                  <a:lnTo>
                    <a:pt x="346" y="313"/>
                  </a:lnTo>
                  <a:lnTo>
                    <a:pt x="344" y="323"/>
                  </a:lnTo>
                  <a:lnTo>
                    <a:pt x="345" y="323"/>
                  </a:lnTo>
                  <a:close/>
                  <a:moveTo>
                    <a:pt x="447" y="276"/>
                  </a:moveTo>
                  <a:lnTo>
                    <a:pt x="442" y="278"/>
                  </a:lnTo>
                  <a:lnTo>
                    <a:pt x="440" y="277"/>
                  </a:lnTo>
                  <a:lnTo>
                    <a:pt x="435" y="278"/>
                  </a:lnTo>
                  <a:lnTo>
                    <a:pt x="430" y="281"/>
                  </a:lnTo>
                  <a:lnTo>
                    <a:pt x="425" y="291"/>
                  </a:lnTo>
                  <a:lnTo>
                    <a:pt x="422" y="292"/>
                  </a:lnTo>
                  <a:lnTo>
                    <a:pt x="417" y="292"/>
                  </a:lnTo>
                  <a:lnTo>
                    <a:pt x="420" y="288"/>
                  </a:lnTo>
                  <a:lnTo>
                    <a:pt x="425" y="283"/>
                  </a:lnTo>
                  <a:lnTo>
                    <a:pt x="425" y="278"/>
                  </a:lnTo>
                  <a:lnTo>
                    <a:pt x="430" y="270"/>
                  </a:lnTo>
                  <a:lnTo>
                    <a:pt x="415" y="287"/>
                  </a:lnTo>
                  <a:lnTo>
                    <a:pt x="405" y="292"/>
                  </a:lnTo>
                  <a:lnTo>
                    <a:pt x="391" y="294"/>
                  </a:lnTo>
                  <a:lnTo>
                    <a:pt x="386" y="297"/>
                  </a:lnTo>
                  <a:lnTo>
                    <a:pt x="384" y="302"/>
                  </a:lnTo>
                  <a:lnTo>
                    <a:pt x="379" y="302"/>
                  </a:lnTo>
                  <a:lnTo>
                    <a:pt x="370" y="307"/>
                  </a:lnTo>
                  <a:lnTo>
                    <a:pt x="365" y="306"/>
                  </a:lnTo>
                  <a:lnTo>
                    <a:pt x="361" y="309"/>
                  </a:lnTo>
                  <a:lnTo>
                    <a:pt x="361" y="315"/>
                  </a:lnTo>
                  <a:lnTo>
                    <a:pt x="356" y="312"/>
                  </a:lnTo>
                  <a:lnTo>
                    <a:pt x="355" y="318"/>
                  </a:lnTo>
                  <a:lnTo>
                    <a:pt x="346" y="323"/>
                  </a:lnTo>
                  <a:lnTo>
                    <a:pt x="345" y="330"/>
                  </a:lnTo>
                  <a:lnTo>
                    <a:pt x="344" y="335"/>
                  </a:lnTo>
                  <a:lnTo>
                    <a:pt x="346" y="335"/>
                  </a:lnTo>
                  <a:lnTo>
                    <a:pt x="355" y="333"/>
                  </a:lnTo>
                  <a:lnTo>
                    <a:pt x="350" y="337"/>
                  </a:lnTo>
                  <a:lnTo>
                    <a:pt x="360" y="332"/>
                  </a:lnTo>
                  <a:lnTo>
                    <a:pt x="378" y="322"/>
                  </a:lnTo>
                  <a:lnTo>
                    <a:pt x="379" y="322"/>
                  </a:lnTo>
                  <a:lnTo>
                    <a:pt x="385" y="318"/>
                  </a:lnTo>
                  <a:lnTo>
                    <a:pt x="390" y="316"/>
                  </a:lnTo>
                  <a:lnTo>
                    <a:pt x="400" y="309"/>
                  </a:lnTo>
                  <a:lnTo>
                    <a:pt x="405" y="308"/>
                  </a:lnTo>
                  <a:lnTo>
                    <a:pt x="410" y="304"/>
                  </a:lnTo>
                  <a:lnTo>
                    <a:pt x="415" y="303"/>
                  </a:lnTo>
                  <a:lnTo>
                    <a:pt x="425" y="297"/>
                  </a:lnTo>
                  <a:lnTo>
                    <a:pt x="425" y="293"/>
                  </a:lnTo>
                  <a:lnTo>
                    <a:pt x="430" y="292"/>
                  </a:lnTo>
                  <a:lnTo>
                    <a:pt x="440" y="283"/>
                  </a:lnTo>
                  <a:lnTo>
                    <a:pt x="446" y="281"/>
                  </a:lnTo>
                  <a:lnTo>
                    <a:pt x="452" y="272"/>
                  </a:lnTo>
                  <a:lnTo>
                    <a:pt x="447" y="276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6043218" y="2890681"/>
              <a:ext cx="373571" cy="200265"/>
            </a:xfrm>
            <a:custGeom>
              <a:avLst/>
              <a:gdLst>
                <a:gd name="T0" fmla="*/ 199 w 210"/>
                <a:gd name="T1" fmla="*/ 62 h 113"/>
                <a:gd name="T2" fmla="*/ 188 w 210"/>
                <a:gd name="T3" fmla="*/ 49 h 113"/>
                <a:gd name="T4" fmla="*/ 177 w 210"/>
                <a:gd name="T5" fmla="*/ 49 h 113"/>
                <a:gd name="T6" fmla="*/ 188 w 210"/>
                <a:gd name="T7" fmla="*/ 53 h 113"/>
                <a:gd name="T8" fmla="*/ 194 w 210"/>
                <a:gd name="T9" fmla="*/ 58 h 113"/>
                <a:gd name="T10" fmla="*/ 191 w 210"/>
                <a:gd name="T11" fmla="*/ 70 h 113"/>
                <a:gd name="T12" fmla="*/ 177 w 210"/>
                <a:gd name="T13" fmla="*/ 77 h 113"/>
                <a:gd name="T14" fmla="*/ 169 w 210"/>
                <a:gd name="T15" fmla="*/ 76 h 113"/>
                <a:gd name="T16" fmla="*/ 160 w 210"/>
                <a:gd name="T17" fmla="*/ 64 h 113"/>
                <a:gd name="T18" fmla="*/ 155 w 210"/>
                <a:gd name="T19" fmla="*/ 58 h 113"/>
                <a:gd name="T20" fmla="*/ 156 w 210"/>
                <a:gd name="T21" fmla="*/ 54 h 113"/>
                <a:gd name="T22" fmla="*/ 141 w 210"/>
                <a:gd name="T23" fmla="*/ 45 h 113"/>
                <a:gd name="T24" fmla="*/ 131 w 210"/>
                <a:gd name="T25" fmla="*/ 45 h 113"/>
                <a:gd name="T26" fmla="*/ 133 w 210"/>
                <a:gd name="T27" fmla="*/ 40 h 113"/>
                <a:gd name="T28" fmla="*/ 135 w 210"/>
                <a:gd name="T29" fmla="*/ 30 h 113"/>
                <a:gd name="T30" fmla="*/ 136 w 210"/>
                <a:gd name="T31" fmla="*/ 24 h 113"/>
                <a:gd name="T32" fmla="*/ 147 w 210"/>
                <a:gd name="T33" fmla="*/ 13 h 113"/>
                <a:gd name="T34" fmla="*/ 144 w 210"/>
                <a:gd name="T35" fmla="*/ 14 h 113"/>
                <a:gd name="T36" fmla="*/ 133 w 210"/>
                <a:gd name="T37" fmla="*/ 11 h 113"/>
                <a:gd name="T38" fmla="*/ 128 w 210"/>
                <a:gd name="T39" fmla="*/ 4 h 113"/>
                <a:gd name="T40" fmla="*/ 127 w 210"/>
                <a:gd name="T41" fmla="*/ 0 h 113"/>
                <a:gd name="T42" fmla="*/ 120 w 210"/>
                <a:gd name="T43" fmla="*/ 4 h 113"/>
                <a:gd name="T44" fmla="*/ 116 w 210"/>
                <a:gd name="T45" fmla="*/ 8 h 113"/>
                <a:gd name="T46" fmla="*/ 107 w 210"/>
                <a:gd name="T47" fmla="*/ 20 h 113"/>
                <a:gd name="T48" fmla="*/ 1 w 210"/>
                <a:gd name="T49" fmla="*/ 44 h 113"/>
                <a:gd name="T50" fmla="*/ 0 w 210"/>
                <a:gd name="T51" fmla="*/ 96 h 113"/>
                <a:gd name="T52" fmla="*/ 34 w 210"/>
                <a:gd name="T53" fmla="*/ 92 h 113"/>
                <a:gd name="T54" fmla="*/ 48 w 210"/>
                <a:gd name="T55" fmla="*/ 88 h 113"/>
                <a:gd name="T56" fmla="*/ 57 w 210"/>
                <a:gd name="T57" fmla="*/ 86 h 113"/>
                <a:gd name="T58" fmla="*/ 91 w 210"/>
                <a:gd name="T59" fmla="*/ 78 h 113"/>
                <a:gd name="T60" fmla="*/ 113 w 210"/>
                <a:gd name="T61" fmla="*/ 73 h 113"/>
                <a:gd name="T62" fmla="*/ 120 w 210"/>
                <a:gd name="T63" fmla="*/ 81 h 113"/>
                <a:gd name="T64" fmla="*/ 123 w 210"/>
                <a:gd name="T65" fmla="*/ 86 h 113"/>
                <a:gd name="T66" fmla="*/ 127 w 210"/>
                <a:gd name="T67" fmla="*/ 89 h 113"/>
                <a:gd name="T68" fmla="*/ 133 w 210"/>
                <a:gd name="T69" fmla="*/ 94 h 113"/>
                <a:gd name="T70" fmla="*/ 140 w 210"/>
                <a:gd name="T71" fmla="*/ 102 h 113"/>
                <a:gd name="T72" fmla="*/ 144 w 210"/>
                <a:gd name="T73" fmla="*/ 101 h 113"/>
                <a:gd name="T74" fmla="*/ 151 w 210"/>
                <a:gd name="T75" fmla="*/ 93 h 113"/>
                <a:gd name="T76" fmla="*/ 159 w 210"/>
                <a:gd name="T77" fmla="*/ 84 h 113"/>
                <a:gd name="T78" fmla="*/ 164 w 210"/>
                <a:gd name="T79" fmla="*/ 86 h 113"/>
                <a:gd name="T80" fmla="*/ 171 w 210"/>
                <a:gd name="T81" fmla="*/ 93 h 113"/>
                <a:gd name="T82" fmla="*/ 176 w 210"/>
                <a:gd name="T83" fmla="*/ 86 h 113"/>
                <a:gd name="T84" fmla="*/ 193 w 210"/>
                <a:gd name="T85" fmla="*/ 78 h 113"/>
                <a:gd name="T86" fmla="*/ 201 w 210"/>
                <a:gd name="T87" fmla="*/ 72 h 113"/>
                <a:gd name="T88" fmla="*/ 203 w 210"/>
                <a:gd name="T89" fmla="*/ 98 h 113"/>
                <a:gd name="T90" fmla="*/ 203 w 210"/>
                <a:gd name="T91" fmla="*/ 104 h 113"/>
                <a:gd name="T92" fmla="*/ 208 w 210"/>
                <a:gd name="T93" fmla="*/ 107 h 113"/>
                <a:gd name="T94" fmla="*/ 206 w 210"/>
                <a:gd name="T95" fmla="*/ 101 h 113"/>
                <a:gd name="T96" fmla="*/ 166 w 210"/>
                <a:gd name="T97" fmla="*/ 104 h 113"/>
                <a:gd name="T98" fmla="*/ 171 w 210"/>
                <a:gd name="T99" fmla="*/ 108 h 113"/>
                <a:gd name="T100" fmla="*/ 172 w 210"/>
                <a:gd name="T101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0" h="113">
                  <a:moveTo>
                    <a:pt x="201" y="72"/>
                  </a:moveTo>
                  <a:lnTo>
                    <a:pt x="199" y="62"/>
                  </a:lnTo>
                  <a:lnTo>
                    <a:pt x="193" y="53"/>
                  </a:lnTo>
                  <a:lnTo>
                    <a:pt x="188" y="49"/>
                  </a:lnTo>
                  <a:lnTo>
                    <a:pt x="183" y="48"/>
                  </a:lnTo>
                  <a:lnTo>
                    <a:pt x="177" y="49"/>
                  </a:lnTo>
                  <a:lnTo>
                    <a:pt x="183" y="49"/>
                  </a:lnTo>
                  <a:lnTo>
                    <a:pt x="188" y="53"/>
                  </a:lnTo>
                  <a:lnTo>
                    <a:pt x="189" y="58"/>
                  </a:lnTo>
                  <a:lnTo>
                    <a:pt x="194" y="58"/>
                  </a:lnTo>
                  <a:lnTo>
                    <a:pt x="196" y="65"/>
                  </a:lnTo>
                  <a:lnTo>
                    <a:pt x="191" y="70"/>
                  </a:lnTo>
                  <a:lnTo>
                    <a:pt x="183" y="78"/>
                  </a:lnTo>
                  <a:lnTo>
                    <a:pt x="177" y="77"/>
                  </a:lnTo>
                  <a:lnTo>
                    <a:pt x="172" y="77"/>
                  </a:lnTo>
                  <a:lnTo>
                    <a:pt x="169" y="76"/>
                  </a:lnTo>
                  <a:lnTo>
                    <a:pt x="165" y="65"/>
                  </a:lnTo>
                  <a:lnTo>
                    <a:pt x="160" y="64"/>
                  </a:lnTo>
                  <a:lnTo>
                    <a:pt x="155" y="62"/>
                  </a:lnTo>
                  <a:lnTo>
                    <a:pt x="155" y="58"/>
                  </a:lnTo>
                  <a:lnTo>
                    <a:pt x="160" y="60"/>
                  </a:lnTo>
                  <a:lnTo>
                    <a:pt x="156" y="54"/>
                  </a:lnTo>
                  <a:lnTo>
                    <a:pt x="146" y="45"/>
                  </a:lnTo>
                  <a:lnTo>
                    <a:pt x="141" y="45"/>
                  </a:lnTo>
                  <a:lnTo>
                    <a:pt x="136" y="48"/>
                  </a:lnTo>
                  <a:lnTo>
                    <a:pt x="131" y="45"/>
                  </a:lnTo>
                  <a:lnTo>
                    <a:pt x="128" y="40"/>
                  </a:lnTo>
                  <a:lnTo>
                    <a:pt x="133" y="40"/>
                  </a:lnTo>
                  <a:lnTo>
                    <a:pt x="131" y="35"/>
                  </a:lnTo>
                  <a:lnTo>
                    <a:pt x="135" y="30"/>
                  </a:lnTo>
                  <a:lnTo>
                    <a:pt x="135" y="29"/>
                  </a:lnTo>
                  <a:lnTo>
                    <a:pt x="136" y="24"/>
                  </a:lnTo>
                  <a:lnTo>
                    <a:pt x="146" y="18"/>
                  </a:lnTo>
                  <a:lnTo>
                    <a:pt x="147" y="13"/>
                  </a:lnTo>
                  <a:lnTo>
                    <a:pt x="142" y="13"/>
                  </a:lnTo>
                  <a:lnTo>
                    <a:pt x="144" y="14"/>
                  </a:lnTo>
                  <a:lnTo>
                    <a:pt x="138" y="15"/>
                  </a:lnTo>
                  <a:lnTo>
                    <a:pt x="133" y="11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0" y="4"/>
                  </a:lnTo>
                  <a:lnTo>
                    <a:pt x="117" y="9"/>
                  </a:lnTo>
                  <a:lnTo>
                    <a:pt x="116" y="8"/>
                  </a:lnTo>
                  <a:lnTo>
                    <a:pt x="112" y="13"/>
                  </a:lnTo>
                  <a:lnTo>
                    <a:pt x="107" y="20"/>
                  </a:lnTo>
                  <a:lnTo>
                    <a:pt x="44" y="34"/>
                  </a:lnTo>
                  <a:lnTo>
                    <a:pt x="1" y="44"/>
                  </a:lnTo>
                  <a:lnTo>
                    <a:pt x="0" y="49"/>
                  </a:lnTo>
                  <a:lnTo>
                    <a:pt x="0" y="96"/>
                  </a:lnTo>
                  <a:lnTo>
                    <a:pt x="3" y="98"/>
                  </a:lnTo>
                  <a:lnTo>
                    <a:pt x="34" y="92"/>
                  </a:lnTo>
                  <a:lnTo>
                    <a:pt x="39" y="92"/>
                  </a:lnTo>
                  <a:lnTo>
                    <a:pt x="48" y="88"/>
                  </a:lnTo>
                  <a:lnTo>
                    <a:pt x="52" y="88"/>
                  </a:lnTo>
                  <a:lnTo>
                    <a:pt x="57" y="86"/>
                  </a:lnTo>
                  <a:lnTo>
                    <a:pt x="84" y="79"/>
                  </a:lnTo>
                  <a:lnTo>
                    <a:pt x="91" y="78"/>
                  </a:lnTo>
                  <a:lnTo>
                    <a:pt x="94" y="78"/>
                  </a:lnTo>
                  <a:lnTo>
                    <a:pt x="113" y="73"/>
                  </a:lnTo>
                  <a:lnTo>
                    <a:pt x="117" y="76"/>
                  </a:lnTo>
                  <a:lnTo>
                    <a:pt x="120" y="81"/>
                  </a:lnTo>
                  <a:lnTo>
                    <a:pt x="122" y="82"/>
                  </a:lnTo>
                  <a:lnTo>
                    <a:pt x="123" y="86"/>
                  </a:lnTo>
                  <a:lnTo>
                    <a:pt x="126" y="89"/>
                  </a:lnTo>
                  <a:lnTo>
                    <a:pt x="127" y="89"/>
                  </a:lnTo>
                  <a:lnTo>
                    <a:pt x="131" y="92"/>
                  </a:lnTo>
                  <a:lnTo>
                    <a:pt x="133" y="94"/>
                  </a:lnTo>
                  <a:lnTo>
                    <a:pt x="138" y="96"/>
                  </a:lnTo>
                  <a:lnTo>
                    <a:pt x="140" y="102"/>
                  </a:lnTo>
                  <a:lnTo>
                    <a:pt x="141" y="106"/>
                  </a:lnTo>
                  <a:lnTo>
                    <a:pt x="144" y="101"/>
                  </a:lnTo>
                  <a:lnTo>
                    <a:pt x="149" y="101"/>
                  </a:lnTo>
                  <a:lnTo>
                    <a:pt x="151" y="93"/>
                  </a:lnTo>
                  <a:lnTo>
                    <a:pt x="156" y="89"/>
                  </a:lnTo>
                  <a:lnTo>
                    <a:pt x="159" y="84"/>
                  </a:lnTo>
                  <a:lnTo>
                    <a:pt x="164" y="81"/>
                  </a:lnTo>
                  <a:lnTo>
                    <a:pt x="164" y="86"/>
                  </a:lnTo>
                  <a:lnTo>
                    <a:pt x="165" y="96"/>
                  </a:lnTo>
                  <a:lnTo>
                    <a:pt x="171" y="93"/>
                  </a:lnTo>
                  <a:lnTo>
                    <a:pt x="175" y="91"/>
                  </a:lnTo>
                  <a:lnTo>
                    <a:pt x="176" y="86"/>
                  </a:lnTo>
                  <a:lnTo>
                    <a:pt x="179" y="86"/>
                  </a:lnTo>
                  <a:lnTo>
                    <a:pt x="193" y="78"/>
                  </a:lnTo>
                  <a:lnTo>
                    <a:pt x="199" y="77"/>
                  </a:lnTo>
                  <a:lnTo>
                    <a:pt x="201" y="72"/>
                  </a:lnTo>
                  <a:close/>
                  <a:moveTo>
                    <a:pt x="206" y="101"/>
                  </a:moveTo>
                  <a:lnTo>
                    <a:pt x="203" y="98"/>
                  </a:lnTo>
                  <a:lnTo>
                    <a:pt x="204" y="99"/>
                  </a:lnTo>
                  <a:lnTo>
                    <a:pt x="203" y="104"/>
                  </a:lnTo>
                  <a:lnTo>
                    <a:pt x="199" y="108"/>
                  </a:lnTo>
                  <a:lnTo>
                    <a:pt x="208" y="107"/>
                  </a:lnTo>
                  <a:lnTo>
                    <a:pt x="210" y="106"/>
                  </a:lnTo>
                  <a:lnTo>
                    <a:pt x="206" y="101"/>
                  </a:lnTo>
                  <a:close/>
                  <a:moveTo>
                    <a:pt x="169" y="101"/>
                  </a:moveTo>
                  <a:lnTo>
                    <a:pt x="166" y="104"/>
                  </a:lnTo>
                  <a:lnTo>
                    <a:pt x="162" y="113"/>
                  </a:lnTo>
                  <a:lnTo>
                    <a:pt x="171" y="108"/>
                  </a:lnTo>
                  <a:lnTo>
                    <a:pt x="176" y="104"/>
                  </a:lnTo>
                  <a:lnTo>
                    <a:pt x="172" y="99"/>
                  </a:lnTo>
                  <a:lnTo>
                    <a:pt x="169" y="101"/>
                  </a:lnTo>
                  <a:close/>
                </a:path>
              </a:pathLst>
            </a:custGeom>
            <a:solidFill>
              <a:schemeClr val="tx2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6162606" y="2239821"/>
              <a:ext cx="419786" cy="621334"/>
            </a:xfrm>
            <a:custGeom>
              <a:avLst/>
              <a:gdLst>
                <a:gd name="T0" fmla="*/ 209 w 236"/>
                <a:gd name="T1" fmla="*/ 160 h 350"/>
                <a:gd name="T2" fmla="*/ 205 w 236"/>
                <a:gd name="T3" fmla="*/ 142 h 350"/>
                <a:gd name="T4" fmla="*/ 197 w 236"/>
                <a:gd name="T5" fmla="*/ 141 h 350"/>
                <a:gd name="T6" fmla="*/ 186 w 236"/>
                <a:gd name="T7" fmla="*/ 136 h 350"/>
                <a:gd name="T8" fmla="*/ 181 w 236"/>
                <a:gd name="T9" fmla="*/ 121 h 350"/>
                <a:gd name="T10" fmla="*/ 173 w 236"/>
                <a:gd name="T11" fmla="*/ 116 h 350"/>
                <a:gd name="T12" fmla="*/ 160 w 236"/>
                <a:gd name="T13" fmla="*/ 113 h 350"/>
                <a:gd name="T14" fmla="*/ 156 w 236"/>
                <a:gd name="T15" fmla="*/ 99 h 350"/>
                <a:gd name="T16" fmla="*/ 128 w 236"/>
                <a:gd name="T17" fmla="*/ 14 h 350"/>
                <a:gd name="T18" fmla="*/ 104 w 236"/>
                <a:gd name="T19" fmla="*/ 2 h 350"/>
                <a:gd name="T20" fmla="*/ 89 w 236"/>
                <a:gd name="T21" fmla="*/ 8 h 350"/>
                <a:gd name="T22" fmla="*/ 77 w 236"/>
                <a:gd name="T23" fmla="*/ 18 h 350"/>
                <a:gd name="T24" fmla="*/ 60 w 236"/>
                <a:gd name="T25" fmla="*/ 16 h 350"/>
                <a:gd name="T26" fmla="*/ 48 w 236"/>
                <a:gd name="T27" fmla="*/ 8 h 350"/>
                <a:gd name="T28" fmla="*/ 25 w 236"/>
                <a:gd name="T29" fmla="*/ 101 h 350"/>
                <a:gd name="T30" fmla="*/ 25 w 236"/>
                <a:gd name="T31" fmla="*/ 130 h 350"/>
                <a:gd name="T32" fmla="*/ 26 w 236"/>
                <a:gd name="T33" fmla="*/ 148 h 350"/>
                <a:gd name="T34" fmla="*/ 14 w 236"/>
                <a:gd name="T35" fmla="*/ 169 h 350"/>
                <a:gd name="T36" fmla="*/ 14 w 236"/>
                <a:gd name="T37" fmla="*/ 177 h 350"/>
                <a:gd name="T38" fmla="*/ 12 w 236"/>
                <a:gd name="T39" fmla="*/ 187 h 350"/>
                <a:gd name="T40" fmla="*/ 0 w 236"/>
                <a:gd name="T41" fmla="*/ 191 h 350"/>
                <a:gd name="T42" fmla="*/ 41 w 236"/>
                <a:gd name="T43" fmla="*/ 318 h 350"/>
                <a:gd name="T44" fmla="*/ 45 w 236"/>
                <a:gd name="T45" fmla="*/ 332 h 350"/>
                <a:gd name="T46" fmla="*/ 56 w 236"/>
                <a:gd name="T47" fmla="*/ 343 h 350"/>
                <a:gd name="T48" fmla="*/ 68 w 236"/>
                <a:gd name="T49" fmla="*/ 345 h 350"/>
                <a:gd name="T50" fmla="*/ 68 w 236"/>
                <a:gd name="T51" fmla="*/ 330 h 350"/>
                <a:gd name="T52" fmla="*/ 74 w 236"/>
                <a:gd name="T53" fmla="*/ 312 h 350"/>
                <a:gd name="T54" fmla="*/ 77 w 236"/>
                <a:gd name="T55" fmla="*/ 296 h 350"/>
                <a:gd name="T56" fmla="*/ 88 w 236"/>
                <a:gd name="T57" fmla="*/ 289 h 350"/>
                <a:gd name="T58" fmla="*/ 92 w 236"/>
                <a:gd name="T59" fmla="*/ 284 h 350"/>
                <a:gd name="T60" fmla="*/ 98 w 236"/>
                <a:gd name="T61" fmla="*/ 289 h 350"/>
                <a:gd name="T62" fmla="*/ 90 w 236"/>
                <a:gd name="T63" fmla="*/ 272 h 350"/>
                <a:gd name="T64" fmla="*/ 93 w 236"/>
                <a:gd name="T65" fmla="*/ 267 h 350"/>
                <a:gd name="T66" fmla="*/ 98 w 236"/>
                <a:gd name="T67" fmla="*/ 273 h 350"/>
                <a:gd name="T68" fmla="*/ 104 w 236"/>
                <a:gd name="T69" fmla="*/ 270 h 350"/>
                <a:gd name="T70" fmla="*/ 105 w 236"/>
                <a:gd name="T71" fmla="*/ 268 h 350"/>
                <a:gd name="T72" fmla="*/ 107 w 236"/>
                <a:gd name="T73" fmla="*/ 267 h 350"/>
                <a:gd name="T74" fmla="*/ 113 w 236"/>
                <a:gd name="T75" fmla="*/ 270 h 350"/>
                <a:gd name="T76" fmla="*/ 119 w 236"/>
                <a:gd name="T77" fmla="*/ 260 h 350"/>
                <a:gd name="T78" fmla="*/ 129 w 236"/>
                <a:gd name="T79" fmla="*/ 252 h 350"/>
                <a:gd name="T80" fmla="*/ 128 w 236"/>
                <a:gd name="T81" fmla="*/ 236 h 350"/>
                <a:gd name="T82" fmla="*/ 127 w 236"/>
                <a:gd name="T83" fmla="*/ 223 h 350"/>
                <a:gd name="T84" fmla="*/ 137 w 236"/>
                <a:gd name="T85" fmla="*/ 215 h 350"/>
                <a:gd name="T86" fmla="*/ 139 w 236"/>
                <a:gd name="T87" fmla="*/ 224 h 350"/>
                <a:gd name="T88" fmla="*/ 155 w 236"/>
                <a:gd name="T89" fmla="*/ 230 h 350"/>
                <a:gd name="T90" fmla="*/ 152 w 236"/>
                <a:gd name="T91" fmla="*/ 215 h 350"/>
                <a:gd name="T92" fmla="*/ 161 w 236"/>
                <a:gd name="T93" fmla="*/ 211 h 350"/>
                <a:gd name="T94" fmla="*/ 176 w 236"/>
                <a:gd name="T95" fmla="*/ 215 h 350"/>
                <a:gd name="T96" fmla="*/ 178 w 236"/>
                <a:gd name="T97" fmla="*/ 203 h 350"/>
                <a:gd name="T98" fmla="*/ 182 w 236"/>
                <a:gd name="T99" fmla="*/ 208 h 350"/>
                <a:gd name="T100" fmla="*/ 185 w 236"/>
                <a:gd name="T101" fmla="*/ 192 h 350"/>
                <a:gd name="T102" fmla="*/ 192 w 236"/>
                <a:gd name="T103" fmla="*/ 192 h 350"/>
                <a:gd name="T104" fmla="*/ 201 w 236"/>
                <a:gd name="T105" fmla="*/ 186 h 350"/>
                <a:gd name="T106" fmla="*/ 206 w 236"/>
                <a:gd name="T107" fmla="*/ 184 h 350"/>
                <a:gd name="T108" fmla="*/ 215 w 236"/>
                <a:gd name="T109" fmla="*/ 176 h 350"/>
                <a:gd name="T110" fmla="*/ 215 w 236"/>
                <a:gd name="T111" fmla="*/ 158 h 350"/>
                <a:gd name="T112" fmla="*/ 157 w 236"/>
                <a:gd name="T113" fmla="*/ 220 h 350"/>
                <a:gd name="T114" fmla="*/ 170 w 236"/>
                <a:gd name="T115" fmla="*/ 215 h 350"/>
                <a:gd name="T116" fmla="*/ 233 w 236"/>
                <a:gd name="T117" fmla="*/ 161 h 350"/>
                <a:gd name="T118" fmla="*/ 229 w 236"/>
                <a:gd name="T119" fmla="*/ 171 h 350"/>
                <a:gd name="T120" fmla="*/ 236 w 236"/>
                <a:gd name="T121" fmla="*/ 16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" h="350">
                  <a:moveTo>
                    <a:pt x="216" y="160"/>
                  </a:moveTo>
                  <a:lnTo>
                    <a:pt x="212" y="165"/>
                  </a:lnTo>
                  <a:lnTo>
                    <a:pt x="209" y="160"/>
                  </a:lnTo>
                  <a:lnTo>
                    <a:pt x="214" y="152"/>
                  </a:lnTo>
                  <a:lnTo>
                    <a:pt x="205" y="143"/>
                  </a:lnTo>
                  <a:lnTo>
                    <a:pt x="205" y="142"/>
                  </a:lnTo>
                  <a:lnTo>
                    <a:pt x="205" y="142"/>
                  </a:lnTo>
                  <a:lnTo>
                    <a:pt x="201" y="141"/>
                  </a:lnTo>
                  <a:lnTo>
                    <a:pt x="197" y="141"/>
                  </a:lnTo>
                  <a:lnTo>
                    <a:pt x="194" y="145"/>
                  </a:lnTo>
                  <a:lnTo>
                    <a:pt x="188" y="141"/>
                  </a:lnTo>
                  <a:lnTo>
                    <a:pt x="186" y="136"/>
                  </a:lnTo>
                  <a:lnTo>
                    <a:pt x="186" y="131"/>
                  </a:lnTo>
                  <a:lnTo>
                    <a:pt x="182" y="126"/>
                  </a:lnTo>
                  <a:lnTo>
                    <a:pt x="181" y="121"/>
                  </a:lnTo>
                  <a:lnTo>
                    <a:pt x="182" y="116"/>
                  </a:lnTo>
                  <a:lnTo>
                    <a:pt x="178" y="114"/>
                  </a:lnTo>
                  <a:lnTo>
                    <a:pt x="173" y="116"/>
                  </a:lnTo>
                  <a:lnTo>
                    <a:pt x="168" y="116"/>
                  </a:lnTo>
                  <a:lnTo>
                    <a:pt x="163" y="112"/>
                  </a:lnTo>
                  <a:lnTo>
                    <a:pt x="160" y="113"/>
                  </a:lnTo>
                  <a:lnTo>
                    <a:pt x="157" y="108"/>
                  </a:lnTo>
                  <a:lnTo>
                    <a:pt x="158" y="104"/>
                  </a:lnTo>
                  <a:lnTo>
                    <a:pt x="156" y="99"/>
                  </a:lnTo>
                  <a:lnTo>
                    <a:pt x="156" y="94"/>
                  </a:lnTo>
                  <a:lnTo>
                    <a:pt x="149" y="78"/>
                  </a:lnTo>
                  <a:lnTo>
                    <a:pt x="128" y="14"/>
                  </a:lnTo>
                  <a:lnTo>
                    <a:pt x="124" y="13"/>
                  </a:lnTo>
                  <a:lnTo>
                    <a:pt x="114" y="6"/>
                  </a:lnTo>
                  <a:lnTo>
                    <a:pt x="104" y="2"/>
                  </a:lnTo>
                  <a:lnTo>
                    <a:pt x="99" y="0"/>
                  </a:lnTo>
                  <a:lnTo>
                    <a:pt x="93" y="2"/>
                  </a:lnTo>
                  <a:lnTo>
                    <a:pt x="89" y="8"/>
                  </a:lnTo>
                  <a:lnTo>
                    <a:pt x="85" y="10"/>
                  </a:lnTo>
                  <a:lnTo>
                    <a:pt x="80" y="15"/>
                  </a:lnTo>
                  <a:lnTo>
                    <a:pt x="77" y="18"/>
                  </a:lnTo>
                  <a:lnTo>
                    <a:pt x="71" y="23"/>
                  </a:lnTo>
                  <a:lnTo>
                    <a:pt x="65" y="20"/>
                  </a:lnTo>
                  <a:lnTo>
                    <a:pt x="60" y="16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8" y="8"/>
                  </a:lnTo>
                  <a:lnTo>
                    <a:pt x="25" y="73"/>
                  </a:lnTo>
                  <a:lnTo>
                    <a:pt x="29" y="94"/>
                  </a:lnTo>
                  <a:lnTo>
                    <a:pt x="25" y="101"/>
                  </a:lnTo>
                  <a:lnTo>
                    <a:pt x="22" y="116"/>
                  </a:lnTo>
                  <a:lnTo>
                    <a:pt x="25" y="119"/>
                  </a:lnTo>
                  <a:lnTo>
                    <a:pt x="25" y="130"/>
                  </a:lnTo>
                  <a:lnTo>
                    <a:pt x="29" y="135"/>
                  </a:lnTo>
                  <a:lnTo>
                    <a:pt x="24" y="145"/>
                  </a:lnTo>
                  <a:lnTo>
                    <a:pt x="26" y="148"/>
                  </a:lnTo>
                  <a:lnTo>
                    <a:pt x="17" y="158"/>
                  </a:lnTo>
                  <a:lnTo>
                    <a:pt x="15" y="164"/>
                  </a:lnTo>
                  <a:lnTo>
                    <a:pt x="14" y="169"/>
                  </a:lnTo>
                  <a:lnTo>
                    <a:pt x="14" y="169"/>
                  </a:lnTo>
                  <a:lnTo>
                    <a:pt x="19" y="179"/>
                  </a:lnTo>
                  <a:lnTo>
                    <a:pt x="14" y="177"/>
                  </a:lnTo>
                  <a:lnTo>
                    <a:pt x="12" y="177"/>
                  </a:lnTo>
                  <a:lnTo>
                    <a:pt x="11" y="182"/>
                  </a:lnTo>
                  <a:lnTo>
                    <a:pt x="12" y="187"/>
                  </a:lnTo>
                  <a:lnTo>
                    <a:pt x="7" y="189"/>
                  </a:lnTo>
                  <a:lnTo>
                    <a:pt x="4" y="186"/>
                  </a:lnTo>
                  <a:lnTo>
                    <a:pt x="0" y="191"/>
                  </a:lnTo>
                  <a:lnTo>
                    <a:pt x="0" y="194"/>
                  </a:lnTo>
                  <a:lnTo>
                    <a:pt x="36" y="303"/>
                  </a:lnTo>
                  <a:lnTo>
                    <a:pt x="41" y="318"/>
                  </a:lnTo>
                  <a:lnTo>
                    <a:pt x="41" y="323"/>
                  </a:lnTo>
                  <a:lnTo>
                    <a:pt x="44" y="327"/>
                  </a:lnTo>
                  <a:lnTo>
                    <a:pt x="45" y="332"/>
                  </a:lnTo>
                  <a:lnTo>
                    <a:pt x="50" y="336"/>
                  </a:lnTo>
                  <a:lnTo>
                    <a:pt x="55" y="338"/>
                  </a:lnTo>
                  <a:lnTo>
                    <a:pt x="56" y="343"/>
                  </a:lnTo>
                  <a:lnTo>
                    <a:pt x="60" y="348"/>
                  </a:lnTo>
                  <a:lnTo>
                    <a:pt x="63" y="350"/>
                  </a:lnTo>
                  <a:lnTo>
                    <a:pt x="68" y="345"/>
                  </a:lnTo>
                  <a:lnTo>
                    <a:pt x="69" y="340"/>
                  </a:lnTo>
                  <a:lnTo>
                    <a:pt x="68" y="335"/>
                  </a:lnTo>
                  <a:lnTo>
                    <a:pt x="68" y="330"/>
                  </a:lnTo>
                  <a:lnTo>
                    <a:pt x="73" y="326"/>
                  </a:lnTo>
                  <a:lnTo>
                    <a:pt x="77" y="316"/>
                  </a:lnTo>
                  <a:lnTo>
                    <a:pt x="74" y="312"/>
                  </a:lnTo>
                  <a:lnTo>
                    <a:pt x="80" y="302"/>
                  </a:lnTo>
                  <a:lnTo>
                    <a:pt x="77" y="301"/>
                  </a:lnTo>
                  <a:lnTo>
                    <a:pt x="77" y="296"/>
                  </a:lnTo>
                  <a:lnTo>
                    <a:pt x="78" y="291"/>
                  </a:lnTo>
                  <a:lnTo>
                    <a:pt x="85" y="280"/>
                  </a:lnTo>
                  <a:lnTo>
                    <a:pt x="88" y="289"/>
                  </a:lnTo>
                  <a:lnTo>
                    <a:pt x="88" y="284"/>
                  </a:lnTo>
                  <a:lnTo>
                    <a:pt x="89" y="289"/>
                  </a:lnTo>
                  <a:lnTo>
                    <a:pt x="92" y="284"/>
                  </a:lnTo>
                  <a:lnTo>
                    <a:pt x="93" y="279"/>
                  </a:lnTo>
                  <a:lnTo>
                    <a:pt x="94" y="279"/>
                  </a:lnTo>
                  <a:lnTo>
                    <a:pt x="98" y="289"/>
                  </a:lnTo>
                  <a:lnTo>
                    <a:pt x="99" y="284"/>
                  </a:lnTo>
                  <a:lnTo>
                    <a:pt x="93" y="269"/>
                  </a:lnTo>
                  <a:lnTo>
                    <a:pt x="90" y="272"/>
                  </a:lnTo>
                  <a:lnTo>
                    <a:pt x="92" y="267"/>
                  </a:lnTo>
                  <a:lnTo>
                    <a:pt x="93" y="262"/>
                  </a:lnTo>
                  <a:lnTo>
                    <a:pt x="93" y="267"/>
                  </a:lnTo>
                  <a:lnTo>
                    <a:pt x="100" y="283"/>
                  </a:lnTo>
                  <a:lnTo>
                    <a:pt x="102" y="278"/>
                  </a:lnTo>
                  <a:lnTo>
                    <a:pt x="98" y="273"/>
                  </a:lnTo>
                  <a:lnTo>
                    <a:pt x="99" y="267"/>
                  </a:lnTo>
                  <a:lnTo>
                    <a:pt x="102" y="265"/>
                  </a:lnTo>
                  <a:lnTo>
                    <a:pt x="104" y="270"/>
                  </a:lnTo>
                  <a:lnTo>
                    <a:pt x="103" y="275"/>
                  </a:lnTo>
                  <a:lnTo>
                    <a:pt x="108" y="278"/>
                  </a:lnTo>
                  <a:lnTo>
                    <a:pt x="105" y="268"/>
                  </a:lnTo>
                  <a:lnTo>
                    <a:pt x="105" y="263"/>
                  </a:lnTo>
                  <a:lnTo>
                    <a:pt x="107" y="262"/>
                  </a:lnTo>
                  <a:lnTo>
                    <a:pt x="107" y="267"/>
                  </a:lnTo>
                  <a:lnTo>
                    <a:pt x="108" y="272"/>
                  </a:lnTo>
                  <a:lnTo>
                    <a:pt x="112" y="274"/>
                  </a:lnTo>
                  <a:lnTo>
                    <a:pt x="113" y="270"/>
                  </a:lnTo>
                  <a:lnTo>
                    <a:pt x="112" y="264"/>
                  </a:lnTo>
                  <a:lnTo>
                    <a:pt x="114" y="260"/>
                  </a:lnTo>
                  <a:lnTo>
                    <a:pt x="119" y="260"/>
                  </a:lnTo>
                  <a:lnTo>
                    <a:pt x="124" y="263"/>
                  </a:lnTo>
                  <a:lnTo>
                    <a:pt x="126" y="258"/>
                  </a:lnTo>
                  <a:lnTo>
                    <a:pt x="129" y="252"/>
                  </a:lnTo>
                  <a:lnTo>
                    <a:pt x="128" y="248"/>
                  </a:lnTo>
                  <a:lnTo>
                    <a:pt x="128" y="243"/>
                  </a:lnTo>
                  <a:lnTo>
                    <a:pt x="128" y="236"/>
                  </a:lnTo>
                  <a:lnTo>
                    <a:pt x="129" y="233"/>
                  </a:lnTo>
                  <a:lnTo>
                    <a:pt x="129" y="228"/>
                  </a:lnTo>
                  <a:lnTo>
                    <a:pt x="127" y="223"/>
                  </a:lnTo>
                  <a:lnTo>
                    <a:pt x="134" y="219"/>
                  </a:lnTo>
                  <a:lnTo>
                    <a:pt x="133" y="210"/>
                  </a:lnTo>
                  <a:lnTo>
                    <a:pt x="137" y="215"/>
                  </a:lnTo>
                  <a:lnTo>
                    <a:pt x="136" y="220"/>
                  </a:lnTo>
                  <a:lnTo>
                    <a:pt x="141" y="219"/>
                  </a:lnTo>
                  <a:lnTo>
                    <a:pt x="139" y="224"/>
                  </a:lnTo>
                  <a:lnTo>
                    <a:pt x="137" y="228"/>
                  </a:lnTo>
                  <a:lnTo>
                    <a:pt x="147" y="228"/>
                  </a:lnTo>
                  <a:lnTo>
                    <a:pt x="155" y="230"/>
                  </a:lnTo>
                  <a:lnTo>
                    <a:pt x="152" y="225"/>
                  </a:lnTo>
                  <a:lnTo>
                    <a:pt x="151" y="220"/>
                  </a:lnTo>
                  <a:lnTo>
                    <a:pt x="152" y="215"/>
                  </a:lnTo>
                  <a:lnTo>
                    <a:pt x="152" y="210"/>
                  </a:lnTo>
                  <a:lnTo>
                    <a:pt x="156" y="215"/>
                  </a:lnTo>
                  <a:lnTo>
                    <a:pt x="161" y="211"/>
                  </a:lnTo>
                  <a:lnTo>
                    <a:pt x="160" y="206"/>
                  </a:lnTo>
                  <a:lnTo>
                    <a:pt x="172" y="210"/>
                  </a:lnTo>
                  <a:lnTo>
                    <a:pt x="176" y="215"/>
                  </a:lnTo>
                  <a:lnTo>
                    <a:pt x="177" y="210"/>
                  </a:lnTo>
                  <a:lnTo>
                    <a:pt x="176" y="205"/>
                  </a:lnTo>
                  <a:lnTo>
                    <a:pt x="178" y="203"/>
                  </a:lnTo>
                  <a:lnTo>
                    <a:pt x="180" y="208"/>
                  </a:lnTo>
                  <a:lnTo>
                    <a:pt x="181" y="203"/>
                  </a:lnTo>
                  <a:lnTo>
                    <a:pt x="182" y="208"/>
                  </a:lnTo>
                  <a:lnTo>
                    <a:pt x="183" y="203"/>
                  </a:lnTo>
                  <a:lnTo>
                    <a:pt x="181" y="197"/>
                  </a:lnTo>
                  <a:lnTo>
                    <a:pt x="185" y="192"/>
                  </a:lnTo>
                  <a:lnTo>
                    <a:pt x="188" y="197"/>
                  </a:lnTo>
                  <a:lnTo>
                    <a:pt x="191" y="197"/>
                  </a:lnTo>
                  <a:lnTo>
                    <a:pt x="192" y="192"/>
                  </a:lnTo>
                  <a:lnTo>
                    <a:pt x="196" y="192"/>
                  </a:lnTo>
                  <a:lnTo>
                    <a:pt x="196" y="189"/>
                  </a:lnTo>
                  <a:lnTo>
                    <a:pt x="201" y="186"/>
                  </a:lnTo>
                  <a:lnTo>
                    <a:pt x="201" y="186"/>
                  </a:lnTo>
                  <a:lnTo>
                    <a:pt x="201" y="182"/>
                  </a:lnTo>
                  <a:lnTo>
                    <a:pt x="206" y="184"/>
                  </a:lnTo>
                  <a:lnTo>
                    <a:pt x="202" y="179"/>
                  </a:lnTo>
                  <a:lnTo>
                    <a:pt x="210" y="180"/>
                  </a:lnTo>
                  <a:lnTo>
                    <a:pt x="215" y="176"/>
                  </a:lnTo>
                  <a:lnTo>
                    <a:pt x="220" y="167"/>
                  </a:lnTo>
                  <a:lnTo>
                    <a:pt x="220" y="162"/>
                  </a:lnTo>
                  <a:lnTo>
                    <a:pt x="215" y="158"/>
                  </a:lnTo>
                  <a:lnTo>
                    <a:pt x="216" y="160"/>
                  </a:lnTo>
                  <a:close/>
                  <a:moveTo>
                    <a:pt x="163" y="211"/>
                  </a:moveTo>
                  <a:lnTo>
                    <a:pt x="157" y="220"/>
                  </a:lnTo>
                  <a:lnTo>
                    <a:pt x="160" y="225"/>
                  </a:lnTo>
                  <a:lnTo>
                    <a:pt x="168" y="220"/>
                  </a:lnTo>
                  <a:lnTo>
                    <a:pt x="170" y="215"/>
                  </a:lnTo>
                  <a:lnTo>
                    <a:pt x="165" y="211"/>
                  </a:lnTo>
                  <a:lnTo>
                    <a:pt x="163" y="211"/>
                  </a:lnTo>
                  <a:close/>
                  <a:moveTo>
                    <a:pt x="233" y="161"/>
                  </a:moveTo>
                  <a:lnTo>
                    <a:pt x="233" y="161"/>
                  </a:lnTo>
                  <a:lnTo>
                    <a:pt x="230" y="165"/>
                  </a:lnTo>
                  <a:lnTo>
                    <a:pt x="229" y="171"/>
                  </a:lnTo>
                  <a:lnTo>
                    <a:pt x="231" y="176"/>
                  </a:lnTo>
                  <a:lnTo>
                    <a:pt x="236" y="171"/>
                  </a:lnTo>
                  <a:lnTo>
                    <a:pt x="236" y="166"/>
                  </a:lnTo>
                  <a:lnTo>
                    <a:pt x="233" y="161"/>
                  </a:lnTo>
                  <a:close/>
                </a:path>
              </a:pathLst>
            </a:custGeom>
            <a:solidFill>
              <a:schemeClr val="tx2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6210105" y="3020340"/>
              <a:ext cx="83444" cy="101416"/>
            </a:xfrm>
            <a:custGeom>
              <a:avLst/>
              <a:gdLst>
                <a:gd name="T0" fmla="*/ 29 w 47"/>
                <a:gd name="T1" fmla="*/ 13 h 57"/>
                <a:gd name="T2" fmla="*/ 28 w 47"/>
                <a:gd name="T3" fmla="*/ 9 h 57"/>
                <a:gd name="T4" fmla="*/ 26 w 47"/>
                <a:gd name="T5" fmla="*/ 8 h 57"/>
                <a:gd name="T6" fmla="*/ 23 w 47"/>
                <a:gd name="T7" fmla="*/ 3 h 57"/>
                <a:gd name="T8" fmla="*/ 19 w 47"/>
                <a:gd name="T9" fmla="*/ 0 h 57"/>
                <a:gd name="T10" fmla="*/ 0 w 47"/>
                <a:gd name="T11" fmla="*/ 5 h 57"/>
                <a:gd name="T12" fmla="*/ 11 w 47"/>
                <a:gd name="T13" fmla="*/ 44 h 57"/>
                <a:gd name="T14" fmla="*/ 12 w 47"/>
                <a:gd name="T15" fmla="*/ 49 h 57"/>
                <a:gd name="T16" fmla="*/ 11 w 47"/>
                <a:gd name="T17" fmla="*/ 53 h 57"/>
                <a:gd name="T18" fmla="*/ 11 w 47"/>
                <a:gd name="T19" fmla="*/ 54 h 57"/>
                <a:gd name="T20" fmla="*/ 12 w 47"/>
                <a:gd name="T21" fmla="*/ 57 h 57"/>
                <a:gd name="T22" fmla="*/ 17 w 47"/>
                <a:gd name="T23" fmla="*/ 54 h 57"/>
                <a:gd name="T24" fmla="*/ 31 w 47"/>
                <a:gd name="T25" fmla="*/ 45 h 57"/>
                <a:gd name="T26" fmla="*/ 31 w 47"/>
                <a:gd name="T27" fmla="*/ 40 h 57"/>
                <a:gd name="T28" fmla="*/ 29 w 47"/>
                <a:gd name="T29" fmla="*/ 33 h 57"/>
                <a:gd name="T30" fmla="*/ 29 w 47"/>
                <a:gd name="T31" fmla="*/ 29 h 57"/>
                <a:gd name="T32" fmla="*/ 26 w 47"/>
                <a:gd name="T33" fmla="*/ 24 h 57"/>
                <a:gd name="T34" fmla="*/ 28 w 47"/>
                <a:gd name="T35" fmla="*/ 19 h 57"/>
                <a:gd name="T36" fmla="*/ 27 w 47"/>
                <a:gd name="T37" fmla="*/ 14 h 57"/>
                <a:gd name="T38" fmla="*/ 31 w 47"/>
                <a:gd name="T39" fmla="*/ 19 h 57"/>
                <a:gd name="T40" fmla="*/ 33 w 47"/>
                <a:gd name="T41" fmla="*/ 16 h 57"/>
                <a:gd name="T42" fmla="*/ 32 w 47"/>
                <a:gd name="T43" fmla="*/ 16 h 57"/>
                <a:gd name="T44" fmla="*/ 29 w 47"/>
                <a:gd name="T45" fmla="*/ 13 h 57"/>
                <a:gd name="T46" fmla="*/ 33 w 47"/>
                <a:gd name="T47" fmla="*/ 21 h 57"/>
                <a:gd name="T48" fmla="*/ 37 w 47"/>
                <a:gd name="T49" fmla="*/ 19 h 57"/>
                <a:gd name="T50" fmla="*/ 33 w 47"/>
                <a:gd name="T51" fmla="*/ 16 h 57"/>
                <a:gd name="T52" fmla="*/ 33 w 47"/>
                <a:gd name="T53" fmla="*/ 21 h 57"/>
                <a:gd name="T54" fmla="*/ 46 w 47"/>
                <a:gd name="T55" fmla="*/ 29 h 57"/>
                <a:gd name="T56" fmla="*/ 44 w 47"/>
                <a:gd name="T57" fmla="*/ 23 h 57"/>
                <a:gd name="T58" fmla="*/ 39 w 47"/>
                <a:gd name="T59" fmla="*/ 21 h 57"/>
                <a:gd name="T60" fmla="*/ 42 w 47"/>
                <a:gd name="T61" fmla="*/ 31 h 57"/>
                <a:gd name="T62" fmla="*/ 44 w 47"/>
                <a:gd name="T63" fmla="*/ 36 h 57"/>
                <a:gd name="T64" fmla="*/ 47 w 47"/>
                <a:gd name="T65" fmla="*/ 33 h 57"/>
                <a:gd name="T66" fmla="*/ 46 w 47"/>
                <a:gd name="T6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57">
                  <a:moveTo>
                    <a:pt x="29" y="13"/>
                  </a:moveTo>
                  <a:lnTo>
                    <a:pt x="28" y="9"/>
                  </a:lnTo>
                  <a:lnTo>
                    <a:pt x="26" y="8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0" y="5"/>
                  </a:lnTo>
                  <a:lnTo>
                    <a:pt x="11" y="44"/>
                  </a:lnTo>
                  <a:lnTo>
                    <a:pt x="12" y="49"/>
                  </a:lnTo>
                  <a:lnTo>
                    <a:pt x="11" y="53"/>
                  </a:lnTo>
                  <a:lnTo>
                    <a:pt x="11" y="54"/>
                  </a:lnTo>
                  <a:lnTo>
                    <a:pt x="12" y="57"/>
                  </a:lnTo>
                  <a:lnTo>
                    <a:pt x="17" y="54"/>
                  </a:lnTo>
                  <a:lnTo>
                    <a:pt x="31" y="45"/>
                  </a:lnTo>
                  <a:lnTo>
                    <a:pt x="31" y="40"/>
                  </a:lnTo>
                  <a:lnTo>
                    <a:pt x="29" y="33"/>
                  </a:lnTo>
                  <a:lnTo>
                    <a:pt x="29" y="29"/>
                  </a:lnTo>
                  <a:lnTo>
                    <a:pt x="26" y="24"/>
                  </a:lnTo>
                  <a:lnTo>
                    <a:pt x="28" y="19"/>
                  </a:lnTo>
                  <a:lnTo>
                    <a:pt x="27" y="14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29" y="13"/>
                  </a:lnTo>
                  <a:close/>
                  <a:moveTo>
                    <a:pt x="33" y="21"/>
                  </a:moveTo>
                  <a:lnTo>
                    <a:pt x="37" y="19"/>
                  </a:lnTo>
                  <a:lnTo>
                    <a:pt x="33" y="16"/>
                  </a:lnTo>
                  <a:lnTo>
                    <a:pt x="33" y="21"/>
                  </a:lnTo>
                  <a:close/>
                  <a:moveTo>
                    <a:pt x="46" y="29"/>
                  </a:moveTo>
                  <a:lnTo>
                    <a:pt x="44" y="23"/>
                  </a:lnTo>
                  <a:lnTo>
                    <a:pt x="39" y="21"/>
                  </a:lnTo>
                  <a:lnTo>
                    <a:pt x="42" y="31"/>
                  </a:lnTo>
                  <a:lnTo>
                    <a:pt x="44" y="36"/>
                  </a:lnTo>
                  <a:lnTo>
                    <a:pt x="47" y="33"/>
                  </a:lnTo>
                  <a:lnTo>
                    <a:pt x="46" y="2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235552" y="2646444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35589" y="4161416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730795" y="2667315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129189" y="2376309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451028" y="2848878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</a:t>
              </a:r>
              <a:endParaRPr lang="en-US" sz="14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625578" y="2269669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VT</a:t>
              </a:r>
              <a:endParaRPr lang="en-US" sz="1400" dirty="0"/>
            </a:p>
          </p:txBody>
        </p:sp>
        <p:cxnSp>
          <p:nvCxnSpPr>
            <p:cNvPr id="147" name="Straight Connector 146"/>
            <p:cNvCxnSpPr/>
            <p:nvPr/>
          </p:nvCxnSpPr>
          <p:spPr>
            <a:xfrm flipV="1">
              <a:off x="6416789" y="3001980"/>
              <a:ext cx="117718" cy="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821164" y="2505136"/>
              <a:ext cx="187393" cy="123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1119700" y="3649570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</a:t>
              </a:r>
              <a:endParaRPr lang="en-US" sz="14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030087" y="3506094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UT</a:t>
              </a:r>
              <a:endParaRPr lang="en-US" sz="14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900719" y="3204238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IA</a:t>
              </a:r>
              <a:endParaRPr lang="en-US" sz="14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353476" y="3436462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IL</a:t>
              </a:r>
              <a:endParaRPr lang="en-US" sz="1400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758081" y="3030092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MI</a:t>
              </a:r>
              <a:endParaRPr lang="en-US" sz="140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957401" y="3349378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OH</a:t>
              </a:r>
              <a:endParaRPr lang="en-US" sz="14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730427" y="3970610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TN</a:t>
              </a:r>
              <a:endParaRPr lang="en-US" sz="14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462136" y="3161950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PA</a:t>
              </a:r>
              <a:endParaRPr lang="en-US" sz="1400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397703" y="2687521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NH</a:t>
              </a:r>
              <a:endParaRPr lang="en-US" sz="1400" dirty="0"/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6300504" y="2854736"/>
              <a:ext cx="175144" cy="25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6294746" y="3015226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RI</a:t>
              </a:r>
              <a:endParaRPr lang="en-US" sz="1400" dirty="0"/>
            </a:p>
          </p:txBody>
        </p:sp>
        <p:cxnSp>
          <p:nvCxnSpPr>
            <p:cNvPr id="176" name="Straight Connector 175"/>
            <p:cNvCxnSpPr>
              <a:endCxn id="189" idx="0"/>
            </p:cNvCxnSpPr>
            <p:nvPr/>
          </p:nvCxnSpPr>
          <p:spPr>
            <a:xfrm>
              <a:off x="6275220" y="3121588"/>
              <a:ext cx="101458" cy="76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6064158" y="3659982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MD</a:t>
              </a:r>
              <a:endParaRPr lang="en-US" sz="1400" dirty="0"/>
            </a:p>
          </p:txBody>
        </p:sp>
        <p:cxnSp>
          <p:nvCxnSpPr>
            <p:cNvPr id="180" name="Straight Connector 179"/>
            <p:cNvCxnSpPr>
              <a:stCxn id="66" idx="45"/>
            </p:cNvCxnSpPr>
            <p:nvPr/>
          </p:nvCxnSpPr>
          <p:spPr>
            <a:xfrm>
              <a:off x="5984659" y="3643921"/>
              <a:ext cx="156123" cy="112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6106298" y="3462059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DE</a:t>
              </a:r>
              <a:endParaRPr lang="en-US" sz="1400" dirty="0"/>
            </a:p>
          </p:txBody>
        </p:sp>
        <p:cxnSp>
          <p:nvCxnSpPr>
            <p:cNvPr id="182" name="Straight Connector 181"/>
            <p:cNvCxnSpPr/>
            <p:nvPr/>
          </p:nvCxnSpPr>
          <p:spPr>
            <a:xfrm>
              <a:off x="6026594" y="3559771"/>
              <a:ext cx="162970" cy="49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6108164" y="3129226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CT</a:t>
              </a:r>
              <a:endParaRPr lang="en-US" sz="1400" dirty="0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6210105" y="3149187"/>
              <a:ext cx="11692" cy="629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Freeform 203"/>
            <p:cNvSpPr>
              <a:spLocks noEditPoints="1"/>
            </p:cNvSpPr>
            <p:nvPr/>
          </p:nvSpPr>
          <p:spPr bwMode="auto">
            <a:xfrm>
              <a:off x="938566" y="4806033"/>
              <a:ext cx="2135445" cy="1209928"/>
            </a:xfrm>
            <a:custGeom>
              <a:avLst/>
              <a:gdLst>
                <a:gd name="T0" fmla="*/ 1201 w 1788"/>
                <a:gd name="T1" fmla="*/ 578 h 1013"/>
                <a:gd name="T2" fmla="*/ 618 w 1788"/>
                <a:gd name="T3" fmla="*/ 414 h 1013"/>
                <a:gd name="T4" fmla="*/ 1094 w 1788"/>
                <a:gd name="T5" fmla="*/ 714 h 1013"/>
                <a:gd name="T6" fmla="*/ 1710 w 1788"/>
                <a:gd name="T7" fmla="*/ 630 h 1013"/>
                <a:gd name="T8" fmla="*/ 1525 w 1788"/>
                <a:gd name="T9" fmla="*/ 524 h 1013"/>
                <a:gd name="T10" fmla="*/ 1206 w 1788"/>
                <a:gd name="T11" fmla="*/ 34 h 1013"/>
                <a:gd name="T12" fmla="*/ 1052 w 1788"/>
                <a:gd name="T13" fmla="*/ 40 h 1013"/>
                <a:gd name="T14" fmla="*/ 956 w 1788"/>
                <a:gd name="T15" fmla="*/ 9 h 1013"/>
                <a:gd name="T16" fmla="*/ 848 w 1788"/>
                <a:gd name="T17" fmla="*/ 65 h 1013"/>
                <a:gd name="T18" fmla="*/ 804 w 1788"/>
                <a:gd name="T19" fmla="*/ 232 h 1013"/>
                <a:gd name="T20" fmla="*/ 839 w 1788"/>
                <a:gd name="T21" fmla="*/ 263 h 1013"/>
                <a:gd name="T22" fmla="*/ 774 w 1788"/>
                <a:gd name="T23" fmla="*/ 265 h 1013"/>
                <a:gd name="T24" fmla="*/ 733 w 1788"/>
                <a:gd name="T25" fmla="*/ 347 h 1013"/>
                <a:gd name="T26" fmla="*/ 846 w 1788"/>
                <a:gd name="T27" fmla="*/ 381 h 1013"/>
                <a:gd name="T28" fmla="*/ 761 w 1788"/>
                <a:gd name="T29" fmla="*/ 482 h 1013"/>
                <a:gd name="T30" fmla="*/ 750 w 1788"/>
                <a:gd name="T31" fmla="*/ 562 h 1013"/>
                <a:gd name="T32" fmla="*/ 756 w 1788"/>
                <a:gd name="T33" fmla="*/ 602 h 1013"/>
                <a:gd name="T34" fmla="*/ 833 w 1788"/>
                <a:gd name="T35" fmla="*/ 649 h 1013"/>
                <a:gd name="T36" fmla="*/ 922 w 1788"/>
                <a:gd name="T37" fmla="*/ 669 h 1013"/>
                <a:gd name="T38" fmla="*/ 951 w 1788"/>
                <a:gd name="T39" fmla="*/ 755 h 1013"/>
                <a:gd name="T40" fmla="*/ 828 w 1788"/>
                <a:gd name="T41" fmla="*/ 848 h 1013"/>
                <a:gd name="T42" fmla="*/ 839 w 1788"/>
                <a:gd name="T43" fmla="*/ 864 h 1013"/>
                <a:gd name="T44" fmla="*/ 929 w 1788"/>
                <a:gd name="T45" fmla="*/ 830 h 1013"/>
                <a:gd name="T46" fmla="*/ 1018 w 1788"/>
                <a:gd name="T47" fmla="*/ 738 h 1013"/>
                <a:gd name="T48" fmla="*/ 1064 w 1788"/>
                <a:gd name="T49" fmla="*/ 635 h 1013"/>
                <a:gd name="T50" fmla="*/ 1152 w 1788"/>
                <a:gd name="T51" fmla="*/ 520 h 1013"/>
                <a:gd name="T52" fmla="*/ 1102 w 1788"/>
                <a:gd name="T53" fmla="*/ 648 h 1013"/>
                <a:gd name="T54" fmla="*/ 1191 w 1788"/>
                <a:gd name="T55" fmla="*/ 597 h 1013"/>
                <a:gd name="T56" fmla="*/ 1196 w 1788"/>
                <a:gd name="T57" fmla="*/ 540 h 1013"/>
                <a:gd name="T58" fmla="*/ 1271 w 1788"/>
                <a:gd name="T59" fmla="*/ 561 h 1013"/>
                <a:gd name="T60" fmla="*/ 1447 w 1788"/>
                <a:gd name="T61" fmla="*/ 544 h 1013"/>
                <a:gd name="T62" fmla="*/ 1536 w 1788"/>
                <a:gd name="T63" fmla="*/ 592 h 1013"/>
                <a:gd name="T64" fmla="*/ 1568 w 1788"/>
                <a:gd name="T65" fmla="*/ 570 h 1013"/>
                <a:gd name="T66" fmla="*/ 1610 w 1788"/>
                <a:gd name="T67" fmla="*/ 586 h 1013"/>
                <a:gd name="T68" fmla="*/ 1680 w 1788"/>
                <a:gd name="T69" fmla="*/ 631 h 1013"/>
                <a:gd name="T70" fmla="*/ 1753 w 1788"/>
                <a:gd name="T71" fmla="*/ 692 h 1013"/>
                <a:gd name="T72" fmla="*/ 28 w 1788"/>
                <a:gd name="T73" fmla="*/ 861 h 1013"/>
                <a:gd name="T74" fmla="*/ 275 w 1788"/>
                <a:gd name="T75" fmla="*/ 987 h 1013"/>
                <a:gd name="T76" fmla="*/ 331 w 1788"/>
                <a:gd name="T77" fmla="*/ 1008 h 1013"/>
                <a:gd name="T78" fmla="*/ 429 w 1788"/>
                <a:gd name="T79" fmla="*/ 1013 h 1013"/>
                <a:gd name="T80" fmla="*/ 578 w 1788"/>
                <a:gd name="T81" fmla="*/ 759 h 1013"/>
                <a:gd name="T82" fmla="*/ 623 w 1788"/>
                <a:gd name="T83" fmla="*/ 403 h 1013"/>
                <a:gd name="T84" fmla="*/ 674 w 1788"/>
                <a:gd name="T85" fmla="*/ 946 h 1013"/>
                <a:gd name="T86" fmla="*/ 680 w 1788"/>
                <a:gd name="T87" fmla="*/ 959 h 1013"/>
                <a:gd name="T88" fmla="*/ 702 w 1788"/>
                <a:gd name="T89" fmla="*/ 934 h 1013"/>
                <a:gd name="T90" fmla="*/ 798 w 1788"/>
                <a:gd name="T91" fmla="*/ 930 h 1013"/>
                <a:gd name="T92" fmla="*/ 871 w 1788"/>
                <a:gd name="T93" fmla="*/ 883 h 1013"/>
                <a:gd name="T94" fmla="*/ 1040 w 1788"/>
                <a:gd name="T95" fmla="*/ 807 h 1013"/>
                <a:gd name="T96" fmla="*/ 1064 w 1788"/>
                <a:gd name="T97" fmla="*/ 731 h 1013"/>
                <a:gd name="T98" fmla="*/ 1064 w 1788"/>
                <a:gd name="T99" fmla="*/ 780 h 1013"/>
                <a:gd name="T100" fmla="*/ 1097 w 1788"/>
                <a:gd name="T101" fmla="*/ 688 h 1013"/>
                <a:gd name="T102" fmla="*/ 1247 w 1788"/>
                <a:gd name="T103" fmla="*/ 566 h 1013"/>
                <a:gd name="T104" fmla="*/ 1563 w 1788"/>
                <a:gd name="T105" fmla="*/ 606 h 1013"/>
                <a:gd name="T106" fmla="*/ 1604 w 1788"/>
                <a:gd name="T107" fmla="*/ 633 h 1013"/>
                <a:gd name="T108" fmla="*/ 1601 w 1788"/>
                <a:gd name="T109" fmla="*/ 587 h 1013"/>
                <a:gd name="T110" fmla="*/ 1620 w 1788"/>
                <a:gd name="T111" fmla="*/ 681 h 1013"/>
                <a:gd name="T112" fmla="*/ 1649 w 1788"/>
                <a:gd name="T113" fmla="*/ 686 h 1013"/>
                <a:gd name="T114" fmla="*/ 1728 w 1788"/>
                <a:gd name="T115" fmla="*/ 718 h 1013"/>
                <a:gd name="T116" fmla="*/ 1670 w 1788"/>
                <a:gd name="T117" fmla="*/ 676 h 1013"/>
                <a:gd name="T118" fmla="*/ 1679 w 1788"/>
                <a:gd name="T119" fmla="*/ 646 h 1013"/>
                <a:gd name="T120" fmla="*/ 1683 w 1788"/>
                <a:gd name="T121" fmla="*/ 709 h 1013"/>
                <a:gd name="T122" fmla="*/ 1712 w 1788"/>
                <a:gd name="T123" fmla="*/ 740 h 1013"/>
                <a:gd name="T124" fmla="*/ 1725 w 1788"/>
                <a:gd name="T125" fmla="*/ 677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88" h="1013">
                  <a:moveTo>
                    <a:pt x="727" y="286"/>
                  </a:moveTo>
                  <a:lnTo>
                    <a:pt x="722" y="289"/>
                  </a:lnTo>
                  <a:lnTo>
                    <a:pt x="727" y="287"/>
                  </a:lnTo>
                  <a:lnTo>
                    <a:pt x="727" y="286"/>
                  </a:lnTo>
                  <a:close/>
                  <a:moveTo>
                    <a:pt x="745" y="276"/>
                  </a:moveTo>
                  <a:lnTo>
                    <a:pt x="740" y="278"/>
                  </a:lnTo>
                  <a:lnTo>
                    <a:pt x="735" y="282"/>
                  </a:lnTo>
                  <a:lnTo>
                    <a:pt x="745" y="277"/>
                  </a:lnTo>
                  <a:lnTo>
                    <a:pt x="745" y="276"/>
                  </a:lnTo>
                  <a:close/>
                  <a:moveTo>
                    <a:pt x="769" y="265"/>
                  </a:moveTo>
                  <a:lnTo>
                    <a:pt x="764" y="267"/>
                  </a:lnTo>
                  <a:lnTo>
                    <a:pt x="777" y="262"/>
                  </a:lnTo>
                  <a:lnTo>
                    <a:pt x="769" y="265"/>
                  </a:lnTo>
                  <a:close/>
                  <a:moveTo>
                    <a:pt x="1192" y="554"/>
                  </a:moveTo>
                  <a:lnTo>
                    <a:pt x="1196" y="559"/>
                  </a:lnTo>
                  <a:lnTo>
                    <a:pt x="1195" y="554"/>
                  </a:lnTo>
                  <a:lnTo>
                    <a:pt x="1192" y="554"/>
                  </a:lnTo>
                  <a:close/>
                  <a:moveTo>
                    <a:pt x="1195" y="545"/>
                  </a:moveTo>
                  <a:lnTo>
                    <a:pt x="1195" y="547"/>
                  </a:lnTo>
                  <a:lnTo>
                    <a:pt x="1195" y="552"/>
                  </a:lnTo>
                  <a:lnTo>
                    <a:pt x="1200" y="549"/>
                  </a:lnTo>
                  <a:lnTo>
                    <a:pt x="1195" y="545"/>
                  </a:lnTo>
                  <a:close/>
                  <a:moveTo>
                    <a:pt x="1200" y="594"/>
                  </a:moveTo>
                  <a:lnTo>
                    <a:pt x="1202" y="589"/>
                  </a:lnTo>
                  <a:lnTo>
                    <a:pt x="1202" y="585"/>
                  </a:lnTo>
                  <a:lnTo>
                    <a:pt x="1201" y="585"/>
                  </a:lnTo>
                  <a:lnTo>
                    <a:pt x="1198" y="589"/>
                  </a:lnTo>
                  <a:lnTo>
                    <a:pt x="1200" y="594"/>
                  </a:lnTo>
                  <a:close/>
                  <a:moveTo>
                    <a:pt x="1200" y="599"/>
                  </a:moveTo>
                  <a:lnTo>
                    <a:pt x="1205" y="594"/>
                  </a:lnTo>
                  <a:lnTo>
                    <a:pt x="1203" y="594"/>
                  </a:lnTo>
                  <a:lnTo>
                    <a:pt x="1200" y="599"/>
                  </a:lnTo>
                  <a:close/>
                  <a:moveTo>
                    <a:pt x="1202" y="573"/>
                  </a:moveTo>
                  <a:lnTo>
                    <a:pt x="1201" y="573"/>
                  </a:lnTo>
                  <a:lnTo>
                    <a:pt x="1201" y="578"/>
                  </a:lnTo>
                  <a:lnTo>
                    <a:pt x="1202" y="573"/>
                  </a:lnTo>
                  <a:close/>
                  <a:moveTo>
                    <a:pt x="1203" y="593"/>
                  </a:moveTo>
                  <a:lnTo>
                    <a:pt x="1207" y="588"/>
                  </a:lnTo>
                  <a:lnTo>
                    <a:pt x="1202" y="591"/>
                  </a:lnTo>
                  <a:lnTo>
                    <a:pt x="1201" y="596"/>
                  </a:lnTo>
                  <a:lnTo>
                    <a:pt x="1203" y="593"/>
                  </a:lnTo>
                  <a:close/>
                  <a:moveTo>
                    <a:pt x="1205" y="594"/>
                  </a:moveTo>
                  <a:lnTo>
                    <a:pt x="1208" y="593"/>
                  </a:lnTo>
                  <a:lnTo>
                    <a:pt x="1208" y="589"/>
                  </a:lnTo>
                  <a:lnTo>
                    <a:pt x="1205" y="594"/>
                  </a:lnTo>
                  <a:close/>
                  <a:moveTo>
                    <a:pt x="1250" y="555"/>
                  </a:moveTo>
                  <a:lnTo>
                    <a:pt x="1248" y="560"/>
                  </a:lnTo>
                  <a:lnTo>
                    <a:pt x="1258" y="552"/>
                  </a:lnTo>
                  <a:lnTo>
                    <a:pt x="1255" y="551"/>
                  </a:lnTo>
                  <a:lnTo>
                    <a:pt x="1250" y="555"/>
                  </a:lnTo>
                  <a:close/>
                  <a:moveTo>
                    <a:pt x="1276" y="557"/>
                  </a:moveTo>
                  <a:lnTo>
                    <a:pt x="1278" y="562"/>
                  </a:lnTo>
                  <a:lnTo>
                    <a:pt x="1278" y="557"/>
                  </a:lnTo>
                  <a:lnTo>
                    <a:pt x="1276" y="557"/>
                  </a:lnTo>
                  <a:close/>
                  <a:moveTo>
                    <a:pt x="1301" y="577"/>
                  </a:moveTo>
                  <a:lnTo>
                    <a:pt x="1300" y="582"/>
                  </a:lnTo>
                  <a:lnTo>
                    <a:pt x="1306" y="573"/>
                  </a:lnTo>
                  <a:lnTo>
                    <a:pt x="1305" y="573"/>
                  </a:lnTo>
                  <a:lnTo>
                    <a:pt x="1301" y="577"/>
                  </a:lnTo>
                  <a:close/>
                  <a:moveTo>
                    <a:pt x="1783" y="690"/>
                  </a:moveTo>
                  <a:lnTo>
                    <a:pt x="1780" y="699"/>
                  </a:lnTo>
                  <a:lnTo>
                    <a:pt x="1783" y="704"/>
                  </a:lnTo>
                  <a:lnTo>
                    <a:pt x="1784" y="694"/>
                  </a:lnTo>
                  <a:lnTo>
                    <a:pt x="1783" y="691"/>
                  </a:lnTo>
                  <a:lnTo>
                    <a:pt x="1783" y="690"/>
                  </a:lnTo>
                  <a:close/>
                  <a:moveTo>
                    <a:pt x="1786" y="703"/>
                  </a:moveTo>
                  <a:lnTo>
                    <a:pt x="1785" y="708"/>
                  </a:lnTo>
                  <a:lnTo>
                    <a:pt x="1788" y="703"/>
                  </a:lnTo>
                  <a:lnTo>
                    <a:pt x="1786" y="703"/>
                  </a:lnTo>
                  <a:close/>
                  <a:moveTo>
                    <a:pt x="618" y="414"/>
                  </a:moveTo>
                  <a:lnTo>
                    <a:pt x="617" y="414"/>
                  </a:lnTo>
                  <a:lnTo>
                    <a:pt x="622" y="417"/>
                  </a:lnTo>
                  <a:lnTo>
                    <a:pt x="618" y="414"/>
                  </a:lnTo>
                  <a:close/>
                  <a:moveTo>
                    <a:pt x="623" y="418"/>
                  </a:moveTo>
                  <a:lnTo>
                    <a:pt x="622" y="417"/>
                  </a:lnTo>
                  <a:lnTo>
                    <a:pt x="628" y="421"/>
                  </a:lnTo>
                  <a:lnTo>
                    <a:pt x="623" y="418"/>
                  </a:lnTo>
                  <a:close/>
                  <a:moveTo>
                    <a:pt x="703" y="298"/>
                  </a:moveTo>
                  <a:lnTo>
                    <a:pt x="701" y="300"/>
                  </a:lnTo>
                  <a:lnTo>
                    <a:pt x="706" y="298"/>
                  </a:lnTo>
                  <a:lnTo>
                    <a:pt x="703" y="298"/>
                  </a:lnTo>
                  <a:close/>
                  <a:moveTo>
                    <a:pt x="745" y="158"/>
                  </a:moveTo>
                  <a:lnTo>
                    <a:pt x="748" y="158"/>
                  </a:lnTo>
                  <a:lnTo>
                    <a:pt x="750" y="156"/>
                  </a:lnTo>
                  <a:lnTo>
                    <a:pt x="745" y="158"/>
                  </a:lnTo>
                  <a:close/>
                  <a:moveTo>
                    <a:pt x="1106" y="707"/>
                  </a:moveTo>
                  <a:lnTo>
                    <a:pt x="1106" y="702"/>
                  </a:lnTo>
                  <a:lnTo>
                    <a:pt x="1101" y="699"/>
                  </a:lnTo>
                  <a:lnTo>
                    <a:pt x="1096" y="701"/>
                  </a:lnTo>
                  <a:lnTo>
                    <a:pt x="1091" y="696"/>
                  </a:lnTo>
                  <a:lnTo>
                    <a:pt x="1087" y="698"/>
                  </a:lnTo>
                  <a:lnTo>
                    <a:pt x="1087" y="708"/>
                  </a:lnTo>
                  <a:lnTo>
                    <a:pt x="1082" y="707"/>
                  </a:lnTo>
                  <a:lnTo>
                    <a:pt x="1079" y="708"/>
                  </a:lnTo>
                  <a:lnTo>
                    <a:pt x="1082" y="712"/>
                  </a:lnTo>
                  <a:lnTo>
                    <a:pt x="1079" y="712"/>
                  </a:lnTo>
                  <a:lnTo>
                    <a:pt x="1077" y="717"/>
                  </a:lnTo>
                  <a:lnTo>
                    <a:pt x="1074" y="715"/>
                  </a:lnTo>
                  <a:lnTo>
                    <a:pt x="1074" y="719"/>
                  </a:lnTo>
                  <a:lnTo>
                    <a:pt x="1079" y="723"/>
                  </a:lnTo>
                  <a:lnTo>
                    <a:pt x="1084" y="722"/>
                  </a:lnTo>
                  <a:lnTo>
                    <a:pt x="1081" y="720"/>
                  </a:lnTo>
                  <a:lnTo>
                    <a:pt x="1087" y="723"/>
                  </a:lnTo>
                  <a:lnTo>
                    <a:pt x="1089" y="718"/>
                  </a:lnTo>
                  <a:lnTo>
                    <a:pt x="1094" y="714"/>
                  </a:lnTo>
                  <a:lnTo>
                    <a:pt x="1094" y="710"/>
                  </a:lnTo>
                  <a:lnTo>
                    <a:pt x="1095" y="714"/>
                  </a:lnTo>
                  <a:lnTo>
                    <a:pt x="1098" y="714"/>
                  </a:lnTo>
                  <a:lnTo>
                    <a:pt x="1101" y="709"/>
                  </a:lnTo>
                  <a:lnTo>
                    <a:pt x="1106" y="712"/>
                  </a:lnTo>
                  <a:lnTo>
                    <a:pt x="1110" y="707"/>
                  </a:lnTo>
                  <a:lnTo>
                    <a:pt x="1110" y="702"/>
                  </a:lnTo>
                  <a:lnTo>
                    <a:pt x="1106" y="707"/>
                  </a:lnTo>
                  <a:close/>
                  <a:moveTo>
                    <a:pt x="1777" y="707"/>
                  </a:moveTo>
                  <a:lnTo>
                    <a:pt x="1777" y="709"/>
                  </a:lnTo>
                  <a:lnTo>
                    <a:pt x="1778" y="709"/>
                  </a:lnTo>
                  <a:lnTo>
                    <a:pt x="1779" y="704"/>
                  </a:lnTo>
                  <a:lnTo>
                    <a:pt x="1779" y="704"/>
                  </a:lnTo>
                  <a:lnTo>
                    <a:pt x="1777" y="707"/>
                  </a:lnTo>
                  <a:close/>
                  <a:moveTo>
                    <a:pt x="1780" y="683"/>
                  </a:moveTo>
                  <a:lnTo>
                    <a:pt x="1781" y="676"/>
                  </a:lnTo>
                  <a:lnTo>
                    <a:pt x="1780" y="672"/>
                  </a:lnTo>
                  <a:lnTo>
                    <a:pt x="1779" y="672"/>
                  </a:lnTo>
                  <a:lnTo>
                    <a:pt x="1777" y="667"/>
                  </a:lnTo>
                  <a:lnTo>
                    <a:pt x="1772" y="664"/>
                  </a:lnTo>
                  <a:lnTo>
                    <a:pt x="1770" y="659"/>
                  </a:lnTo>
                  <a:lnTo>
                    <a:pt x="1767" y="654"/>
                  </a:lnTo>
                  <a:lnTo>
                    <a:pt x="1767" y="645"/>
                  </a:lnTo>
                  <a:lnTo>
                    <a:pt x="1765" y="644"/>
                  </a:lnTo>
                  <a:lnTo>
                    <a:pt x="1765" y="644"/>
                  </a:lnTo>
                  <a:lnTo>
                    <a:pt x="1763" y="639"/>
                  </a:lnTo>
                  <a:lnTo>
                    <a:pt x="1759" y="635"/>
                  </a:lnTo>
                  <a:lnTo>
                    <a:pt x="1753" y="638"/>
                  </a:lnTo>
                  <a:lnTo>
                    <a:pt x="1749" y="638"/>
                  </a:lnTo>
                  <a:lnTo>
                    <a:pt x="1744" y="634"/>
                  </a:lnTo>
                  <a:lnTo>
                    <a:pt x="1739" y="634"/>
                  </a:lnTo>
                  <a:lnTo>
                    <a:pt x="1733" y="631"/>
                  </a:lnTo>
                  <a:lnTo>
                    <a:pt x="1725" y="633"/>
                  </a:lnTo>
                  <a:lnTo>
                    <a:pt x="1720" y="631"/>
                  </a:lnTo>
                  <a:lnTo>
                    <a:pt x="1710" y="630"/>
                  </a:lnTo>
                  <a:lnTo>
                    <a:pt x="1705" y="631"/>
                  </a:lnTo>
                  <a:lnTo>
                    <a:pt x="1700" y="633"/>
                  </a:lnTo>
                  <a:lnTo>
                    <a:pt x="1699" y="630"/>
                  </a:lnTo>
                  <a:lnTo>
                    <a:pt x="1695" y="625"/>
                  </a:lnTo>
                  <a:lnTo>
                    <a:pt x="1690" y="624"/>
                  </a:lnTo>
                  <a:lnTo>
                    <a:pt x="1685" y="618"/>
                  </a:lnTo>
                  <a:lnTo>
                    <a:pt x="1680" y="614"/>
                  </a:lnTo>
                  <a:lnTo>
                    <a:pt x="1675" y="615"/>
                  </a:lnTo>
                  <a:lnTo>
                    <a:pt x="1675" y="609"/>
                  </a:lnTo>
                  <a:lnTo>
                    <a:pt x="1673" y="606"/>
                  </a:lnTo>
                  <a:lnTo>
                    <a:pt x="1668" y="601"/>
                  </a:lnTo>
                  <a:lnTo>
                    <a:pt x="1658" y="596"/>
                  </a:lnTo>
                  <a:lnTo>
                    <a:pt x="1644" y="583"/>
                  </a:lnTo>
                  <a:lnTo>
                    <a:pt x="1634" y="577"/>
                  </a:lnTo>
                  <a:lnTo>
                    <a:pt x="1631" y="572"/>
                  </a:lnTo>
                  <a:lnTo>
                    <a:pt x="1621" y="566"/>
                  </a:lnTo>
                  <a:lnTo>
                    <a:pt x="1618" y="561"/>
                  </a:lnTo>
                  <a:lnTo>
                    <a:pt x="1618" y="561"/>
                  </a:lnTo>
                  <a:lnTo>
                    <a:pt x="1609" y="556"/>
                  </a:lnTo>
                  <a:lnTo>
                    <a:pt x="1602" y="551"/>
                  </a:lnTo>
                  <a:lnTo>
                    <a:pt x="1597" y="549"/>
                  </a:lnTo>
                  <a:lnTo>
                    <a:pt x="1589" y="547"/>
                  </a:lnTo>
                  <a:lnTo>
                    <a:pt x="1584" y="545"/>
                  </a:lnTo>
                  <a:lnTo>
                    <a:pt x="1575" y="536"/>
                  </a:lnTo>
                  <a:lnTo>
                    <a:pt x="1570" y="535"/>
                  </a:lnTo>
                  <a:lnTo>
                    <a:pt x="1565" y="533"/>
                  </a:lnTo>
                  <a:lnTo>
                    <a:pt x="1560" y="534"/>
                  </a:lnTo>
                  <a:lnTo>
                    <a:pt x="1553" y="524"/>
                  </a:lnTo>
                  <a:lnTo>
                    <a:pt x="1552" y="519"/>
                  </a:lnTo>
                  <a:lnTo>
                    <a:pt x="1548" y="518"/>
                  </a:lnTo>
                  <a:lnTo>
                    <a:pt x="1544" y="514"/>
                  </a:lnTo>
                  <a:lnTo>
                    <a:pt x="1539" y="514"/>
                  </a:lnTo>
                  <a:lnTo>
                    <a:pt x="1533" y="514"/>
                  </a:lnTo>
                  <a:lnTo>
                    <a:pt x="1530" y="519"/>
                  </a:lnTo>
                  <a:lnTo>
                    <a:pt x="1525" y="524"/>
                  </a:lnTo>
                  <a:lnTo>
                    <a:pt x="1520" y="528"/>
                  </a:lnTo>
                  <a:lnTo>
                    <a:pt x="1521" y="533"/>
                  </a:lnTo>
                  <a:lnTo>
                    <a:pt x="1518" y="543"/>
                  </a:lnTo>
                  <a:lnTo>
                    <a:pt x="1521" y="547"/>
                  </a:lnTo>
                  <a:lnTo>
                    <a:pt x="1520" y="552"/>
                  </a:lnTo>
                  <a:lnTo>
                    <a:pt x="1516" y="557"/>
                  </a:lnTo>
                  <a:lnTo>
                    <a:pt x="1507" y="566"/>
                  </a:lnTo>
                  <a:lnTo>
                    <a:pt x="1504" y="572"/>
                  </a:lnTo>
                  <a:lnTo>
                    <a:pt x="1502" y="576"/>
                  </a:lnTo>
                  <a:lnTo>
                    <a:pt x="1492" y="561"/>
                  </a:lnTo>
                  <a:lnTo>
                    <a:pt x="1458" y="544"/>
                  </a:lnTo>
                  <a:lnTo>
                    <a:pt x="1453" y="539"/>
                  </a:lnTo>
                  <a:lnTo>
                    <a:pt x="1447" y="535"/>
                  </a:lnTo>
                  <a:lnTo>
                    <a:pt x="1441" y="534"/>
                  </a:lnTo>
                  <a:lnTo>
                    <a:pt x="1436" y="531"/>
                  </a:lnTo>
                  <a:lnTo>
                    <a:pt x="1436" y="526"/>
                  </a:lnTo>
                  <a:lnTo>
                    <a:pt x="1434" y="520"/>
                  </a:lnTo>
                  <a:lnTo>
                    <a:pt x="1429" y="518"/>
                  </a:lnTo>
                  <a:lnTo>
                    <a:pt x="1420" y="522"/>
                  </a:lnTo>
                  <a:lnTo>
                    <a:pt x="1413" y="531"/>
                  </a:lnTo>
                  <a:lnTo>
                    <a:pt x="1412" y="533"/>
                  </a:lnTo>
                  <a:lnTo>
                    <a:pt x="1404" y="530"/>
                  </a:lnTo>
                  <a:lnTo>
                    <a:pt x="1399" y="535"/>
                  </a:lnTo>
                  <a:lnTo>
                    <a:pt x="1387" y="534"/>
                  </a:lnTo>
                  <a:lnTo>
                    <a:pt x="1384" y="529"/>
                  </a:lnTo>
                  <a:lnTo>
                    <a:pt x="1252" y="83"/>
                  </a:lnTo>
                  <a:lnTo>
                    <a:pt x="1242" y="46"/>
                  </a:lnTo>
                  <a:lnTo>
                    <a:pt x="1240" y="44"/>
                  </a:lnTo>
                  <a:lnTo>
                    <a:pt x="1234" y="45"/>
                  </a:lnTo>
                  <a:lnTo>
                    <a:pt x="1232" y="45"/>
                  </a:lnTo>
                  <a:lnTo>
                    <a:pt x="1226" y="41"/>
                  </a:lnTo>
                  <a:lnTo>
                    <a:pt x="1221" y="40"/>
                  </a:lnTo>
                  <a:lnTo>
                    <a:pt x="1221" y="41"/>
                  </a:lnTo>
                  <a:lnTo>
                    <a:pt x="1211" y="37"/>
                  </a:lnTo>
                  <a:lnTo>
                    <a:pt x="1206" y="34"/>
                  </a:lnTo>
                  <a:lnTo>
                    <a:pt x="1202" y="32"/>
                  </a:lnTo>
                  <a:lnTo>
                    <a:pt x="1198" y="32"/>
                  </a:lnTo>
                  <a:lnTo>
                    <a:pt x="1194" y="35"/>
                  </a:lnTo>
                  <a:lnTo>
                    <a:pt x="1189" y="34"/>
                  </a:lnTo>
                  <a:lnTo>
                    <a:pt x="1184" y="34"/>
                  </a:lnTo>
                  <a:lnTo>
                    <a:pt x="1179" y="36"/>
                  </a:lnTo>
                  <a:lnTo>
                    <a:pt x="1180" y="41"/>
                  </a:lnTo>
                  <a:lnTo>
                    <a:pt x="1175" y="40"/>
                  </a:lnTo>
                  <a:lnTo>
                    <a:pt x="1169" y="45"/>
                  </a:lnTo>
                  <a:lnTo>
                    <a:pt x="1164" y="46"/>
                  </a:lnTo>
                  <a:lnTo>
                    <a:pt x="1156" y="46"/>
                  </a:lnTo>
                  <a:lnTo>
                    <a:pt x="1155" y="45"/>
                  </a:lnTo>
                  <a:lnTo>
                    <a:pt x="1150" y="44"/>
                  </a:lnTo>
                  <a:lnTo>
                    <a:pt x="1145" y="40"/>
                  </a:lnTo>
                  <a:lnTo>
                    <a:pt x="1142" y="41"/>
                  </a:lnTo>
                  <a:lnTo>
                    <a:pt x="1137" y="40"/>
                  </a:lnTo>
                  <a:lnTo>
                    <a:pt x="1132" y="41"/>
                  </a:lnTo>
                  <a:lnTo>
                    <a:pt x="1127" y="42"/>
                  </a:lnTo>
                  <a:lnTo>
                    <a:pt x="1122" y="45"/>
                  </a:lnTo>
                  <a:lnTo>
                    <a:pt x="1113" y="44"/>
                  </a:lnTo>
                  <a:lnTo>
                    <a:pt x="1108" y="42"/>
                  </a:lnTo>
                  <a:lnTo>
                    <a:pt x="1106" y="40"/>
                  </a:lnTo>
                  <a:lnTo>
                    <a:pt x="1102" y="40"/>
                  </a:lnTo>
                  <a:lnTo>
                    <a:pt x="1100" y="39"/>
                  </a:lnTo>
                  <a:lnTo>
                    <a:pt x="1095" y="41"/>
                  </a:lnTo>
                  <a:lnTo>
                    <a:pt x="1091" y="37"/>
                  </a:lnTo>
                  <a:lnTo>
                    <a:pt x="1085" y="35"/>
                  </a:lnTo>
                  <a:lnTo>
                    <a:pt x="1081" y="35"/>
                  </a:lnTo>
                  <a:lnTo>
                    <a:pt x="1076" y="35"/>
                  </a:lnTo>
                  <a:lnTo>
                    <a:pt x="1071" y="35"/>
                  </a:lnTo>
                  <a:lnTo>
                    <a:pt x="1068" y="35"/>
                  </a:lnTo>
                  <a:lnTo>
                    <a:pt x="1064" y="40"/>
                  </a:lnTo>
                  <a:lnTo>
                    <a:pt x="1059" y="40"/>
                  </a:lnTo>
                  <a:lnTo>
                    <a:pt x="1056" y="39"/>
                  </a:lnTo>
                  <a:lnTo>
                    <a:pt x="1052" y="40"/>
                  </a:lnTo>
                  <a:lnTo>
                    <a:pt x="1048" y="41"/>
                  </a:lnTo>
                  <a:lnTo>
                    <a:pt x="1045" y="42"/>
                  </a:lnTo>
                  <a:lnTo>
                    <a:pt x="1044" y="46"/>
                  </a:lnTo>
                  <a:lnTo>
                    <a:pt x="1039" y="44"/>
                  </a:lnTo>
                  <a:lnTo>
                    <a:pt x="1031" y="42"/>
                  </a:lnTo>
                  <a:lnTo>
                    <a:pt x="1032" y="37"/>
                  </a:lnTo>
                  <a:lnTo>
                    <a:pt x="1027" y="37"/>
                  </a:lnTo>
                  <a:lnTo>
                    <a:pt x="1023" y="39"/>
                  </a:lnTo>
                  <a:lnTo>
                    <a:pt x="1018" y="37"/>
                  </a:lnTo>
                  <a:lnTo>
                    <a:pt x="1023" y="36"/>
                  </a:lnTo>
                  <a:lnTo>
                    <a:pt x="1018" y="31"/>
                  </a:lnTo>
                  <a:lnTo>
                    <a:pt x="1021" y="27"/>
                  </a:lnTo>
                  <a:lnTo>
                    <a:pt x="1019" y="23"/>
                  </a:lnTo>
                  <a:lnTo>
                    <a:pt x="1014" y="24"/>
                  </a:lnTo>
                  <a:lnTo>
                    <a:pt x="1010" y="24"/>
                  </a:lnTo>
                  <a:lnTo>
                    <a:pt x="1005" y="20"/>
                  </a:lnTo>
                  <a:lnTo>
                    <a:pt x="1001" y="23"/>
                  </a:lnTo>
                  <a:lnTo>
                    <a:pt x="996" y="24"/>
                  </a:lnTo>
                  <a:lnTo>
                    <a:pt x="986" y="29"/>
                  </a:lnTo>
                  <a:lnTo>
                    <a:pt x="981" y="27"/>
                  </a:lnTo>
                  <a:lnTo>
                    <a:pt x="976" y="25"/>
                  </a:lnTo>
                  <a:lnTo>
                    <a:pt x="979" y="20"/>
                  </a:lnTo>
                  <a:lnTo>
                    <a:pt x="976" y="15"/>
                  </a:lnTo>
                  <a:lnTo>
                    <a:pt x="971" y="14"/>
                  </a:lnTo>
                  <a:lnTo>
                    <a:pt x="971" y="19"/>
                  </a:lnTo>
                  <a:lnTo>
                    <a:pt x="966" y="15"/>
                  </a:lnTo>
                  <a:lnTo>
                    <a:pt x="965" y="20"/>
                  </a:lnTo>
                  <a:lnTo>
                    <a:pt x="959" y="29"/>
                  </a:lnTo>
                  <a:lnTo>
                    <a:pt x="954" y="30"/>
                  </a:lnTo>
                  <a:lnTo>
                    <a:pt x="950" y="25"/>
                  </a:lnTo>
                  <a:lnTo>
                    <a:pt x="951" y="23"/>
                  </a:lnTo>
                  <a:lnTo>
                    <a:pt x="956" y="21"/>
                  </a:lnTo>
                  <a:lnTo>
                    <a:pt x="960" y="16"/>
                  </a:lnTo>
                  <a:lnTo>
                    <a:pt x="960" y="13"/>
                  </a:lnTo>
                  <a:lnTo>
                    <a:pt x="956" y="9"/>
                  </a:lnTo>
                  <a:lnTo>
                    <a:pt x="950" y="11"/>
                  </a:lnTo>
                  <a:lnTo>
                    <a:pt x="948" y="6"/>
                  </a:lnTo>
                  <a:lnTo>
                    <a:pt x="943" y="5"/>
                  </a:lnTo>
                  <a:lnTo>
                    <a:pt x="945" y="0"/>
                  </a:lnTo>
                  <a:lnTo>
                    <a:pt x="940" y="4"/>
                  </a:lnTo>
                  <a:lnTo>
                    <a:pt x="934" y="13"/>
                  </a:lnTo>
                  <a:lnTo>
                    <a:pt x="932" y="18"/>
                  </a:lnTo>
                  <a:lnTo>
                    <a:pt x="928" y="23"/>
                  </a:lnTo>
                  <a:lnTo>
                    <a:pt x="918" y="31"/>
                  </a:lnTo>
                  <a:lnTo>
                    <a:pt x="905" y="35"/>
                  </a:lnTo>
                  <a:lnTo>
                    <a:pt x="900" y="35"/>
                  </a:lnTo>
                  <a:lnTo>
                    <a:pt x="895" y="39"/>
                  </a:lnTo>
                  <a:lnTo>
                    <a:pt x="893" y="35"/>
                  </a:lnTo>
                  <a:lnTo>
                    <a:pt x="895" y="30"/>
                  </a:lnTo>
                  <a:lnTo>
                    <a:pt x="891" y="32"/>
                  </a:lnTo>
                  <a:lnTo>
                    <a:pt x="881" y="41"/>
                  </a:lnTo>
                  <a:lnTo>
                    <a:pt x="881" y="42"/>
                  </a:lnTo>
                  <a:lnTo>
                    <a:pt x="884" y="47"/>
                  </a:lnTo>
                  <a:lnTo>
                    <a:pt x="888" y="50"/>
                  </a:lnTo>
                  <a:lnTo>
                    <a:pt x="893" y="48"/>
                  </a:lnTo>
                  <a:lnTo>
                    <a:pt x="884" y="52"/>
                  </a:lnTo>
                  <a:lnTo>
                    <a:pt x="884" y="62"/>
                  </a:lnTo>
                  <a:lnTo>
                    <a:pt x="881" y="57"/>
                  </a:lnTo>
                  <a:lnTo>
                    <a:pt x="880" y="58"/>
                  </a:lnTo>
                  <a:lnTo>
                    <a:pt x="881" y="53"/>
                  </a:lnTo>
                  <a:lnTo>
                    <a:pt x="881" y="45"/>
                  </a:lnTo>
                  <a:lnTo>
                    <a:pt x="881" y="45"/>
                  </a:lnTo>
                  <a:lnTo>
                    <a:pt x="876" y="47"/>
                  </a:lnTo>
                  <a:lnTo>
                    <a:pt x="866" y="57"/>
                  </a:lnTo>
                  <a:lnTo>
                    <a:pt x="859" y="62"/>
                  </a:lnTo>
                  <a:lnTo>
                    <a:pt x="858" y="62"/>
                  </a:lnTo>
                  <a:lnTo>
                    <a:pt x="853" y="63"/>
                  </a:lnTo>
                  <a:lnTo>
                    <a:pt x="848" y="66"/>
                  </a:lnTo>
                  <a:lnTo>
                    <a:pt x="843" y="66"/>
                  </a:lnTo>
                  <a:lnTo>
                    <a:pt x="848" y="65"/>
                  </a:lnTo>
                  <a:lnTo>
                    <a:pt x="848" y="61"/>
                  </a:lnTo>
                  <a:lnTo>
                    <a:pt x="844" y="61"/>
                  </a:lnTo>
                  <a:lnTo>
                    <a:pt x="834" y="76"/>
                  </a:lnTo>
                  <a:lnTo>
                    <a:pt x="834" y="77"/>
                  </a:lnTo>
                  <a:lnTo>
                    <a:pt x="827" y="87"/>
                  </a:lnTo>
                  <a:lnTo>
                    <a:pt x="823" y="94"/>
                  </a:lnTo>
                  <a:lnTo>
                    <a:pt x="821" y="95"/>
                  </a:lnTo>
                  <a:lnTo>
                    <a:pt x="821" y="102"/>
                  </a:lnTo>
                  <a:lnTo>
                    <a:pt x="821" y="105"/>
                  </a:lnTo>
                  <a:lnTo>
                    <a:pt x="816" y="114"/>
                  </a:lnTo>
                  <a:lnTo>
                    <a:pt x="809" y="124"/>
                  </a:lnTo>
                  <a:lnTo>
                    <a:pt x="804" y="128"/>
                  </a:lnTo>
                  <a:lnTo>
                    <a:pt x="800" y="130"/>
                  </a:lnTo>
                  <a:lnTo>
                    <a:pt x="795" y="132"/>
                  </a:lnTo>
                  <a:lnTo>
                    <a:pt x="772" y="134"/>
                  </a:lnTo>
                  <a:lnTo>
                    <a:pt x="762" y="132"/>
                  </a:lnTo>
                  <a:lnTo>
                    <a:pt x="758" y="135"/>
                  </a:lnTo>
                  <a:lnTo>
                    <a:pt x="756" y="150"/>
                  </a:lnTo>
                  <a:lnTo>
                    <a:pt x="754" y="153"/>
                  </a:lnTo>
                  <a:lnTo>
                    <a:pt x="749" y="158"/>
                  </a:lnTo>
                  <a:lnTo>
                    <a:pt x="748" y="158"/>
                  </a:lnTo>
                  <a:lnTo>
                    <a:pt x="745" y="160"/>
                  </a:lnTo>
                  <a:lnTo>
                    <a:pt x="750" y="161"/>
                  </a:lnTo>
                  <a:lnTo>
                    <a:pt x="755" y="165"/>
                  </a:lnTo>
                  <a:lnTo>
                    <a:pt x="762" y="174"/>
                  </a:lnTo>
                  <a:lnTo>
                    <a:pt x="767" y="176"/>
                  </a:lnTo>
                  <a:lnTo>
                    <a:pt x="771" y="179"/>
                  </a:lnTo>
                  <a:lnTo>
                    <a:pt x="783" y="193"/>
                  </a:lnTo>
                  <a:lnTo>
                    <a:pt x="787" y="195"/>
                  </a:lnTo>
                  <a:lnTo>
                    <a:pt x="791" y="200"/>
                  </a:lnTo>
                  <a:lnTo>
                    <a:pt x="796" y="204"/>
                  </a:lnTo>
                  <a:lnTo>
                    <a:pt x="797" y="209"/>
                  </a:lnTo>
                  <a:lnTo>
                    <a:pt x="801" y="219"/>
                  </a:lnTo>
                  <a:lnTo>
                    <a:pt x="801" y="228"/>
                  </a:lnTo>
                  <a:lnTo>
                    <a:pt x="804" y="232"/>
                  </a:lnTo>
                  <a:lnTo>
                    <a:pt x="814" y="235"/>
                  </a:lnTo>
                  <a:lnTo>
                    <a:pt x="824" y="236"/>
                  </a:lnTo>
                  <a:lnTo>
                    <a:pt x="828" y="236"/>
                  </a:lnTo>
                  <a:lnTo>
                    <a:pt x="829" y="230"/>
                  </a:lnTo>
                  <a:lnTo>
                    <a:pt x="833" y="235"/>
                  </a:lnTo>
                  <a:lnTo>
                    <a:pt x="833" y="239"/>
                  </a:lnTo>
                  <a:lnTo>
                    <a:pt x="838" y="237"/>
                  </a:lnTo>
                  <a:lnTo>
                    <a:pt x="843" y="237"/>
                  </a:lnTo>
                  <a:lnTo>
                    <a:pt x="844" y="241"/>
                  </a:lnTo>
                  <a:lnTo>
                    <a:pt x="840" y="250"/>
                  </a:lnTo>
                  <a:lnTo>
                    <a:pt x="842" y="256"/>
                  </a:lnTo>
                  <a:lnTo>
                    <a:pt x="846" y="263"/>
                  </a:lnTo>
                  <a:lnTo>
                    <a:pt x="853" y="265"/>
                  </a:lnTo>
                  <a:lnTo>
                    <a:pt x="856" y="258"/>
                  </a:lnTo>
                  <a:lnTo>
                    <a:pt x="861" y="258"/>
                  </a:lnTo>
                  <a:lnTo>
                    <a:pt x="866" y="262"/>
                  </a:lnTo>
                  <a:lnTo>
                    <a:pt x="870" y="260"/>
                  </a:lnTo>
                  <a:lnTo>
                    <a:pt x="875" y="263"/>
                  </a:lnTo>
                  <a:lnTo>
                    <a:pt x="876" y="268"/>
                  </a:lnTo>
                  <a:lnTo>
                    <a:pt x="876" y="273"/>
                  </a:lnTo>
                  <a:lnTo>
                    <a:pt x="866" y="274"/>
                  </a:lnTo>
                  <a:lnTo>
                    <a:pt x="861" y="272"/>
                  </a:lnTo>
                  <a:lnTo>
                    <a:pt x="856" y="267"/>
                  </a:lnTo>
                  <a:lnTo>
                    <a:pt x="851" y="268"/>
                  </a:lnTo>
                  <a:lnTo>
                    <a:pt x="846" y="270"/>
                  </a:lnTo>
                  <a:lnTo>
                    <a:pt x="843" y="267"/>
                  </a:lnTo>
                  <a:lnTo>
                    <a:pt x="839" y="262"/>
                  </a:lnTo>
                  <a:lnTo>
                    <a:pt x="837" y="257"/>
                  </a:lnTo>
                  <a:lnTo>
                    <a:pt x="838" y="252"/>
                  </a:lnTo>
                  <a:lnTo>
                    <a:pt x="834" y="247"/>
                  </a:lnTo>
                  <a:lnTo>
                    <a:pt x="829" y="244"/>
                  </a:lnTo>
                  <a:lnTo>
                    <a:pt x="824" y="245"/>
                  </a:lnTo>
                  <a:lnTo>
                    <a:pt x="827" y="249"/>
                  </a:lnTo>
                  <a:lnTo>
                    <a:pt x="835" y="258"/>
                  </a:lnTo>
                  <a:lnTo>
                    <a:pt x="839" y="263"/>
                  </a:lnTo>
                  <a:lnTo>
                    <a:pt x="840" y="267"/>
                  </a:lnTo>
                  <a:lnTo>
                    <a:pt x="839" y="277"/>
                  </a:lnTo>
                  <a:lnTo>
                    <a:pt x="843" y="272"/>
                  </a:lnTo>
                  <a:lnTo>
                    <a:pt x="848" y="272"/>
                  </a:lnTo>
                  <a:lnTo>
                    <a:pt x="858" y="277"/>
                  </a:lnTo>
                  <a:lnTo>
                    <a:pt x="859" y="282"/>
                  </a:lnTo>
                  <a:lnTo>
                    <a:pt x="856" y="287"/>
                  </a:lnTo>
                  <a:lnTo>
                    <a:pt x="855" y="282"/>
                  </a:lnTo>
                  <a:lnTo>
                    <a:pt x="851" y="279"/>
                  </a:lnTo>
                  <a:lnTo>
                    <a:pt x="846" y="281"/>
                  </a:lnTo>
                  <a:lnTo>
                    <a:pt x="845" y="286"/>
                  </a:lnTo>
                  <a:lnTo>
                    <a:pt x="842" y="291"/>
                  </a:lnTo>
                  <a:lnTo>
                    <a:pt x="843" y="291"/>
                  </a:lnTo>
                  <a:lnTo>
                    <a:pt x="839" y="294"/>
                  </a:lnTo>
                  <a:lnTo>
                    <a:pt x="835" y="291"/>
                  </a:lnTo>
                  <a:lnTo>
                    <a:pt x="830" y="291"/>
                  </a:lnTo>
                  <a:lnTo>
                    <a:pt x="827" y="291"/>
                  </a:lnTo>
                  <a:lnTo>
                    <a:pt x="822" y="292"/>
                  </a:lnTo>
                  <a:lnTo>
                    <a:pt x="819" y="287"/>
                  </a:lnTo>
                  <a:lnTo>
                    <a:pt x="811" y="289"/>
                  </a:lnTo>
                  <a:lnTo>
                    <a:pt x="806" y="288"/>
                  </a:lnTo>
                  <a:lnTo>
                    <a:pt x="801" y="288"/>
                  </a:lnTo>
                  <a:lnTo>
                    <a:pt x="796" y="286"/>
                  </a:lnTo>
                  <a:lnTo>
                    <a:pt x="795" y="281"/>
                  </a:lnTo>
                  <a:lnTo>
                    <a:pt x="790" y="281"/>
                  </a:lnTo>
                  <a:lnTo>
                    <a:pt x="795" y="279"/>
                  </a:lnTo>
                  <a:lnTo>
                    <a:pt x="797" y="270"/>
                  </a:lnTo>
                  <a:lnTo>
                    <a:pt x="800" y="265"/>
                  </a:lnTo>
                  <a:lnTo>
                    <a:pt x="797" y="260"/>
                  </a:lnTo>
                  <a:lnTo>
                    <a:pt x="802" y="261"/>
                  </a:lnTo>
                  <a:lnTo>
                    <a:pt x="797" y="258"/>
                  </a:lnTo>
                  <a:lnTo>
                    <a:pt x="787" y="258"/>
                  </a:lnTo>
                  <a:lnTo>
                    <a:pt x="783" y="260"/>
                  </a:lnTo>
                  <a:lnTo>
                    <a:pt x="779" y="262"/>
                  </a:lnTo>
                  <a:lnTo>
                    <a:pt x="774" y="265"/>
                  </a:lnTo>
                  <a:lnTo>
                    <a:pt x="772" y="267"/>
                  </a:lnTo>
                  <a:lnTo>
                    <a:pt x="762" y="267"/>
                  </a:lnTo>
                  <a:lnTo>
                    <a:pt x="758" y="270"/>
                  </a:lnTo>
                  <a:lnTo>
                    <a:pt x="754" y="273"/>
                  </a:lnTo>
                  <a:lnTo>
                    <a:pt x="756" y="278"/>
                  </a:lnTo>
                  <a:lnTo>
                    <a:pt x="756" y="283"/>
                  </a:lnTo>
                  <a:lnTo>
                    <a:pt x="753" y="283"/>
                  </a:lnTo>
                  <a:lnTo>
                    <a:pt x="743" y="278"/>
                  </a:lnTo>
                  <a:lnTo>
                    <a:pt x="728" y="287"/>
                  </a:lnTo>
                  <a:lnTo>
                    <a:pt x="727" y="292"/>
                  </a:lnTo>
                  <a:lnTo>
                    <a:pt x="722" y="294"/>
                  </a:lnTo>
                  <a:lnTo>
                    <a:pt x="717" y="292"/>
                  </a:lnTo>
                  <a:lnTo>
                    <a:pt x="713" y="295"/>
                  </a:lnTo>
                  <a:lnTo>
                    <a:pt x="711" y="300"/>
                  </a:lnTo>
                  <a:lnTo>
                    <a:pt x="706" y="302"/>
                  </a:lnTo>
                  <a:lnTo>
                    <a:pt x="701" y="300"/>
                  </a:lnTo>
                  <a:lnTo>
                    <a:pt x="698" y="303"/>
                  </a:lnTo>
                  <a:lnTo>
                    <a:pt x="712" y="315"/>
                  </a:lnTo>
                  <a:lnTo>
                    <a:pt x="717" y="318"/>
                  </a:lnTo>
                  <a:lnTo>
                    <a:pt x="720" y="319"/>
                  </a:lnTo>
                  <a:lnTo>
                    <a:pt x="725" y="321"/>
                  </a:lnTo>
                  <a:lnTo>
                    <a:pt x="730" y="323"/>
                  </a:lnTo>
                  <a:lnTo>
                    <a:pt x="724" y="320"/>
                  </a:lnTo>
                  <a:lnTo>
                    <a:pt x="739" y="325"/>
                  </a:lnTo>
                  <a:lnTo>
                    <a:pt x="744" y="330"/>
                  </a:lnTo>
                  <a:lnTo>
                    <a:pt x="740" y="329"/>
                  </a:lnTo>
                  <a:lnTo>
                    <a:pt x="735" y="329"/>
                  </a:lnTo>
                  <a:lnTo>
                    <a:pt x="733" y="334"/>
                  </a:lnTo>
                  <a:lnTo>
                    <a:pt x="728" y="335"/>
                  </a:lnTo>
                  <a:lnTo>
                    <a:pt x="723" y="333"/>
                  </a:lnTo>
                  <a:lnTo>
                    <a:pt x="723" y="329"/>
                  </a:lnTo>
                  <a:lnTo>
                    <a:pt x="723" y="334"/>
                  </a:lnTo>
                  <a:lnTo>
                    <a:pt x="727" y="337"/>
                  </a:lnTo>
                  <a:lnTo>
                    <a:pt x="728" y="342"/>
                  </a:lnTo>
                  <a:lnTo>
                    <a:pt x="733" y="347"/>
                  </a:lnTo>
                  <a:lnTo>
                    <a:pt x="734" y="347"/>
                  </a:lnTo>
                  <a:lnTo>
                    <a:pt x="730" y="357"/>
                  </a:lnTo>
                  <a:lnTo>
                    <a:pt x="733" y="362"/>
                  </a:lnTo>
                  <a:lnTo>
                    <a:pt x="738" y="366"/>
                  </a:lnTo>
                  <a:lnTo>
                    <a:pt x="751" y="370"/>
                  </a:lnTo>
                  <a:lnTo>
                    <a:pt x="761" y="375"/>
                  </a:lnTo>
                  <a:lnTo>
                    <a:pt x="765" y="372"/>
                  </a:lnTo>
                  <a:lnTo>
                    <a:pt x="770" y="373"/>
                  </a:lnTo>
                  <a:lnTo>
                    <a:pt x="780" y="370"/>
                  </a:lnTo>
                  <a:lnTo>
                    <a:pt x="793" y="370"/>
                  </a:lnTo>
                  <a:lnTo>
                    <a:pt x="798" y="371"/>
                  </a:lnTo>
                  <a:lnTo>
                    <a:pt x="808" y="378"/>
                  </a:lnTo>
                  <a:lnTo>
                    <a:pt x="807" y="375"/>
                  </a:lnTo>
                  <a:lnTo>
                    <a:pt x="803" y="370"/>
                  </a:lnTo>
                  <a:lnTo>
                    <a:pt x="808" y="368"/>
                  </a:lnTo>
                  <a:lnTo>
                    <a:pt x="812" y="373"/>
                  </a:lnTo>
                  <a:lnTo>
                    <a:pt x="817" y="382"/>
                  </a:lnTo>
                  <a:lnTo>
                    <a:pt x="822" y="373"/>
                  </a:lnTo>
                  <a:lnTo>
                    <a:pt x="827" y="370"/>
                  </a:lnTo>
                  <a:lnTo>
                    <a:pt x="832" y="366"/>
                  </a:lnTo>
                  <a:lnTo>
                    <a:pt x="837" y="363"/>
                  </a:lnTo>
                  <a:lnTo>
                    <a:pt x="842" y="358"/>
                  </a:lnTo>
                  <a:lnTo>
                    <a:pt x="846" y="362"/>
                  </a:lnTo>
                  <a:lnTo>
                    <a:pt x="850" y="357"/>
                  </a:lnTo>
                  <a:lnTo>
                    <a:pt x="854" y="352"/>
                  </a:lnTo>
                  <a:lnTo>
                    <a:pt x="859" y="352"/>
                  </a:lnTo>
                  <a:lnTo>
                    <a:pt x="855" y="355"/>
                  </a:lnTo>
                  <a:lnTo>
                    <a:pt x="860" y="358"/>
                  </a:lnTo>
                  <a:lnTo>
                    <a:pt x="863" y="365"/>
                  </a:lnTo>
                  <a:lnTo>
                    <a:pt x="863" y="368"/>
                  </a:lnTo>
                  <a:lnTo>
                    <a:pt x="859" y="373"/>
                  </a:lnTo>
                  <a:lnTo>
                    <a:pt x="854" y="376"/>
                  </a:lnTo>
                  <a:lnTo>
                    <a:pt x="849" y="375"/>
                  </a:lnTo>
                  <a:lnTo>
                    <a:pt x="848" y="376"/>
                  </a:lnTo>
                  <a:lnTo>
                    <a:pt x="846" y="381"/>
                  </a:lnTo>
                  <a:lnTo>
                    <a:pt x="851" y="382"/>
                  </a:lnTo>
                  <a:lnTo>
                    <a:pt x="859" y="391"/>
                  </a:lnTo>
                  <a:lnTo>
                    <a:pt x="859" y="400"/>
                  </a:lnTo>
                  <a:lnTo>
                    <a:pt x="863" y="415"/>
                  </a:lnTo>
                  <a:lnTo>
                    <a:pt x="861" y="419"/>
                  </a:lnTo>
                  <a:lnTo>
                    <a:pt x="854" y="429"/>
                  </a:lnTo>
                  <a:lnTo>
                    <a:pt x="850" y="433"/>
                  </a:lnTo>
                  <a:lnTo>
                    <a:pt x="840" y="433"/>
                  </a:lnTo>
                  <a:lnTo>
                    <a:pt x="835" y="434"/>
                  </a:lnTo>
                  <a:lnTo>
                    <a:pt x="830" y="430"/>
                  </a:lnTo>
                  <a:lnTo>
                    <a:pt x="827" y="431"/>
                  </a:lnTo>
                  <a:lnTo>
                    <a:pt x="822" y="435"/>
                  </a:lnTo>
                  <a:lnTo>
                    <a:pt x="816" y="445"/>
                  </a:lnTo>
                  <a:lnTo>
                    <a:pt x="806" y="454"/>
                  </a:lnTo>
                  <a:lnTo>
                    <a:pt x="801" y="455"/>
                  </a:lnTo>
                  <a:lnTo>
                    <a:pt x="797" y="452"/>
                  </a:lnTo>
                  <a:lnTo>
                    <a:pt x="792" y="454"/>
                  </a:lnTo>
                  <a:lnTo>
                    <a:pt x="787" y="457"/>
                  </a:lnTo>
                  <a:lnTo>
                    <a:pt x="792" y="450"/>
                  </a:lnTo>
                  <a:lnTo>
                    <a:pt x="790" y="445"/>
                  </a:lnTo>
                  <a:lnTo>
                    <a:pt x="781" y="442"/>
                  </a:lnTo>
                  <a:lnTo>
                    <a:pt x="776" y="442"/>
                  </a:lnTo>
                  <a:lnTo>
                    <a:pt x="771" y="446"/>
                  </a:lnTo>
                  <a:lnTo>
                    <a:pt x="770" y="451"/>
                  </a:lnTo>
                  <a:lnTo>
                    <a:pt x="775" y="455"/>
                  </a:lnTo>
                  <a:lnTo>
                    <a:pt x="769" y="454"/>
                  </a:lnTo>
                  <a:lnTo>
                    <a:pt x="764" y="456"/>
                  </a:lnTo>
                  <a:lnTo>
                    <a:pt x="761" y="461"/>
                  </a:lnTo>
                  <a:lnTo>
                    <a:pt x="764" y="466"/>
                  </a:lnTo>
                  <a:lnTo>
                    <a:pt x="760" y="468"/>
                  </a:lnTo>
                  <a:lnTo>
                    <a:pt x="765" y="473"/>
                  </a:lnTo>
                  <a:lnTo>
                    <a:pt x="770" y="468"/>
                  </a:lnTo>
                  <a:lnTo>
                    <a:pt x="765" y="476"/>
                  </a:lnTo>
                  <a:lnTo>
                    <a:pt x="760" y="478"/>
                  </a:lnTo>
                  <a:lnTo>
                    <a:pt x="761" y="482"/>
                  </a:lnTo>
                  <a:lnTo>
                    <a:pt x="760" y="481"/>
                  </a:lnTo>
                  <a:lnTo>
                    <a:pt x="755" y="480"/>
                  </a:lnTo>
                  <a:lnTo>
                    <a:pt x="750" y="483"/>
                  </a:lnTo>
                  <a:lnTo>
                    <a:pt x="737" y="502"/>
                  </a:lnTo>
                  <a:lnTo>
                    <a:pt x="734" y="507"/>
                  </a:lnTo>
                  <a:lnTo>
                    <a:pt x="735" y="512"/>
                  </a:lnTo>
                  <a:lnTo>
                    <a:pt x="734" y="515"/>
                  </a:lnTo>
                  <a:lnTo>
                    <a:pt x="725" y="518"/>
                  </a:lnTo>
                  <a:lnTo>
                    <a:pt x="727" y="522"/>
                  </a:lnTo>
                  <a:lnTo>
                    <a:pt x="732" y="525"/>
                  </a:lnTo>
                  <a:lnTo>
                    <a:pt x="727" y="526"/>
                  </a:lnTo>
                  <a:lnTo>
                    <a:pt x="722" y="524"/>
                  </a:lnTo>
                  <a:lnTo>
                    <a:pt x="722" y="529"/>
                  </a:lnTo>
                  <a:lnTo>
                    <a:pt x="723" y="534"/>
                  </a:lnTo>
                  <a:lnTo>
                    <a:pt x="727" y="531"/>
                  </a:lnTo>
                  <a:lnTo>
                    <a:pt x="732" y="535"/>
                  </a:lnTo>
                  <a:lnTo>
                    <a:pt x="728" y="540"/>
                  </a:lnTo>
                  <a:lnTo>
                    <a:pt x="729" y="545"/>
                  </a:lnTo>
                  <a:lnTo>
                    <a:pt x="734" y="549"/>
                  </a:lnTo>
                  <a:lnTo>
                    <a:pt x="734" y="554"/>
                  </a:lnTo>
                  <a:lnTo>
                    <a:pt x="737" y="559"/>
                  </a:lnTo>
                  <a:lnTo>
                    <a:pt x="741" y="556"/>
                  </a:lnTo>
                  <a:lnTo>
                    <a:pt x="741" y="550"/>
                  </a:lnTo>
                  <a:lnTo>
                    <a:pt x="746" y="541"/>
                  </a:lnTo>
                  <a:lnTo>
                    <a:pt x="756" y="535"/>
                  </a:lnTo>
                  <a:lnTo>
                    <a:pt x="759" y="530"/>
                  </a:lnTo>
                  <a:lnTo>
                    <a:pt x="759" y="533"/>
                  </a:lnTo>
                  <a:lnTo>
                    <a:pt x="754" y="538"/>
                  </a:lnTo>
                  <a:lnTo>
                    <a:pt x="745" y="545"/>
                  </a:lnTo>
                  <a:lnTo>
                    <a:pt x="744" y="550"/>
                  </a:lnTo>
                  <a:lnTo>
                    <a:pt x="744" y="554"/>
                  </a:lnTo>
                  <a:lnTo>
                    <a:pt x="748" y="552"/>
                  </a:lnTo>
                  <a:lnTo>
                    <a:pt x="746" y="557"/>
                  </a:lnTo>
                  <a:lnTo>
                    <a:pt x="755" y="559"/>
                  </a:lnTo>
                  <a:lnTo>
                    <a:pt x="750" y="562"/>
                  </a:lnTo>
                  <a:lnTo>
                    <a:pt x="746" y="564"/>
                  </a:lnTo>
                  <a:lnTo>
                    <a:pt x="749" y="568"/>
                  </a:lnTo>
                  <a:lnTo>
                    <a:pt x="754" y="567"/>
                  </a:lnTo>
                  <a:lnTo>
                    <a:pt x="759" y="568"/>
                  </a:lnTo>
                  <a:lnTo>
                    <a:pt x="764" y="572"/>
                  </a:lnTo>
                  <a:lnTo>
                    <a:pt x="772" y="573"/>
                  </a:lnTo>
                  <a:lnTo>
                    <a:pt x="777" y="572"/>
                  </a:lnTo>
                  <a:lnTo>
                    <a:pt x="782" y="568"/>
                  </a:lnTo>
                  <a:lnTo>
                    <a:pt x="785" y="573"/>
                  </a:lnTo>
                  <a:lnTo>
                    <a:pt x="781" y="575"/>
                  </a:lnTo>
                  <a:lnTo>
                    <a:pt x="785" y="576"/>
                  </a:lnTo>
                  <a:lnTo>
                    <a:pt x="790" y="581"/>
                  </a:lnTo>
                  <a:lnTo>
                    <a:pt x="787" y="586"/>
                  </a:lnTo>
                  <a:lnTo>
                    <a:pt x="783" y="588"/>
                  </a:lnTo>
                  <a:lnTo>
                    <a:pt x="780" y="587"/>
                  </a:lnTo>
                  <a:lnTo>
                    <a:pt x="780" y="582"/>
                  </a:lnTo>
                  <a:lnTo>
                    <a:pt x="776" y="577"/>
                  </a:lnTo>
                  <a:lnTo>
                    <a:pt x="772" y="582"/>
                  </a:lnTo>
                  <a:lnTo>
                    <a:pt x="767" y="585"/>
                  </a:lnTo>
                  <a:lnTo>
                    <a:pt x="762" y="588"/>
                  </a:lnTo>
                  <a:lnTo>
                    <a:pt x="769" y="581"/>
                  </a:lnTo>
                  <a:lnTo>
                    <a:pt x="767" y="577"/>
                  </a:lnTo>
                  <a:lnTo>
                    <a:pt x="762" y="575"/>
                  </a:lnTo>
                  <a:lnTo>
                    <a:pt x="758" y="573"/>
                  </a:lnTo>
                  <a:lnTo>
                    <a:pt x="758" y="570"/>
                  </a:lnTo>
                  <a:lnTo>
                    <a:pt x="753" y="572"/>
                  </a:lnTo>
                  <a:lnTo>
                    <a:pt x="749" y="577"/>
                  </a:lnTo>
                  <a:lnTo>
                    <a:pt x="745" y="582"/>
                  </a:lnTo>
                  <a:lnTo>
                    <a:pt x="741" y="585"/>
                  </a:lnTo>
                  <a:lnTo>
                    <a:pt x="738" y="589"/>
                  </a:lnTo>
                  <a:lnTo>
                    <a:pt x="746" y="592"/>
                  </a:lnTo>
                  <a:lnTo>
                    <a:pt x="745" y="597"/>
                  </a:lnTo>
                  <a:lnTo>
                    <a:pt x="749" y="601"/>
                  </a:lnTo>
                  <a:lnTo>
                    <a:pt x="754" y="603"/>
                  </a:lnTo>
                  <a:lnTo>
                    <a:pt x="756" y="602"/>
                  </a:lnTo>
                  <a:lnTo>
                    <a:pt x="756" y="606"/>
                  </a:lnTo>
                  <a:lnTo>
                    <a:pt x="760" y="609"/>
                  </a:lnTo>
                  <a:lnTo>
                    <a:pt x="761" y="612"/>
                  </a:lnTo>
                  <a:lnTo>
                    <a:pt x="765" y="617"/>
                  </a:lnTo>
                  <a:lnTo>
                    <a:pt x="770" y="620"/>
                  </a:lnTo>
                  <a:lnTo>
                    <a:pt x="767" y="624"/>
                  </a:lnTo>
                  <a:lnTo>
                    <a:pt x="769" y="629"/>
                  </a:lnTo>
                  <a:lnTo>
                    <a:pt x="779" y="631"/>
                  </a:lnTo>
                  <a:lnTo>
                    <a:pt x="788" y="631"/>
                  </a:lnTo>
                  <a:lnTo>
                    <a:pt x="797" y="629"/>
                  </a:lnTo>
                  <a:lnTo>
                    <a:pt x="802" y="627"/>
                  </a:lnTo>
                  <a:lnTo>
                    <a:pt x="807" y="623"/>
                  </a:lnTo>
                  <a:lnTo>
                    <a:pt x="808" y="623"/>
                  </a:lnTo>
                  <a:lnTo>
                    <a:pt x="813" y="623"/>
                  </a:lnTo>
                  <a:lnTo>
                    <a:pt x="814" y="620"/>
                  </a:lnTo>
                  <a:lnTo>
                    <a:pt x="814" y="612"/>
                  </a:lnTo>
                  <a:lnTo>
                    <a:pt x="809" y="609"/>
                  </a:lnTo>
                  <a:lnTo>
                    <a:pt x="812" y="604"/>
                  </a:lnTo>
                  <a:lnTo>
                    <a:pt x="817" y="601"/>
                  </a:lnTo>
                  <a:lnTo>
                    <a:pt x="821" y="592"/>
                  </a:lnTo>
                  <a:lnTo>
                    <a:pt x="824" y="587"/>
                  </a:lnTo>
                  <a:lnTo>
                    <a:pt x="823" y="582"/>
                  </a:lnTo>
                  <a:lnTo>
                    <a:pt x="827" y="586"/>
                  </a:lnTo>
                  <a:lnTo>
                    <a:pt x="832" y="585"/>
                  </a:lnTo>
                  <a:lnTo>
                    <a:pt x="828" y="588"/>
                  </a:lnTo>
                  <a:lnTo>
                    <a:pt x="823" y="589"/>
                  </a:lnTo>
                  <a:lnTo>
                    <a:pt x="822" y="594"/>
                  </a:lnTo>
                  <a:lnTo>
                    <a:pt x="817" y="604"/>
                  </a:lnTo>
                  <a:lnTo>
                    <a:pt x="817" y="608"/>
                  </a:lnTo>
                  <a:lnTo>
                    <a:pt x="821" y="613"/>
                  </a:lnTo>
                  <a:lnTo>
                    <a:pt x="821" y="618"/>
                  </a:lnTo>
                  <a:lnTo>
                    <a:pt x="822" y="623"/>
                  </a:lnTo>
                  <a:lnTo>
                    <a:pt x="824" y="625"/>
                  </a:lnTo>
                  <a:lnTo>
                    <a:pt x="824" y="630"/>
                  </a:lnTo>
                  <a:lnTo>
                    <a:pt x="833" y="649"/>
                  </a:lnTo>
                  <a:lnTo>
                    <a:pt x="824" y="664"/>
                  </a:lnTo>
                  <a:lnTo>
                    <a:pt x="825" y="667"/>
                  </a:lnTo>
                  <a:lnTo>
                    <a:pt x="834" y="675"/>
                  </a:lnTo>
                  <a:lnTo>
                    <a:pt x="830" y="678"/>
                  </a:lnTo>
                  <a:lnTo>
                    <a:pt x="832" y="687"/>
                  </a:lnTo>
                  <a:lnTo>
                    <a:pt x="830" y="692"/>
                  </a:lnTo>
                  <a:lnTo>
                    <a:pt x="828" y="697"/>
                  </a:lnTo>
                  <a:lnTo>
                    <a:pt x="823" y="698"/>
                  </a:lnTo>
                  <a:lnTo>
                    <a:pt x="828" y="698"/>
                  </a:lnTo>
                  <a:lnTo>
                    <a:pt x="833" y="702"/>
                  </a:lnTo>
                  <a:lnTo>
                    <a:pt x="843" y="694"/>
                  </a:lnTo>
                  <a:lnTo>
                    <a:pt x="845" y="690"/>
                  </a:lnTo>
                  <a:lnTo>
                    <a:pt x="850" y="688"/>
                  </a:lnTo>
                  <a:lnTo>
                    <a:pt x="855" y="686"/>
                  </a:lnTo>
                  <a:lnTo>
                    <a:pt x="859" y="683"/>
                  </a:lnTo>
                  <a:lnTo>
                    <a:pt x="869" y="676"/>
                  </a:lnTo>
                  <a:lnTo>
                    <a:pt x="874" y="678"/>
                  </a:lnTo>
                  <a:lnTo>
                    <a:pt x="876" y="683"/>
                  </a:lnTo>
                  <a:lnTo>
                    <a:pt x="881" y="686"/>
                  </a:lnTo>
                  <a:lnTo>
                    <a:pt x="882" y="690"/>
                  </a:lnTo>
                  <a:lnTo>
                    <a:pt x="887" y="687"/>
                  </a:lnTo>
                  <a:lnTo>
                    <a:pt x="892" y="682"/>
                  </a:lnTo>
                  <a:lnTo>
                    <a:pt x="892" y="687"/>
                  </a:lnTo>
                  <a:lnTo>
                    <a:pt x="897" y="691"/>
                  </a:lnTo>
                  <a:lnTo>
                    <a:pt x="908" y="709"/>
                  </a:lnTo>
                  <a:lnTo>
                    <a:pt x="909" y="710"/>
                  </a:lnTo>
                  <a:lnTo>
                    <a:pt x="914" y="710"/>
                  </a:lnTo>
                  <a:lnTo>
                    <a:pt x="918" y="706"/>
                  </a:lnTo>
                  <a:lnTo>
                    <a:pt x="914" y="702"/>
                  </a:lnTo>
                  <a:lnTo>
                    <a:pt x="913" y="694"/>
                  </a:lnTo>
                  <a:lnTo>
                    <a:pt x="916" y="690"/>
                  </a:lnTo>
                  <a:lnTo>
                    <a:pt x="914" y="680"/>
                  </a:lnTo>
                  <a:lnTo>
                    <a:pt x="919" y="682"/>
                  </a:lnTo>
                  <a:lnTo>
                    <a:pt x="924" y="673"/>
                  </a:lnTo>
                  <a:lnTo>
                    <a:pt x="922" y="669"/>
                  </a:lnTo>
                  <a:lnTo>
                    <a:pt x="926" y="675"/>
                  </a:lnTo>
                  <a:lnTo>
                    <a:pt x="935" y="678"/>
                  </a:lnTo>
                  <a:lnTo>
                    <a:pt x="938" y="683"/>
                  </a:lnTo>
                  <a:lnTo>
                    <a:pt x="935" y="682"/>
                  </a:lnTo>
                  <a:lnTo>
                    <a:pt x="933" y="678"/>
                  </a:lnTo>
                  <a:lnTo>
                    <a:pt x="929" y="676"/>
                  </a:lnTo>
                  <a:lnTo>
                    <a:pt x="924" y="680"/>
                  </a:lnTo>
                  <a:lnTo>
                    <a:pt x="922" y="690"/>
                  </a:lnTo>
                  <a:lnTo>
                    <a:pt x="928" y="692"/>
                  </a:lnTo>
                  <a:lnTo>
                    <a:pt x="928" y="697"/>
                  </a:lnTo>
                  <a:lnTo>
                    <a:pt x="930" y="698"/>
                  </a:lnTo>
                  <a:lnTo>
                    <a:pt x="935" y="698"/>
                  </a:lnTo>
                  <a:lnTo>
                    <a:pt x="944" y="692"/>
                  </a:lnTo>
                  <a:lnTo>
                    <a:pt x="959" y="686"/>
                  </a:lnTo>
                  <a:lnTo>
                    <a:pt x="964" y="682"/>
                  </a:lnTo>
                  <a:lnTo>
                    <a:pt x="968" y="677"/>
                  </a:lnTo>
                  <a:lnTo>
                    <a:pt x="969" y="672"/>
                  </a:lnTo>
                  <a:lnTo>
                    <a:pt x="969" y="676"/>
                  </a:lnTo>
                  <a:lnTo>
                    <a:pt x="965" y="681"/>
                  </a:lnTo>
                  <a:lnTo>
                    <a:pt x="965" y="686"/>
                  </a:lnTo>
                  <a:lnTo>
                    <a:pt x="968" y="691"/>
                  </a:lnTo>
                  <a:lnTo>
                    <a:pt x="960" y="697"/>
                  </a:lnTo>
                  <a:lnTo>
                    <a:pt x="956" y="702"/>
                  </a:lnTo>
                  <a:lnTo>
                    <a:pt x="953" y="706"/>
                  </a:lnTo>
                  <a:lnTo>
                    <a:pt x="950" y="710"/>
                  </a:lnTo>
                  <a:lnTo>
                    <a:pt x="950" y="715"/>
                  </a:lnTo>
                  <a:lnTo>
                    <a:pt x="954" y="720"/>
                  </a:lnTo>
                  <a:lnTo>
                    <a:pt x="958" y="719"/>
                  </a:lnTo>
                  <a:lnTo>
                    <a:pt x="964" y="723"/>
                  </a:lnTo>
                  <a:lnTo>
                    <a:pt x="960" y="722"/>
                  </a:lnTo>
                  <a:lnTo>
                    <a:pt x="954" y="723"/>
                  </a:lnTo>
                  <a:lnTo>
                    <a:pt x="950" y="727"/>
                  </a:lnTo>
                  <a:lnTo>
                    <a:pt x="949" y="741"/>
                  </a:lnTo>
                  <a:lnTo>
                    <a:pt x="948" y="750"/>
                  </a:lnTo>
                  <a:lnTo>
                    <a:pt x="951" y="755"/>
                  </a:lnTo>
                  <a:lnTo>
                    <a:pt x="953" y="760"/>
                  </a:lnTo>
                  <a:lnTo>
                    <a:pt x="958" y="756"/>
                  </a:lnTo>
                  <a:lnTo>
                    <a:pt x="954" y="761"/>
                  </a:lnTo>
                  <a:lnTo>
                    <a:pt x="949" y="761"/>
                  </a:lnTo>
                  <a:lnTo>
                    <a:pt x="949" y="756"/>
                  </a:lnTo>
                  <a:lnTo>
                    <a:pt x="944" y="759"/>
                  </a:lnTo>
                  <a:lnTo>
                    <a:pt x="930" y="772"/>
                  </a:lnTo>
                  <a:lnTo>
                    <a:pt x="927" y="776"/>
                  </a:lnTo>
                  <a:lnTo>
                    <a:pt x="921" y="786"/>
                  </a:lnTo>
                  <a:lnTo>
                    <a:pt x="921" y="790"/>
                  </a:lnTo>
                  <a:lnTo>
                    <a:pt x="921" y="796"/>
                  </a:lnTo>
                  <a:lnTo>
                    <a:pt x="917" y="799"/>
                  </a:lnTo>
                  <a:lnTo>
                    <a:pt x="912" y="796"/>
                  </a:lnTo>
                  <a:lnTo>
                    <a:pt x="907" y="801"/>
                  </a:lnTo>
                  <a:lnTo>
                    <a:pt x="905" y="804"/>
                  </a:lnTo>
                  <a:lnTo>
                    <a:pt x="895" y="808"/>
                  </a:lnTo>
                  <a:lnTo>
                    <a:pt x="886" y="813"/>
                  </a:lnTo>
                  <a:lnTo>
                    <a:pt x="881" y="819"/>
                  </a:lnTo>
                  <a:lnTo>
                    <a:pt x="879" y="820"/>
                  </a:lnTo>
                  <a:lnTo>
                    <a:pt x="870" y="829"/>
                  </a:lnTo>
                  <a:lnTo>
                    <a:pt x="867" y="834"/>
                  </a:lnTo>
                  <a:lnTo>
                    <a:pt x="865" y="844"/>
                  </a:lnTo>
                  <a:lnTo>
                    <a:pt x="867" y="848"/>
                  </a:lnTo>
                  <a:lnTo>
                    <a:pt x="872" y="850"/>
                  </a:lnTo>
                  <a:lnTo>
                    <a:pt x="872" y="855"/>
                  </a:lnTo>
                  <a:lnTo>
                    <a:pt x="867" y="854"/>
                  </a:lnTo>
                  <a:lnTo>
                    <a:pt x="863" y="850"/>
                  </a:lnTo>
                  <a:lnTo>
                    <a:pt x="858" y="853"/>
                  </a:lnTo>
                  <a:lnTo>
                    <a:pt x="859" y="856"/>
                  </a:lnTo>
                  <a:lnTo>
                    <a:pt x="854" y="854"/>
                  </a:lnTo>
                  <a:lnTo>
                    <a:pt x="850" y="850"/>
                  </a:lnTo>
                  <a:lnTo>
                    <a:pt x="851" y="845"/>
                  </a:lnTo>
                  <a:lnTo>
                    <a:pt x="846" y="845"/>
                  </a:lnTo>
                  <a:lnTo>
                    <a:pt x="842" y="844"/>
                  </a:lnTo>
                  <a:lnTo>
                    <a:pt x="828" y="848"/>
                  </a:lnTo>
                  <a:lnTo>
                    <a:pt x="813" y="859"/>
                  </a:lnTo>
                  <a:lnTo>
                    <a:pt x="804" y="867"/>
                  </a:lnTo>
                  <a:lnTo>
                    <a:pt x="804" y="872"/>
                  </a:lnTo>
                  <a:lnTo>
                    <a:pt x="801" y="877"/>
                  </a:lnTo>
                  <a:lnTo>
                    <a:pt x="791" y="881"/>
                  </a:lnTo>
                  <a:lnTo>
                    <a:pt x="791" y="886"/>
                  </a:lnTo>
                  <a:lnTo>
                    <a:pt x="786" y="883"/>
                  </a:lnTo>
                  <a:lnTo>
                    <a:pt x="781" y="886"/>
                  </a:lnTo>
                  <a:lnTo>
                    <a:pt x="777" y="891"/>
                  </a:lnTo>
                  <a:lnTo>
                    <a:pt x="779" y="896"/>
                  </a:lnTo>
                  <a:lnTo>
                    <a:pt x="777" y="901"/>
                  </a:lnTo>
                  <a:lnTo>
                    <a:pt x="776" y="906"/>
                  </a:lnTo>
                  <a:lnTo>
                    <a:pt x="781" y="902"/>
                  </a:lnTo>
                  <a:lnTo>
                    <a:pt x="786" y="897"/>
                  </a:lnTo>
                  <a:lnTo>
                    <a:pt x="781" y="893"/>
                  </a:lnTo>
                  <a:lnTo>
                    <a:pt x="781" y="890"/>
                  </a:lnTo>
                  <a:lnTo>
                    <a:pt x="786" y="890"/>
                  </a:lnTo>
                  <a:lnTo>
                    <a:pt x="790" y="895"/>
                  </a:lnTo>
                  <a:lnTo>
                    <a:pt x="791" y="899"/>
                  </a:lnTo>
                  <a:lnTo>
                    <a:pt x="801" y="896"/>
                  </a:lnTo>
                  <a:lnTo>
                    <a:pt x="798" y="892"/>
                  </a:lnTo>
                  <a:lnTo>
                    <a:pt x="800" y="887"/>
                  </a:lnTo>
                  <a:lnTo>
                    <a:pt x="797" y="882"/>
                  </a:lnTo>
                  <a:lnTo>
                    <a:pt x="802" y="880"/>
                  </a:lnTo>
                  <a:lnTo>
                    <a:pt x="803" y="890"/>
                  </a:lnTo>
                  <a:lnTo>
                    <a:pt x="806" y="895"/>
                  </a:lnTo>
                  <a:lnTo>
                    <a:pt x="811" y="896"/>
                  </a:lnTo>
                  <a:lnTo>
                    <a:pt x="814" y="891"/>
                  </a:lnTo>
                  <a:lnTo>
                    <a:pt x="819" y="888"/>
                  </a:lnTo>
                  <a:lnTo>
                    <a:pt x="819" y="883"/>
                  </a:lnTo>
                  <a:lnTo>
                    <a:pt x="823" y="881"/>
                  </a:lnTo>
                  <a:lnTo>
                    <a:pt x="827" y="876"/>
                  </a:lnTo>
                  <a:lnTo>
                    <a:pt x="829" y="867"/>
                  </a:lnTo>
                  <a:lnTo>
                    <a:pt x="834" y="862"/>
                  </a:lnTo>
                  <a:lnTo>
                    <a:pt x="839" y="864"/>
                  </a:lnTo>
                  <a:lnTo>
                    <a:pt x="843" y="869"/>
                  </a:lnTo>
                  <a:lnTo>
                    <a:pt x="837" y="867"/>
                  </a:lnTo>
                  <a:lnTo>
                    <a:pt x="835" y="872"/>
                  </a:lnTo>
                  <a:lnTo>
                    <a:pt x="837" y="877"/>
                  </a:lnTo>
                  <a:lnTo>
                    <a:pt x="842" y="878"/>
                  </a:lnTo>
                  <a:lnTo>
                    <a:pt x="846" y="876"/>
                  </a:lnTo>
                  <a:lnTo>
                    <a:pt x="851" y="871"/>
                  </a:lnTo>
                  <a:lnTo>
                    <a:pt x="855" y="872"/>
                  </a:lnTo>
                  <a:lnTo>
                    <a:pt x="860" y="872"/>
                  </a:lnTo>
                  <a:lnTo>
                    <a:pt x="858" y="867"/>
                  </a:lnTo>
                  <a:lnTo>
                    <a:pt x="863" y="866"/>
                  </a:lnTo>
                  <a:lnTo>
                    <a:pt x="865" y="871"/>
                  </a:lnTo>
                  <a:lnTo>
                    <a:pt x="870" y="862"/>
                  </a:lnTo>
                  <a:lnTo>
                    <a:pt x="875" y="862"/>
                  </a:lnTo>
                  <a:lnTo>
                    <a:pt x="879" y="860"/>
                  </a:lnTo>
                  <a:lnTo>
                    <a:pt x="881" y="855"/>
                  </a:lnTo>
                  <a:lnTo>
                    <a:pt x="887" y="851"/>
                  </a:lnTo>
                  <a:lnTo>
                    <a:pt x="892" y="853"/>
                  </a:lnTo>
                  <a:lnTo>
                    <a:pt x="891" y="857"/>
                  </a:lnTo>
                  <a:lnTo>
                    <a:pt x="891" y="862"/>
                  </a:lnTo>
                  <a:lnTo>
                    <a:pt x="890" y="866"/>
                  </a:lnTo>
                  <a:lnTo>
                    <a:pt x="895" y="862"/>
                  </a:lnTo>
                  <a:lnTo>
                    <a:pt x="897" y="853"/>
                  </a:lnTo>
                  <a:lnTo>
                    <a:pt x="907" y="848"/>
                  </a:lnTo>
                  <a:lnTo>
                    <a:pt x="911" y="849"/>
                  </a:lnTo>
                  <a:lnTo>
                    <a:pt x="914" y="844"/>
                  </a:lnTo>
                  <a:lnTo>
                    <a:pt x="919" y="840"/>
                  </a:lnTo>
                  <a:lnTo>
                    <a:pt x="922" y="836"/>
                  </a:lnTo>
                  <a:lnTo>
                    <a:pt x="927" y="833"/>
                  </a:lnTo>
                  <a:lnTo>
                    <a:pt x="924" y="839"/>
                  </a:lnTo>
                  <a:lnTo>
                    <a:pt x="927" y="843"/>
                  </a:lnTo>
                  <a:lnTo>
                    <a:pt x="929" y="843"/>
                  </a:lnTo>
                  <a:lnTo>
                    <a:pt x="929" y="833"/>
                  </a:lnTo>
                  <a:lnTo>
                    <a:pt x="934" y="832"/>
                  </a:lnTo>
                  <a:lnTo>
                    <a:pt x="929" y="830"/>
                  </a:lnTo>
                  <a:lnTo>
                    <a:pt x="933" y="825"/>
                  </a:lnTo>
                  <a:lnTo>
                    <a:pt x="928" y="824"/>
                  </a:lnTo>
                  <a:lnTo>
                    <a:pt x="923" y="825"/>
                  </a:lnTo>
                  <a:lnTo>
                    <a:pt x="930" y="817"/>
                  </a:lnTo>
                  <a:lnTo>
                    <a:pt x="935" y="817"/>
                  </a:lnTo>
                  <a:lnTo>
                    <a:pt x="940" y="814"/>
                  </a:lnTo>
                  <a:lnTo>
                    <a:pt x="945" y="817"/>
                  </a:lnTo>
                  <a:lnTo>
                    <a:pt x="945" y="812"/>
                  </a:lnTo>
                  <a:lnTo>
                    <a:pt x="942" y="809"/>
                  </a:lnTo>
                  <a:lnTo>
                    <a:pt x="945" y="806"/>
                  </a:lnTo>
                  <a:lnTo>
                    <a:pt x="950" y="808"/>
                  </a:lnTo>
                  <a:lnTo>
                    <a:pt x="955" y="804"/>
                  </a:lnTo>
                  <a:lnTo>
                    <a:pt x="958" y="801"/>
                  </a:lnTo>
                  <a:lnTo>
                    <a:pt x="956" y="796"/>
                  </a:lnTo>
                  <a:lnTo>
                    <a:pt x="961" y="797"/>
                  </a:lnTo>
                  <a:lnTo>
                    <a:pt x="966" y="796"/>
                  </a:lnTo>
                  <a:lnTo>
                    <a:pt x="965" y="794"/>
                  </a:lnTo>
                  <a:lnTo>
                    <a:pt x="970" y="792"/>
                  </a:lnTo>
                  <a:lnTo>
                    <a:pt x="971" y="787"/>
                  </a:lnTo>
                  <a:lnTo>
                    <a:pt x="976" y="791"/>
                  </a:lnTo>
                  <a:lnTo>
                    <a:pt x="989" y="777"/>
                  </a:lnTo>
                  <a:lnTo>
                    <a:pt x="986" y="772"/>
                  </a:lnTo>
                  <a:lnTo>
                    <a:pt x="989" y="769"/>
                  </a:lnTo>
                  <a:lnTo>
                    <a:pt x="984" y="767"/>
                  </a:lnTo>
                  <a:lnTo>
                    <a:pt x="992" y="759"/>
                  </a:lnTo>
                  <a:lnTo>
                    <a:pt x="997" y="760"/>
                  </a:lnTo>
                  <a:lnTo>
                    <a:pt x="996" y="756"/>
                  </a:lnTo>
                  <a:lnTo>
                    <a:pt x="1001" y="754"/>
                  </a:lnTo>
                  <a:lnTo>
                    <a:pt x="1006" y="754"/>
                  </a:lnTo>
                  <a:lnTo>
                    <a:pt x="1005" y="750"/>
                  </a:lnTo>
                  <a:lnTo>
                    <a:pt x="1008" y="745"/>
                  </a:lnTo>
                  <a:lnTo>
                    <a:pt x="1008" y="741"/>
                  </a:lnTo>
                  <a:lnTo>
                    <a:pt x="1013" y="743"/>
                  </a:lnTo>
                  <a:lnTo>
                    <a:pt x="1018" y="743"/>
                  </a:lnTo>
                  <a:lnTo>
                    <a:pt x="1018" y="738"/>
                  </a:lnTo>
                  <a:lnTo>
                    <a:pt x="1022" y="735"/>
                  </a:lnTo>
                  <a:lnTo>
                    <a:pt x="1023" y="730"/>
                  </a:lnTo>
                  <a:lnTo>
                    <a:pt x="1028" y="727"/>
                  </a:lnTo>
                  <a:lnTo>
                    <a:pt x="1033" y="724"/>
                  </a:lnTo>
                  <a:lnTo>
                    <a:pt x="1038" y="725"/>
                  </a:lnTo>
                  <a:lnTo>
                    <a:pt x="1037" y="720"/>
                  </a:lnTo>
                  <a:lnTo>
                    <a:pt x="1042" y="720"/>
                  </a:lnTo>
                  <a:lnTo>
                    <a:pt x="1047" y="718"/>
                  </a:lnTo>
                  <a:lnTo>
                    <a:pt x="1048" y="713"/>
                  </a:lnTo>
                  <a:lnTo>
                    <a:pt x="1047" y="709"/>
                  </a:lnTo>
                  <a:lnTo>
                    <a:pt x="1043" y="710"/>
                  </a:lnTo>
                  <a:lnTo>
                    <a:pt x="1047" y="707"/>
                  </a:lnTo>
                  <a:lnTo>
                    <a:pt x="1052" y="704"/>
                  </a:lnTo>
                  <a:lnTo>
                    <a:pt x="1048" y="699"/>
                  </a:lnTo>
                  <a:lnTo>
                    <a:pt x="1053" y="696"/>
                  </a:lnTo>
                  <a:lnTo>
                    <a:pt x="1055" y="692"/>
                  </a:lnTo>
                  <a:lnTo>
                    <a:pt x="1060" y="691"/>
                  </a:lnTo>
                  <a:lnTo>
                    <a:pt x="1064" y="686"/>
                  </a:lnTo>
                  <a:lnTo>
                    <a:pt x="1070" y="676"/>
                  </a:lnTo>
                  <a:lnTo>
                    <a:pt x="1066" y="672"/>
                  </a:lnTo>
                  <a:lnTo>
                    <a:pt x="1061" y="671"/>
                  </a:lnTo>
                  <a:lnTo>
                    <a:pt x="1058" y="666"/>
                  </a:lnTo>
                  <a:lnTo>
                    <a:pt x="1052" y="667"/>
                  </a:lnTo>
                  <a:lnTo>
                    <a:pt x="1048" y="667"/>
                  </a:lnTo>
                  <a:lnTo>
                    <a:pt x="1043" y="669"/>
                  </a:lnTo>
                  <a:lnTo>
                    <a:pt x="1042" y="665"/>
                  </a:lnTo>
                  <a:lnTo>
                    <a:pt x="1044" y="660"/>
                  </a:lnTo>
                  <a:lnTo>
                    <a:pt x="1044" y="655"/>
                  </a:lnTo>
                  <a:lnTo>
                    <a:pt x="1044" y="651"/>
                  </a:lnTo>
                  <a:lnTo>
                    <a:pt x="1054" y="645"/>
                  </a:lnTo>
                  <a:lnTo>
                    <a:pt x="1053" y="640"/>
                  </a:lnTo>
                  <a:lnTo>
                    <a:pt x="1054" y="635"/>
                  </a:lnTo>
                  <a:lnTo>
                    <a:pt x="1059" y="635"/>
                  </a:lnTo>
                  <a:lnTo>
                    <a:pt x="1063" y="630"/>
                  </a:lnTo>
                  <a:lnTo>
                    <a:pt x="1064" y="635"/>
                  </a:lnTo>
                  <a:lnTo>
                    <a:pt x="1068" y="633"/>
                  </a:lnTo>
                  <a:lnTo>
                    <a:pt x="1071" y="628"/>
                  </a:lnTo>
                  <a:lnTo>
                    <a:pt x="1070" y="623"/>
                  </a:lnTo>
                  <a:lnTo>
                    <a:pt x="1065" y="623"/>
                  </a:lnTo>
                  <a:lnTo>
                    <a:pt x="1070" y="620"/>
                  </a:lnTo>
                  <a:lnTo>
                    <a:pt x="1074" y="620"/>
                  </a:lnTo>
                  <a:lnTo>
                    <a:pt x="1079" y="617"/>
                  </a:lnTo>
                  <a:lnTo>
                    <a:pt x="1081" y="608"/>
                  </a:lnTo>
                  <a:lnTo>
                    <a:pt x="1077" y="603"/>
                  </a:lnTo>
                  <a:lnTo>
                    <a:pt x="1071" y="601"/>
                  </a:lnTo>
                  <a:lnTo>
                    <a:pt x="1068" y="597"/>
                  </a:lnTo>
                  <a:lnTo>
                    <a:pt x="1071" y="597"/>
                  </a:lnTo>
                  <a:lnTo>
                    <a:pt x="1076" y="599"/>
                  </a:lnTo>
                  <a:lnTo>
                    <a:pt x="1081" y="599"/>
                  </a:lnTo>
                  <a:lnTo>
                    <a:pt x="1089" y="591"/>
                  </a:lnTo>
                  <a:lnTo>
                    <a:pt x="1086" y="586"/>
                  </a:lnTo>
                  <a:lnTo>
                    <a:pt x="1087" y="581"/>
                  </a:lnTo>
                  <a:lnTo>
                    <a:pt x="1095" y="572"/>
                  </a:lnTo>
                  <a:lnTo>
                    <a:pt x="1100" y="568"/>
                  </a:lnTo>
                  <a:lnTo>
                    <a:pt x="1097" y="564"/>
                  </a:lnTo>
                  <a:lnTo>
                    <a:pt x="1101" y="559"/>
                  </a:lnTo>
                  <a:lnTo>
                    <a:pt x="1105" y="554"/>
                  </a:lnTo>
                  <a:lnTo>
                    <a:pt x="1110" y="552"/>
                  </a:lnTo>
                  <a:lnTo>
                    <a:pt x="1113" y="547"/>
                  </a:lnTo>
                  <a:lnTo>
                    <a:pt x="1116" y="543"/>
                  </a:lnTo>
                  <a:lnTo>
                    <a:pt x="1126" y="535"/>
                  </a:lnTo>
                  <a:lnTo>
                    <a:pt x="1126" y="531"/>
                  </a:lnTo>
                  <a:lnTo>
                    <a:pt x="1127" y="531"/>
                  </a:lnTo>
                  <a:lnTo>
                    <a:pt x="1128" y="536"/>
                  </a:lnTo>
                  <a:lnTo>
                    <a:pt x="1132" y="538"/>
                  </a:lnTo>
                  <a:lnTo>
                    <a:pt x="1137" y="535"/>
                  </a:lnTo>
                  <a:lnTo>
                    <a:pt x="1142" y="535"/>
                  </a:lnTo>
                  <a:lnTo>
                    <a:pt x="1144" y="526"/>
                  </a:lnTo>
                  <a:lnTo>
                    <a:pt x="1148" y="523"/>
                  </a:lnTo>
                  <a:lnTo>
                    <a:pt x="1152" y="520"/>
                  </a:lnTo>
                  <a:lnTo>
                    <a:pt x="1156" y="520"/>
                  </a:lnTo>
                  <a:lnTo>
                    <a:pt x="1152" y="524"/>
                  </a:lnTo>
                  <a:lnTo>
                    <a:pt x="1144" y="534"/>
                  </a:lnTo>
                  <a:lnTo>
                    <a:pt x="1142" y="538"/>
                  </a:lnTo>
                  <a:lnTo>
                    <a:pt x="1142" y="541"/>
                  </a:lnTo>
                  <a:lnTo>
                    <a:pt x="1153" y="547"/>
                  </a:lnTo>
                  <a:lnTo>
                    <a:pt x="1163" y="549"/>
                  </a:lnTo>
                  <a:lnTo>
                    <a:pt x="1168" y="552"/>
                  </a:lnTo>
                  <a:lnTo>
                    <a:pt x="1153" y="551"/>
                  </a:lnTo>
                  <a:lnTo>
                    <a:pt x="1149" y="550"/>
                  </a:lnTo>
                  <a:lnTo>
                    <a:pt x="1144" y="552"/>
                  </a:lnTo>
                  <a:lnTo>
                    <a:pt x="1140" y="554"/>
                  </a:lnTo>
                  <a:lnTo>
                    <a:pt x="1131" y="550"/>
                  </a:lnTo>
                  <a:lnTo>
                    <a:pt x="1126" y="554"/>
                  </a:lnTo>
                  <a:lnTo>
                    <a:pt x="1118" y="562"/>
                  </a:lnTo>
                  <a:lnTo>
                    <a:pt x="1108" y="568"/>
                  </a:lnTo>
                  <a:lnTo>
                    <a:pt x="1113" y="578"/>
                  </a:lnTo>
                  <a:lnTo>
                    <a:pt x="1113" y="588"/>
                  </a:lnTo>
                  <a:lnTo>
                    <a:pt x="1112" y="591"/>
                  </a:lnTo>
                  <a:lnTo>
                    <a:pt x="1112" y="596"/>
                  </a:lnTo>
                  <a:lnTo>
                    <a:pt x="1107" y="606"/>
                  </a:lnTo>
                  <a:lnTo>
                    <a:pt x="1105" y="609"/>
                  </a:lnTo>
                  <a:lnTo>
                    <a:pt x="1102" y="623"/>
                  </a:lnTo>
                  <a:lnTo>
                    <a:pt x="1107" y="628"/>
                  </a:lnTo>
                  <a:lnTo>
                    <a:pt x="1111" y="628"/>
                  </a:lnTo>
                  <a:lnTo>
                    <a:pt x="1116" y="627"/>
                  </a:lnTo>
                  <a:lnTo>
                    <a:pt x="1121" y="623"/>
                  </a:lnTo>
                  <a:lnTo>
                    <a:pt x="1126" y="620"/>
                  </a:lnTo>
                  <a:lnTo>
                    <a:pt x="1121" y="630"/>
                  </a:lnTo>
                  <a:lnTo>
                    <a:pt x="1116" y="634"/>
                  </a:lnTo>
                  <a:lnTo>
                    <a:pt x="1118" y="639"/>
                  </a:lnTo>
                  <a:lnTo>
                    <a:pt x="1113" y="638"/>
                  </a:lnTo>
                  <a:lnTo>
                    <a:pt x="1110" y="640"/>
                  </a:lnTo>
                  <a:lnTo>
                    <a:pt x="1105" y="644"/>
                  </a:lnTo>
                  <a:lnTo>
                    <a:pt x="1102" y="648"/>
                  </a:lnTo>
                  <a:lnTo>
                    <a:pt x="1106" y="652"/>
                  </a:lnTo>
                  <a:lnTo>
                    <a:pt x="1111" y="655"/>
                  </a:lnTo>
                  <a:lnTo>
                    <a:pt x="1114" y="655"/>
                  </a:lnTo>
                  <a:lnTo>
                    <a:pt x="1118" y="649"/>
                  </a:lnTo>
                  <a:lnTo>
                    <a:pt x="1123" y="650"/>
                  </a:lnTo>
                  <a:lnTo>
                    <a:pt x="1128" y="650"/>
                  </a:lnTo>
                  <a:lnTo>
                    <a:pt x="1124" y="645"/>
                  </a:lnTo>
                  <a:lnTo>
                    <a:pt x="1133" y="648"/>
                  </a:lnTo>
                  <a:lnTo>
                    <a:pt x="1133" y="643"/>
                  </a:lnTo>
                  <a:lnTo>
                    <a:pt x="1140" y="634"/>
                  </a:lnTo>
                  <a:lnTo>
                    <a:pt x="1139" y="629"/>
                  </a:lnTo>
                  <a:lnTo>
                    <a:pt x="1144" y="631"/>
                  </a:lnTo>
                  <a:lnTo>
                    <a:pt x="1148" y="622"/>
                  </a:lnTo>
                  <a:lnTo>
                    <a:pt x="1147" y="625"/>
                  </a:lnTo>
                  <a:lnTo>
                    <a:pt x="1149" y="631"/>
                  </a:lnTo>
                  <a:lnTo>
                    <a:pt x="1150" y="625"/>
                  </a:lnTo>
                  <a:lnTo>
                    <a:pt x="1154" y="623"/>
                  </a:lnTo>
                  <a:lnTo>
                    <a:pt x="1155" y="622"/>
                  </a:lnTo>
                  <a:lnTo>
                    <a:pt x="1153" y="614"/>
                  </a:lnTo>
                  <a:lnTo>
                    <a:pt x="1156" y="615"/>
                  </a:lnTo>
                  <a:lnTo>
                    <a:pt x="1161" y="620"/>
                  </a:lnTo>
                  <a:lnTo>
                    <a:pt x="1160" y="615"/>
                  </a:lnTo>
                  <a:lnTo>
                    <a:pt x="1160" y="610"/>
                  </a:lnTo>
                  <a:lnTo>
                    <a:pt x="1161" y="606"/>
                  </a:lnTo>
                  <a:lnTo>
                    <a:pt x="1161" y="610"/>
                  </a:lnTo>
                  <a:lnTo>
                    <a:pt x="1165" y="615"/>
                  </a:lnTo>
                  <a:lnTo>
                    <a:pt x="1164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68" y="596"/>
                  </a:lnTo>
                  <a:lnTo>
                    <a:pt x="1173" y="604"/>
                  </a:lnTo>
                  <a:lnTo>
                    <a:pt x="1173" y="599"/>
                  </a:lnTo>
                  <a:lnTo>
                    <a:pt x="1176" y="599"/>
                  </a:lnTo>
                  <a:lnTo>
                    <a:pt x="1189" y="602"/>
                  </a:lnTo>
                  <a:lnTo>
                    <a:pt x="1191" y="597"/>
                  </a:lnTo>
                  <a:lnTo>
                    <a:pt x="1195" y="596"/>
                  </a:lnTo>
                  <a:lnTo>
                    <a:pt x="1195" y="591"/>
                  </a:lnTo>
                  <a:lnTo>
                    <a:pt x="1198" y="586"/>
                  </a:lnTo>
                  <a:lnTo>
                    <a:pt x="1197" y="582"/>
                  </a:lnTo>
                  <a:lnTo>
                    <a:pt x="1192" y="582"/>
                  </a:lnTo>
                  <a:lnTo>
                    <a:pt x="1196" y="577"/>
                  </a:lnTo>
                  <a:lnTo>
                    <a:pt x="1197" y="573"/>
                  </a:lnTo>
                  <a:lnTo>
                    <a:pt x="1202" y="571"/>
                  </a:lnTo>
                  <a:lnTo>
                    <a:pt x="1201" y="566"/>
                  </a:lnTo>
                  <a:lnTo>
                    <a:pt x="1196" y="565"/>
                  </a:lnTo>
                  <a:lnTo>
                    <a:pt x="1194" y="568"/>
                  </a:lnTo>
                  <a:lnTo>
                    <a:pt x="1189" y="567"/>
                  </a:lnTo>
                  <a:lnTo>
                    <a:pt x="1184" y="570"/>
                  </a:lnTo>
                  <a:lnTo>
                    <a:pt x="1187" y="565"/>
                  </a:lnTo>
                  <a:lnTo>
                    <a:pt x="1192" y="565"/>
                  </a:lnTo>
                  <a:lnTo>
                    <a:pt x="1194" y="560"/>
                  </a:lnTo>
                  <a:lnTo>
                    <a:pt x="1191" y="555"/>
                  </a:lnTo>
                  <a:lnTo>
                    <a:pt x="1187" y="560"/>
                  </a:lnTo>
                  <a:lnTo>
                    <a:pt x="1185" y="555"/>
                  </a:lnTo>
                  <a:lnTo>
                    <a:pt x="1181" y="557"/>
                  </a:lnTo>
                  <a:lnTo>
                    <a:pt x="1184" y="554"/>
                  </a:lnTo>
                  <a:lnTo>
                    <a:pt x="1179" y="555"/>
                  </a:lnTo>
                  <a:lnTo>
                    <a:pt x="1189" y="549"/>
                  </a:lnTo>
                  <a:lnTo>
                    <a:pt x="1190" y="543"/>
                  </a:lnTo>
                  <a:lnTo>
                    <a:pt x="1187" y="539"/>
                  </a:lnTo>
                  <a:lnTo>
                    <a:pt x="1184" y="543"/>
                  </a:lnTo>
                  <a:lnTo>
                    <a:pt x="1185" y="539"/>
                  </a:lnTo>
                  <a:lnTo>
                    <a:pt x="1190" y="535"/>
                  </a:lnTo>
                  <a:lnTo>
                    <a:pt x="1195" y="538"/>
                  </a:lnTo>
                  <a:lnTo>
                    <a:pt x="1195" y="534"/>
                  </a:lnTo>
                  <a:lnTo>
                    <a:pt x="1198" y="529"/>
                  </a:lnTo>
                  <a:lnTo>
                    <a:pt x="1200" y="524"/>
                  </a:lnTo>
                  <a:lnTo>
                    <a:pt x="1198" y="530"/>
                  </a:lnTo>
                  <a:lnTo>
                    <a:pt x="1196" y="535"/>
                  </a:lnTo>
                  <a:lnTo>
                    <a:pt x="1196" y="540"/>
                  </a:lnTo>
                  <a:lnTo>
                    <a:pt x="1197" y="545"/>
                  </a:lnTo>
                  <a:lnTo>
                    <a:pt x="1201" y="546"/>
                  </a:lnTo>
                  <a:lnTo>
                    <a:pt x="1203" y="541"/>
                  </a:lnTo>
                  <a:lnTo>
                    <a:pt x="1206" y="546"/>
                  </a:lnTo>
                  <a:lnTo>
                    <a:pt x="1205" y="538"/>
                  </a:lnTo>
                  <a:lnTo>
                    <a:pt x="1207" y="533"/>
                  </a:lnTo>
                  <a:lnTo>
                    <a:pt x="1208" y="541"/>
                  </a:lnTo>
                  <a:lnTo>
                    <a:pt x="1210" y="538"/>
                  </a:lnTo>
                  <a:lnTo>
                    <a:pt x="1215" y="541"/>
                  </a:lnTo>
                  <a:lnTo>
                    <a:pt x="1216" y="536"/>
                  </a:lnTo>
                  <a:lnTo>
                    <a:pt x="1219" y="538"/>
                  </a:lnTo>
                  <a:lnTo>
                    <a:pt x="1224" y="535"/>
                  </a:lnTo>
                  <a:lnTo>
                    <a:pt x="1231" y="526"/>
                  </a:lnTo>
                  <a:lnTo>
                    <a:pt x="1234" y="525"/>
                  </a:lnTo>
                  <a:lnTo>
                    <a:pt x="1239" y="526"/>
                  </a:lnTo>
                  <a:lnTo>
                    <a:pt x="1231" y="529"/>
                  </a:lnTo>
                  <a:lnTo>
                    <a:pt x="1229" y="534"/>
                  </a:lnTo>
                  <a:lnTo>
                    <a:pt x="1229" y="539"/>
                  </a:lnTo>
                  <a:lnTo>
                    <a:pt x="1234" y="541"/>
                  </a:lnTo>
                  <a:lnTo>
                    <a:pt x="1239" y="543"/>
                  </a:lnTo>
                  <a:lnTo>
                    <a:pt x="1242" y="538"/>
                  </a:lnTo>
                  <a:lnTo>
                    <a:pt x="1247" y="539"/>
                  </a:lnTo>
                  <a:lnTo>
                    <a:pt x="1237" y="545"/>
                  </a:lnTo>
                  <a:lnTo>
                    <a:pt x="1234" y="550"/>
                  </a:lnTo>
                  <a:lnTo>
                    <a:pt x="1239" y="549"/>
                  </a:lnTo>
                  <a:lnTo>
                    <a:pt x="1248" y="541"/>
                  </a:lnTo>
                  <a:lnTo>
                    <a:pt x="1245" y="551"/>
                  </a:lnTo>
                  <a:lnTo>
                    <a:pt x="1250" y="547"/>
                  </a:lnTo>
                  <a:lnTo>
                    <a:pt x="1255" y="550"/>
                  </a:lnTo>
                  <a:lnTo>
                    <a:pt x="1260" y="549"/>
                  </a:lnTo>
                  <a:lnTo>
                    <a:pt x="1258" y="554"/>
                  </a:lnTo>
                  <a:lnTo>
                    <a:pt x="1258" y="557"/>
                  </a:lnTo>
                  <a:lnTo>
                    <a:pt x="1263" y="557"/>
                  </a:lnTo>
                  <a:lnTo>
                    <a:pt x="1268" y="560"/>
                  </a:lnTo>
                  <a:lnTo>
                    <a:pt x="1271" y="561"/>
                  </a:lnTo>
                  <a:lnTo>
                    <a:pt x="1276" y="556"/>
                  </a:lnTo>
                  <a:lnTo>
                    <a:pt x="1278" y="551"/>
                  </a:lnTo>
                  <a:lnTo>
                    <a:pt x="1281" y="546"/>
                  </a:lnTo>
                  <a:lnTo>
                    <a:pt x="1282" y="541"/>
                  </a:lnTo>
                  <a:lnTo>
                    <a:pt x="1286" y="538"/>
                  </a:lnTo>
                  <a:lnTo>
                    <a:pt x="1284" y="543"/>
                  </a:lnTo>
                  <a:lnTo>
                    <a:pt x="1282" y="546"/>
                  </a:lnTo>
                  <a:lnTo>
                    <a:pt x="1285" y="551"/>
                  </a:lnTo>
                  <a:lnTo>
                    <a:pt x="1282" y="556"/>
                  </a:lnTo>
                  <a:lnTo>
                    <a:pt x="1286" y="561"/>
                  </a:lnTo>
                  <a:lnTo>
                    <a:pt x="1290" y="564"/>
                  </a:lnTo>
                  <a:lnTo>
                    <a:pt x="1301" y="562"/>
                  </a:lnTo>
                  <a:lnTo>
                    <a:pt x="1305" y="566"/>
                  </a:lnTo>
                  <a:lnTo>
                    <a:pt x="1308" y="571"/>
                  </a:lnTo>
                  <a:lnTo>
                    <a:pt x="1313" y="571"/>
                  </a:lnTo>
                  <a:lnTo>
                    <a:pt x="1316" y="570"/>
                  </a:lnTo>
                  <a:lnTo>
                    <a:pt x="1321" y="567"/>
                  </a:lnTo>
                  <a:lnTo>
                    <a:pt x="1336" y="561"/>
                  </a:lnTo>
                  <a:lnTo>
                    <a:pt x="1344" y="557"/>
                  </a:lnTo>
                  <a:lnTo>
                    <a:pt x="1368" y="556"/>
                  </a:lnTo>
                  <a:lnTo>
                    <a:pt x="1373" y="557"/>
                  </a:lnTo>
                  <a:lnTo>
                    <a:pt x="1379" y="552"/>
                  </a:lnTo>
                  <a:lnTo>
                    <a:pt x="1379" y="547"/>
                  </a:lnTo>
                  <a:lnTo>
                    <a:pt x="1384" y="552"/>
                  </a:lnTo>
                  <a:lnTo>
                    <a:pt x="1384" y="556"/>
                  </a:lnTo>
                  <a:lnTo>
                    <a:pt x="1381" y="560"/>
                  </a:lnTo>
                  <a:lnTo>
                    <a:pt x="1396" y="562"/>
                  </a:lnTo>
                  <a:lnTo>
                    <a:pt x="1411" y="561"/>
                  </a:lnTo>
                  <a:lnTo>
                    <a:pt x="1415" y="559"/>
                  </a:lnTo>
                  <a:lnTo>
                    <a:pt x="1423" y="549"/>
                  </a:lnTo>
                  <a:lnTo>
                    <a:pt x="1427" y="539"/>
                  </a:lnTo>
                  <a:lnTo>
                    <a:pt x="1431" y="538"/>
                  </a:lnTo>
                  <a:lnTo>
                    <a:pt x="1438" y="543"/>
                  </a:lnTo>
                  <a:lnTo>
                    <a:pt x="1442" y="543"/>
                  </a:lnTo>
                  <a:lnTo>
                    <a:pt x="1447" y="544"/>
                  </a:lnTo>
                  <a:lnTo>
                    <a:pt x="1442" y="543"/>
                  </a:lnTo>
                  <a:lnTo>
                    <a:pt x="1437" y="545"/>
                  </a:lnTo>
                  <a:lnTo>
                    <a:pt x="1438" y="550"/>
                  </a:lnTo>
                  <a:lnTo>
                    <a:pt x="1441" y="555"/>
                  </a:lnTo>
                  <a:lnTo>
                    <a:pt x="1438" y="550"/>
                  </a:lnTo>
                  <a:lnTo>
                    <a:pt x="1436" y="545"/>
                  </a:lnTo>
                  <a:lnTo>
                    <a:pt x="1433" y="541"/>
                  </a:lnTo>
                  <a:lnTo>
                    <a:pt x="1428" y="543"/>
                  </a:lnTo>
                  <a:lnTo>
                    <a:pt x="1429" y="547"/>
                  </a:lnTo>
                  <a:lnTo>
                    <a:pt x="1433" y="552"/>
                  </a:lnTo>
                  <a:lnTo>
                    <a:pt x="1433" y="557"/>
                  </a:lnTo>
                  <a:lnTo>
                    <a:pt x="1432" y="562"/>
                  </a:lnTo>
                  <a:lnTo>
                    <a:pt x="1427" y="565"/>
                  </a:lnTo>
                  <a:lnTo>
                    <a:pt x="1437" y="567"/>
                  </a:lnTo>
                  <a:lnTo>
                    <a:pt x="1442" y="570"/>
                  </a:lnTo>
                  <a:lnTo>
                    <a:pt x="1447" y="570"/>
                  </a:lnTo>
                  <a:lnTo>
                    <a:pt x="1452" y="572"/>
                  </a:lnTo>
                  <a:lnTo>
                    <a:pt x="1455" y="572"/>
                  </a:lnTo>
                  <a:lnTo>
                    <a:pt x="1465" y="575"/>
                  </a:lnTo>
                  <a:lnTo>
                    <a:pt x="1470" y="572"/>
                  </a:lnTo>
                  <a:lnTo>
                    <a:pt x="1470" y="576"/>
                  </a:lnTo>
                  <a:lnTo>
                    <a:pt x="1475" y="576"/>
                  </a:lnTo>
                  <a:lnTo>
                    <a:pt x="1480" y="577"/>
                  </a:lnTo>
                  <a:lnTo>
                    <a:pt x="1489" y="583"/>
                  </a:lnTo>
                  <a:lnTo>
                    <a:pt x="1492" y="588"/>
                  </a:lnTo>
                  <a:lnTo>
                    <a:pt x="1502" y="592"/>
                  </a:lnTo>
                  <a:lnTo>
                    <a:pt x="1506" y="589"/>
                  </a:lnTo>
                  <a:lnTo>
                    <a:pt x="1502" y="594"/>
                  </a:lnTo>
                  <a:lnTo>
                    <a:pt x="1517" y="599"/>
                  </a:lnTo>
                  <a:lnTo>
                    <a:pt x="1526" y="599"/>
                  </a:lnTo>
                  <a:lnTo>
                    <a:pt x="1531" y="602"/>
                  </a:lnTo>
                  <a:lnTo>
                    <a:pt x="1536" y="606"/>
                  </a:lnTo>
                  <a:lnTo>
                    <a:pt x="1537" y="602"/>
                  </a:lnTo>
                  <a:lnTo>
                    <a:pt x="1537" y="597"/>
                  </a:lnTo>
                  <a:lnTo>
                    <a:pt x="1536" y="592"/>
                  </a:lnTo>
                  <a:lnTo>
                    <a:pt x="1546" y="596"/>
                  </a:lnTo>
                  <a:lnTo>
                    <a:pt x="1549" y="591"/>
                  </a:lnTo>
                  <a:lnTo>
                    <a:pt x="1547" y="586"/>
                  </a:lnTo>
                  <a:lnTo>
                    <a:pt x="1543" y="582"/>
                  </a:lnTo>
                  <a:lnTo>
                    <a:pt x="1538" y="578"/>
                  </a:lnTo>
                  <a:lnTo>
                    <a:pt x="1533" y="582"/>
                  </a:lnTo>
                  <a:lnTo>
                    <a:pt x="1534" y="577"/>
                  </a:lnTo>
                  <a:lnTo>
                    <a:pt x="1530" y="577"/>
                  </a:lnTo>
                  <a:lnTo>
                    <a:pt x="1527" y="572"/>
                  </a:lnTo>
                  <a:lnTo>
                    <a:pt x="1517" y="573"/>
                  </a:lnTo>
                  <a:lnTo>
                    <a:pt x="1512" y="576"/>
                  </a:lnTo>
                  <a:lnTo>
                    <a:pt x="1516" y="571"/>
                  </a:lnTo>
                  <a:lnTo>
                    <a:pt x="1512" y="566"/>
                  </a:lnTo>
                  <a:lnTo>
                    <a:pt x="1517" y="568"/>
                  </a:lnTo>
                  <a:lnTo>
                    <a:pt x="1521" y="566"/>
                  </a:lnTo>
                  <a:lnTo>
                    <a:pt x="1526" y="567"/>
                  </a:lnTo>
                  <a:lnTo>
                    <a:pt x="1530" y="572"/>
                  </a:lnTo>
                  <a:lnTo>
                    <a:pt x="1534" y="572"/>
                  </a:lnTo>
                  <a:lnTo>
                    <a:pt x="1538" y="571"/>
                  </a:lnTo>
                  <a:lnTo>
                    <a:pt x="1538" y="566"/>
                  </a:lnTo>
                  <a:lnTo>
                    <a:pt x="1536" y="561"/>
                  </a:lnTo>
                  <a:lnTo>
                    <a:pt x="1546" y="562"/>
                  </a:lnTo>
                  <a:lnTo>
                    <a:pt x="1541" y="566"/>
                  </a:lnTo>
                  <a:lnTo>
                    <a:pt x="1543" y="572"/>
                  </a:lnTo>
                  <a:lnTo>
                    <a:pt x="1552" y="581"/>
                  </a:lnTo>
                  <a:lnTo>
                    <a:pt x="1549" y="586"/>
                  </a:lnTo>
                  <a:lnTo>
                    <a:pt x="1554" y="588"/>
                  </a:lnTo>
                  <a:lnTo>
                    <a:pt x="1559" y="585"/>
                  </a:lnTo>
                  <a:lnTo>
                    <a:pt x="1564" y="582"/>
                  </a:lnTo>
                  <a:lnTo>
                    <a:pt x="1568" y="587"/>
                  </a:lnTo>
                  <a:lnTo>
                    <a:pt x="1573" y="589"/>
                  </a:lnTo>
                  <a:lnTo>
                    <a:pt x="1576" y="588"/>
                  </a:lnTo>
                  <a:lnTo>
                    <a:pt x="1576" y="583"/>
                  </a:lnTo>
                  <a:lnTo>
                    <a:pt x="1569" y="575"/>
                  </a:lnTo>
                  <a:lnTo>
                    <a:pt x="1568" y="570"/>
                  </a:lnTo>
                  <a:lnTo>
                    <a:pt x="1569" y="570"/>
                  </a:lnTo>
                  <a:lnTo>
                    <a:pt x="1564" y="566"/>
                  </a:lnTo>
                  <a:lnTo>
                    <a:pt x="1554" y="552"/>
                  </a:lnTo>
                  <a:lnTo>
                    <a:pt x="1552" y="546"/>
                  </a:lnTo>
                  <a:lnTo>
                    <a:pt x="1549" y="543"/>
                  </a:lnTo>
                  <a:lnTo>
                    <a:pt x="1554" y="545"/>
                  </a:lnTo>
                  <a:lnTo>
                    <a:pt x="1549" y="541"/>
                  </a:lnTo>
                  <a:lnTo>
                    <a:pt x="1544" y="538"/>
                  </a:lnTo>
                  <a:lnTo>
                    <a:pt x="1546" y="538"/>
                  </a:lnTo>
                  <a:lnTo>
                    <a:pt x="1546" y="528"/>
                  </a:lnTo>
                  <a:lnTo>
                    <a:pt x="1548" y="536"/>
                  </a:lnTo>
                  <a:lnTo>
                    <a:pt x="1553" y="541"/>
                  </a:lnTo>
                  <a:lnTo>
                    <a:pt x="1560" y="550"/>
                  </a:lnTo>
                  <a:lnTo>
                    <a:pt x="1563" y="555"/>
                  </a:lnTo>
                  <a:lnTo>
                    <a:pt x="1567" y="560"/>
                  </a:lnTo>
                  <a:lnTo>
                    <a:pt x="1572" y="560"/>
                  </a:lnTo>
                  <a:lnTo>
                    <a:pt x="1572" y="565"/>
                  </a:lnTo>
                  <a:lnTo>
                    <a:pt x="1580" y="572"/>
                  </a:lnTo>
                  <a:lnTo>
                    <a:pt x="1584" y="577"/>
                  </a:lnTo>
                  <a:lnTo>
                    <a:pt x="1589" y="577"/>
                  </a:lnTo>
                  <a:lnTo>
                    <a:pt x="1590" y="577"/>
                  </a:lnTo>
                  <a:lnTo>
                    <a:pt x="1588" y="578"/>
                  </a:lnTo>
                  <a:lnTo>
                    <a:pt x="1590" y="583"/>
                  </a:lnTo>
                  <a:lnTo>
                    <a:pt x="1600" y="581"/>
                  </a:lnTo>
                  <a:lnTo>
                    <a:pt x="1592" y="577"/>
                  </a:lnTo>
                  <a:lnTo>
                    <a:pt x="1597" y="578"/>
                  </a:lnTo>
                  <a:lnTo>
                    <a:pt x="1602" y="576"/>
                  </a:lnTo>
                  <a:lnTo>
                    <a:pt x="1601" y="562"/>
                  </a:lnTo>
                  <a:lnTo>
                    <a:pt x="1606" y="560"/>
                  </a:lnTo>
                  <a:lnTo>
                    <a:pt x="1602" y="562"/>
                  </a:lnTo>
                  <a:lnTo>
                    <a:pt x="1602" y="567"/>
                  </a:lnTo>
                  <a:lnTo>
                    <a:pt x="1605" y="572"/>
                  </a:lnTo>
                  <a:lnTo>
                    <a:pt x="1605" y="577"/>
                  </a:lnTo>
                  <a:lnTo>
                    <a:pt x="1606" y="582"/>
                  </a:lnTo>
                  <a:lnTo>
                    <a:pt x="1610" y="586"/>
                  </a:lnTo>
                  <a:lnTo>
                    <a:pt x="1615" y="587"/>
                  </a:lnTo>
                  <a:lnTo>
                    <a:pt x="1615" y="582"/>
                  </a:lnTo>
                  <a:lnTo>
                    <a:pt x="1616" y="577"/>
                  </a:lnTo>
                  <a:lnTo>
                    <a:pt x="1616" y="587"/>
                  </a:lnTo>
                  <a:lnTo>
                    <a:pt x="1620" y="592"/>
                  </a:lnTo>
                  <a:lnTo>
                    <a:pt x="1623" y="592"/>
                  </a:lnTo>
                  <a:lnTo>
                    <a:pt x="1625" y="587"/>
                  </a:lnTo>
                  <a:lnTo>
                    <a:pt x="1634" y="586"/>
                  </a:lnTo>
                  <a:lnTo>
                    <a:pt x="1625" y="588"/>
                  </a:lnTo>
                  <a:lnTo>
                    <a:pt x="1627" y="593"/>
                  </a:lnTo>
                  <a:lnTo>
                    <a:pt x="1631" y="596"/>
                  </a:lnTo>
                  <a:lnTo>
                    <a:pt x="1636" y="598"/>
                  </a:lnTo>
                  <a:lnTo>
                    <a:pt x="1641" y="598"/>
                  </a:lnTo>
                  <a:lnTo>
                    <a:pt x="1646" y="602"/>
                  </a:lnTo>
                  <a:lnTo>
                    <a:pt x="1636" y="599"/>
                  </a:lnTo>
                  <a:lnTo>
                    <a:pt x="1627" y="599"/>
                  </a:lnTo>
                  <a:lnTo>
                    <a:pt x="1630" y="604"/>
                  </a:lnTo>
                  <a:lnTo>
                    <a:pt x="1634" y="606"/>
                  </a:lnTo>
                  <a:lnTo>
                    <a:pt x="1636" y="610"/>
                  </a:lnTo>
                  <a:lnTo>
                    <a:pt x="1641" y="610"/>
                  </a:lnTo>
                  <a:lnTo>
                    <a:pt x="1639" y="615"/>
                  </a:lnTo>
                  <a:lnTo>
                    <a:pt x="1649" y="613"/>
                  </a:lnTo>
                  <a:lnTo>
                    <a:pt x="1646" y="617"/>
                  </a:lnTo>
                  <a:lnTo>
                    <a:pt x="1639" y="620"/>
                  </a:lnTo>
                  <a:lnTo>
                    <a:pt x="1641" y="625"/>
                  </a:lnTo>
                  <a:lnTo>
                    <a:pt x="1646" y="625"/>
                  </a:lnTo>
                  <a:lnTo>
                    <a:pt x="1649" y="622"/>
                  </a:lnTo>
                  <a:lnTo>
                    <a:pt x="1654" y="624"/>
                  </a:lnTo>
                  <a:lnTo>
                    <a:pt x="1659" y="625"/>
                  </a:lnTo>
                  <a:lnTo>
                    <a:pt x="1663" y="620"/>
                  </a:lnTo>
                  <a:lnTo>
                    <a:pt x="1665" y="625"/>
                  </a:lnTo>
                  <a:lnTo>
                    <a:pt x="1665" y="630"/>
                  </a:lnTo>
                  <a:lnTo>
                    <a:pt x="1670" y="633"/>
                  </a:lnTo>
                  <a:lnTo>
                    <a:pt x="1675" y="634"/>
                  </a:lnTo>
                  <a:lnTo>
                    <a:pt x="1680" y="631"/>
                  </a:lnTo>
                  <a:lnTo>
                    <a:pt x="1678" y="636"/>
                  </a:lnTo>
                  <a:lnTo>
                    <a:pt x="1681" y="641"/>
                  </a:lnTo>
                  <a:lnTo>
                    <a:pt x="1686" y="638"/>
                  </a:lnTo>
                  <a:lnTo>
                    <a:pt x="1688" y="644"/>
                  </a:lnTo>
                  <a:lnTo>
                    <a:pt x="1693" y="645"/>
                  </a:lnTo>
                  <a:lnTo>
                    <a:pt x="1697" y="649"/>
                  </a:lnTo>
                  <a:lnTo>
                    <a:pt x="1702" y="649"/>
                  </a:lnTo>
                  <a:lnTo>
                    <a:pt x="1706" y="652"/>
                  </a:lnTo>
                  <a:lnTo>
                    <a:pt x="1712" y="651"/>
                  </a:lnTo>
                  <a:lnTo>
                    <a:pt x="1715" y="651"/>
                  </a:lnTo>
                  <a:lnTo>
                    <a:pt x="1710" y="654"/>
                  </a:lnTo>
                  <a:lnTo>
                    <a:pt x="1706" y="659"/>
                  </a:lnTo>
                  <a:lnTo>
                    <a:pt x="1709" y="662"/>
                  </a:lnTo>
                  <a:lnTo>
                    <a:pt x="1710" y="672"/>
                  </a:lnTo>
                  <a:lnTo>
                    <a:pt x="1710" y="676"/>
                  </a:lnTo>
                  <a:lnTo>
                    <a:pt x="1707" y="682"/>
                  </a:lnTo>
                  <a:lnTo>
                    <a:pt x="1711" y="686"/>
                  </a:lnTo>
                  <a:lnTo>
                    <a:pt x="1716" y="690"/>
                  </a:lnTo>
                  <a:lnTo>
                    <a:pt x="1721" y="687"/>
                  </a:lnTo>
                  <a:lnTo>
                    <a:pt x="1716" y="682"/>
                  </a:lnTo>
                  <a:lnTo>
                    <a:pt x="1721" y="683"/>
                  </a:lnTo>
                  <a:lnTo>
                    <a:pt x="1720" y="675"/>
                  </a:lnTo>
                  <a:lnTo>
                    <a:pt x="1716" y="670"/>
                  </a:lnTo>
                  <a:lnTo>
                    <a:pt x="1723" y="660"/>
                  </a:lnTo>
                  <a:lnTo>
                    <a:pt x="1728" y="659"/>
                  </a:lnTo>
                  <a:lnTo>
                    <a:pt x="1733" y="649"/>
                  </a:lnTo>
                  <a:lnTo>
                    <a:pt x="1732" y="654"/>
                  </a:lnTo>
                  <a:lnTo>
                    <a:pt x="1735" y="659"/>
                  </a:lnTo>
                  <a:lnTo>
                    <a:pt x="1744" y="664"/>
                  </a:lnTo>
                  <a:lnTo>
                    <a:pt x="1748" y="669"/>
                  </a:lnTo>
                  <a:lnTo>
                    <a:pt x="1752" y="678"/>
                  </a:lnTo>
                  <a:lnTo>
                    <a:pt x="1756" y="683"/>
                  </a:lnTo>
                  <a:lnTo>
                    <a:pt x="1759" y="685"/>
                  </a:lnTo>
                  <a:lnTo>
                    <a:pt x="1756" y="687"/>
                  </a:lnTo>
                  <a:lnTo>
                    <a:pt x="1753" y="692"/>
                  </a:lnTo>
                  <a:lnTo>
                    <a:pt x="1754" y="696"/>
                  </a:lnTo>
                  <a:lnTo>
                    <a:pt x="1759" y="697"/>
                  </a:lnTo>
                  <a:lnTo>
                    <a:pt x="1764" y="694"/>
                  </a:lnTo>
                  <a:lnTo>
                    <a:pt x="1764" y="690"/>
                  </a:lnTo>
                  <a:lnTo>
                    <a:pt x="1768" y="680"/>
                  </a:lnTo>
                  <a:lnTo>
                    <a:pt x="1765" y="690"/>
                  </a:lnTo>
                  <a:lnTo>
                    <a:pt x="1765" y="694"/>
                  </a:lnTo>
                  <a:lnTo>
                    <a:pt x="1760" y="696"/>
                  </a:lnTo>
                  <a:lnTo>
                    <a:pt x="1759" y="701"/>
                  </a:lnTo>
                  <a:lnTo>
                    <a:pt x="1765" y="710"/>
                  </a:lnTo>
                  <a:lnTo>
                    <a:pt x="1770" y="709"/>
                  </a:lnTo>
                  <a:lnTo>
                    <a:pt x="1768" y="701"/>
                  </a:lnTo>
                  <a:lnTo>
                    <a:pt x="1774" y="709"/>
                  </a:lnTo>
                  <a:lnTo>
                    <a:pt x="1774" y="708"/>
                  </a:lnTo>
                  <a:lnTo>
                    <a:pt x="1778" y="703"/>
                  </a:lnTo>
                  <a:lnTo>
                    <a:pt x="1779" y="698"/>
                  </a:lnTo>
                  <a:lnTo>
                    <a:pt x="1781" y="692"/>
                  </a:lnTo>
                  <a:lnTo>
                    <a:pt x="1780" y="683"/>
                  </a:lnTo>
                  <a:close/>
                  <a:moveTo>
                    <a:pt x="23" y="839"/>
                  </a:moveTo>
                  <a:lnTo>
                    <a:pt x="20" y="834"/>
                  </a:lnTo>
                  <a:lnTo>
                    <a:pt x="19" y="829"/>
                  </a:lnTo>
                  <a:lnTo>
                    <a:pt x="15" y="828"/>
                  </a:lnTo>
                  <a:lnTo>
                    <a:pt x="10" y="824"/>
                  </a:lnTo>
                  <a:lnTo>
                    <a:pt x="5" y="823"/>
                  </a:lnTo>
                  <a:lnTo>
                    <a:pt x="0" y="825"/>
                  </a:lnTo>
                  <a:lnTo>
                    <a:pt x="5" y="830"/>
                  </a:lnTo>
                  <a:lnTo>
                    <a:pt x="5" y="835"/>
                  </a:lnTo>
                  <a:lnTo>
                    <a:pt x="9" y="840"/>
                  </a:lnTo>
                  <a:lnTo>
                    <a:pt x="14" y="838"/>
                  </a:lnTo>
                  <a:lnTo>
                    <a:pt x="19" y="839"/>
                  </a:lnTo>
                  <a:lnTo>
                    <a:pt x="23" y="839"/>
                  </a:lnTo>
                  <a:close/>
                  <a:moveTo>
                    <a:pt x="19" y="865"/>
                  </a:moveTo>
                  <a:lnTo>
                    <a:pt x="23" y="869"/>
                  </a:lnTo>
                  <a:lnTo>
                    <a:pt x="26" y="866"/>
                  </a:lnTo>
                  <a:lnTo>
                    <a:pt x="28" y="861"/>
                  </a:lnTo>
                  <a:lnTo>
                    <a:pt x="23" y="862"/>
                  </a:lnTo>
                  <a:lnTo>
                    <a:pt x="19" y="865"/>
                  </a:lnTo>
                  <a:close/>
                  <a:moveTo>
                    <a:pt x="125" y="935"/>
                  </a:moveTo>
                  <a:lnTo>
                    <a:pt x="128" y="940"/>
                  </a:lnTo>
                  <a:lnTo>
                    <a:pt x="129" y="938"/>
                  </a:lnTo>
                  <a:lnTo>
                    <a:pt x="139" y="934"/>
                  </a:lnTo>
                  <a:lnTo>
                    <a:pt x="140" y="929"/>
                  </a:lnTo>
                  <a:lnTo>
                    <a:pt x="135" y="933"/>
                  </a:lnTo>
                  <a:lnTo>
                    <a:pt x="125" y="935"/>
                  </a:lnTo>
                  <a:close/>
                  <a:moveTo>
                    <a:pt x="168" y="950"/>
                  </a:moveTo>
                  <a:lnTo>
                    <a:pt x="167" y="945"/>
                  </a:lnTo>
                  <a:lnTo>
                    <a:pt x="167" y="950"/>
                  </a:lnTo>
                  <a:lnTo>
                    <a:pt x="168" y="950"/>
                  </a:lnTo>
                  <a:close/>
                  <a:moveTo>
                    <a:pt x="178" y="976"/>
                  </a:moveTo>
                  <a:lnTo>
                    <a:pt x="177" y="971"/>
                  </a:lnTo>
                  <a:lnTo>
                    <a:pt x="172" y="966"/>
                  </a:lnTo>
                  <a:lnTo>
                    <a:pt x="167" y="964"/>
                  </a:lnTo>
                  <a:lnTo>
                    <a:pt x="170" y="969"/>
                  </a:lnTo>
                  <a:lnTo>
                    <a:pt x="173" y="971"/>
                  </a:lnTo>
                  <a:lnTo>
                    <a:pt x="182" y="986"/>
                  </a:lnTo>
                  <a:lnTo>
                    <a:pt x="187" y="985"/>
                  </a:lnTo>
                  <a:lnTo>
                    <a:pt x="182" y="981"/>
                  </a:lnTo>
                  <a:lnTo>
                    <a:pt x="178" y="976"/>
                  </a:lnTo>
                  <a:close/>
                  <a:moveTo>
                    <a:pt x="199" y="958"/>
                  </a:moveTo>
                  <a:lnTo>
                    <a:pt x="203" y="964"/>
                  </a:lnTo>
                  <a:lnTo>
                    <a:pt x="208" y="959"/>
                  </a:lnTo>
                  <a:lnTo>
                    <a:pt x="204" y="955"/>
                  </a:lnTo>
                  <a:lnTo>
                    <a:pt x="199" y="958"/>
                  </a:lnTo>
                  <a:close/>
                  <a:moveTo>
                    <a:pt x="251" y="985"/>
                  </a:moveTo>
                  <a:lnTo>
                    <a:pt x="252" y="985"/>
                  </a:lnTo>
                  <a:lnTo>
                    <a:pt x="252" y="980"/>
                  </a:lnTo>
                  <a:lnTo>
                    <a:pt x="251" y="985"/>
                  </a:lnTo>
                  <a:close/>
                  <a:moveTo>
                    <a:pt x="280" y="983"/>
                  </a:moveTo>
                  <a:lnTo>
                    <a:pt x="275" y="982"/>
                  </a:lnTo>
                  <a:lnTo>
                    <a:pt x="275" y="987"/>
                  </a:lnTo>
                  <a:lnTo>
                    <a:pt x="280" y="992"/>
                  </a:lnTo>
                  <a:lnTo>
                    <a:pt x="276" y="996"/>
                  </a:lnTo>
                  <a:lnTo>
                    <a:pt x="278" y="1001"/>
                  </a:lnTo>
                  <a:lnTo>
                    <a:pt x="278" y="998"/>
                  </a:lnTo>
                  <a:lnTo>
                    <a:pt x="288" y="990"/>
                  </a:lnTo>
                  <a:lnTo>
                    <a:pt x="283" y="987"/>
                  </a:lnTo>
                  <a:lnTo>
                    <a:pt x="280" y="983"/>
                  </a:lnTo>
                  <a:close/>
                  <a:moveTo>
                    <a:pt x="305" y="992"/>
                  </a:moveTo>
                  <a:lnTo>
                    <a:pt x="302" y="996"/>
                  </a:lnTo>
                  <a:lnTo>
                    <a:pt x="293" y="998"/>
                  </a:lnTo>
                  <a:lnTo>
                    <a:pt x="291" y="998"/>
                  </a:lnTo>
                  <a:lnTo>
                    <a:pt x="296" y="998"/>
                  </a:lnTo>
                  <a:lnTo>
                    <a:pt x="301" y="1002"/>
                  </a:lnTo>
                  <a:lnTo>
                    <a:pt x="305" y="1001"/>
                  </a:lnTo>
                  <a:lnTo>
                    <a:pt x="307" y="996"/>
                  </a:lnTo>
                  <a:lnTo>
                    <a:pt x="310" y="992"/>
                  </a:lnTo>
                  <a:lnTo>
                    <a:pt x="305" y="992"/>
                  </a:lnTo>
                  <a:close/>
                  <a:moveTo>
                    <a:pt x="325" y="997"/>
                  </a:moveTo>
                  <a:lnTo>
                    <a:pt x="325" y="992"/>
                  </a:lnTo>
                  <a:lnTo>
                    <a:pt x="322" y="997"/>
                  </a:lnTo>
                  <a:lnTo>
                    <a:pt x="320" y="1001"/>
                  </a:lnTo>
                  <a:lnTo>
                    <a:pt x="315" y="1002"/>
                  </a:lnTo>
                  <a:lnTo>
                    <a:pt x="310" y="1006"/>
                  </a:lnTo>
                  <a:lnTo>
                    <a:pt x="310" y="1009"/>
                  </a:lnTo>
                  <a:lnTo>
                    <a:pt x="315" y="1004"/>
                  </a:lnTo>
                  <a:lnTo>
                    <a:pt x="315" y="1009"/>
                  </a:lnTo>
                  <a:lnTo>
                    <a:pt x="320" y="1007"/>
                  </a:lnTo>
                  <a:lnTo>
                    <a:pt x="330" y="1006"/>
                  </a:lnTo>
                  <a:lnTo>
                    <a:pt x="329" y="1001"/>
                  </a:lnTo>
                  <a:lnTo>
                    <a:pt x="325" y="997"/>
                  </a:lnTo>
                  <a:close/>
                  <a:moveTo>
                    <a:pt x="331" y="1008"/>
                  </a:moveTo>
                  <a:lnTo>
                    <a:pt x="335" y="1006"/>
                  </a:lnTo>
                  <a:lnTo>
                    <a:pt x="335" y="1001"/>
                  </a:lnTo>
                  <a:lnTo>
                    <a:pt x="330" y="1003"/>
                  </a:lnTo>
                  <a:lnTo>
                    <a:pt x="331" y="1008"/>
                  </a:lnTo>
                  <a:close/>
                  <a:moveTo>
                    <a:pt x="339" y="1007"/>
                  </a:moveTo>
                  <a:lnTo>
                    <a:pt x="343" y="1003"/>
                  </a:lnTo>
                  <a:lnTo>
                    <a:pt x="338" y="1002"/>
                  </a:lnTo>
                  <a:lnTo>
                    <a:pt x="339" y="1007"/>
                  </a:lnTo>
                  <a:close/>
                  <a:moveTo>
                    <a:pt x="341" y="992"/>
                  </a:moveTo>
                  <a:lnTo>
                    <a:pt x="344" y="997"/>
                  </a:lnTo>
                  <a:lnTo>
                    <a:pt x="347" y="995"/>
                  </a:lnTo>
                  <a:lnTo>
                    <a:pt x="346" y="990"/>
                  </a:lnTo>
                  <a:lnTo>
                    <a:pt x="341" y="992"/>
                  </a:lnTo>
                  <a:close/>
                  <a:moveTo>
                    <a:pt x="414" y="991"/>
                  </a:moveTo>
                  <a:lnTo>
                    <a:pt x="409" y="988"/>
                  </a:lnTo>
                  <a:lnTo>
                    <a:pt x="406" y="992"/>
                  </a:lnTo>
                  <a:lnTo>
                    <a:pt x="406" y="997"/>
                  </a:lnTo>
                  <a:lnTo>
                    <a:pt x="401" y="1000"/>
                  </a:lnTo>
                  <a:lnTo>
                    <a:pt x="396" y="1000"/>
                  </a:lnTo>
                  <a:lnTo>
                    <a:pt x="383" y="1001"/>
                  </a:lnTo>
                  <a:lnTo>
                    <a:pt x="373" y="1002"/>
                  </a:lnTo>
                  <a:lnTo>
                    <a:pt x="377" y="1003"/>
                  </a:lnTo>
                  <a:lnTo>
                    <a:pt x="383" y="1003"/>
                  </a:lnTo>
                  <a:lnTo>
                    <a:pt x="392" y="1006"/>
                  </a:lnTo>
                  <a:lnTo>
                    <a:pt x="397" y="1003"/>
                  </a:lnTo>
                  <a:lnTo>
                    <a:pt x="401" y="1003"/>
                  </a:lnTo>
                  <a:lnTo>
                    <a:pt x="406" y="1004"/>
                  </a:lnTo>
                  <a:lnTo>
                    <a:pt x="410" y="1003"/>
                  </a:lnTo>
                  <a:lnTo>
                    <a:pt x="410" y="998"/>
                  </a:lnTo>
                  <a:lnTo>
                    <a:pt x="415" y="996"/>
                  </a:lnTo>
                  <a:lnTo>
                    <a:pt x="414" y="991"/>
                  </a:lnTo>
                  <a:close/>
                  <a:moveTo>
                    <a:pt x="433" y="1009"/>
                  </a:moveTo>
                  <a:lnTo>
                    <a:pt x="429" y="1007"/>
                  </a:lnTo>
                  <a:lnTo>
                    <a:pt x="424" y="1007"/>
                  </a:lnTo>
                  <a:lnTo>
                    <a:pt x="419" y="1007"/>
                  </a:lnTo>
                  <a:lnTo>
                    <a:pt x="415" y="1007"/>
                  </a:lnTo>
                  <a:lnTo>
                    <a:pt x="419" y="1009"/>
                  </a:lnTo>
                  <a:lnTo>
                    <a:pt x="424" y="1011"/>
                  </a:lnTo>
                  <a:lnTo>
                    <a:pt x="429" y="1013"/>
                  </a:lnTo>
                  <a:lnTo>
                    <a:pt x="433" y="1013"/>
                  </a:lnTo>
                  <a:lnTo>
                    <a:pt x="439" y="1012"/>
                  </a:lnTo>
                  <a:lnTo>
                    <a:pt x="443" y="1013"/>
                  </a:lnTo>
                  <a:lnTo>
                    <a:pt x="448" y="1013"/>
                  </a:lnTo>
                  <a:lnTo>
                    <a:pt x="438" y="1011"/>
                  </a:lnTo>
                  <a:lnTo>
                    <a:pt x="433" y="1009"/>
                  </a:lnTo>
                  <a:close/>
                  <a:moveTo>
                    <a:pt x="462" y="1003"/>
                  </a:moveTo>
                  <a:lnTo>
                    <a:pt x="464" y="1008"/>
                  </a:lnTo>
                  <a:lnTo>
                    <a:pt x="467" y="1007"/>
                  </a:lnTo>
                  <a:lnTo>
                    <a:pt x="472" y="1003"/>
                  </a:lnTo>
                  <a:lnTo>
                    <a:pt x="467" y="1001"/>
                  </a:lnTo>
                  <a:lnTo>
                    <a:pt x="462" y="1003"/>
                  </a:lnTo>
                  <a:close/>
                  <a:moveTo>
                    <a:pt x="523" y="997"/>
                  </a:moveTo>
                  <a:lnTo>
                    <a:pt x="523" y="1003"/>
                  </a:lnTo>
                  <a:lnTo>
                    <a:pt x="525" y="1001"/>
                  </a:lnTo>
                  <a:lnTo>
                    <a:pt x="530" y="1001"/>
                  </a:lnTo>
                  <a:lnTo>
                    <a:pt x="528" y="996"/>
                  </a:lnTo>
                  <a:lnTo>
                    <a:pt x="523" y="997"/>
                  </a:lnTo>
                  <a:close/>
                  <a:moveTo>
                    <a:pt x="551" y="992"/>
                  </a:moveTo>
                  <a:lnTo>
                    <a:pt x="561" y="995"/>
                  </a:lnTo>
                  <a:lnTo>
                    <a:pt x="561" y="990"/>
                  </a:lnTo>
                  <a:lnTo>
                    <a:pt x="553" y="990"/>
                  </a:lnTo>
                  <a:lnTo>
                    <a:pt x="551" y="992"/>
                  </a:lnTo>
                  <a:close/>
                  <a:moveTo>
                    <a:pt x="553" y="573"/>
                  </a:moveTo>
                  <a:lnTo>
                    <a:pt x="543" y="567"/>
                  </a:lnTo>
                  <a:lnTo>
                    <a:pt x="539" y="562"/>
                  </a:lnTo>
                  <a:lnTo>
                    <a:pt x="536" y="559"/>
                  </a:lnTo>
                  <a:lnTo>
                    <a:pt x="535" y="562"/>
                  </a:lnTo>
                  <a:lnTo>
                    <a:pt x="540" y="567"/>
                  </a:lnTo>
                  <a:lnTo>
                    <a:pt x="543" y="572"/>
                  </a:lnTo>
                  <a:lnTo>
                    <a:pt x="548" y="573"/>
                  </a:lnTo>
                  <a:lnTo>
                    <a:pt x="553" y="577"/>
                  </a:lnTo>
                  <a:lnTo>
                    <a:pt x="553" y="573"/>
                  </a:lnTo>
                  <a:close/>
                  <a:moveTo>
                    <a:pt x="576" y="754"/>
                  </a:moveTo>
                  <a:lnTo>
                    <a:pt x="578" y="759"/>
                  </a:lnTo>
                  <a:lnTo>
                    <a:pt x="581" y="756"/>
                  </a:lnTo>
                  <a:lnTo>
                    <a:pt x="585" y="752"/>
                  </a:lnTo>
                  <a:lnTo>
                    <a:pt x="576" y="754"/>
                  </a:lnTo>
                  <a:close/>
                  <a:moveTo>
                    <a:pt x="595" y="790"/>
                  </a:moveTo>
                  <a:lnTo>
                    <a:pt x="590" y="788"/>
                  </a:lnTo>
                  <a:lnTo>
                    <a:pt x="595" y="793"/>
                  </a:lnTo>
                  <a:lnTo>
                    <a:pt x="595" y="790"/>
                  </a:lnTo>
                  <a:close/>
                  <a:moveTo>
                    <a:pt x="603" y="418"/>
                  </a:moveTo>
                  <a:lnTo>
                    <a:pt x="612" y="413"/>
                  </a:lnTo>
                  <a:lnTo>
                    <a:pt x="617" y="414"/>
                  </a:lnTo>
                  <a:lnTo>
                    <a:pt x="613" y="413"/>
                  </a:lnTo>
                  <a:lnTo>
                    <a:pt x="618" y="412"/>
                  </a:lnTo>
                  <a:lnTo>
                    <a:pt x="628" y="420"/>
                  </a:lnTo>
                  <a:lnTo>
                    <a:pt x="632" y="424"/>
                  </a:lnTo>
                  <a:lnTo>
                    <a:pt x="632" y="429"/>
                  </a:lnTo>
                  <a:lnTo>
                    <a:pt x="636" y="431"/>
                  </a:lnTo>
                  <a:lnTo>
                    <a:pt x="641" y="439"/>
                  </a:lnTo>
                  <a:lnTo>
                    <a:pt x="640" y="434"/>
                  </a:lnTo>
                  <a:lnTo>
                    <a:pt x="643" y="439"/>
                  </a:lnTo>
                  <a:lnTo>
                    <a:pt x="641" y="444"/>
                  </a:lnTo>
                  <a:lnTo>
                    <a:pt x="646" y="441"/>
                  </a:lnTo>
                  <a:lnTo>
                    <a:pt x="649" y="436"/>
                  </a:lnTo>
                  <a:lnTo>
                    <a:pt x="654" y="434"/>
                  </a:lnTo>
                  <a:lnTo>
                    <a:pt x="659" y="434"/>
                  </a:lnTo>
                  <a:lnTo>
                    <a:pt x="664" y="436"/>
                  </a:lnTo>
                  <a:lnTo>
                    <a:pt x="669" y="433"/>
                  </a:lnTo>
                  <a:lnTo>
                    <a:pt x="669" y="428"/>
                  </a:lnTo>
                  <a:lnTo>
                    <a:pt x="664" y="425"/>
                  </a:lnTo>
                  <a:lnTo>
                    <a:pt x="659" y="428"/>
                  </a:lnTo>
                  <a:lnTo>
                    <a:pt x="649" y="419"/>
                  </a:lnTo>
                  <a:lnTo>
                    <a:pt x="639" y="414"/>
                  </a:lnTo>
                  <a:lnTo>
                    <a:pt x="639" y="410"/>
                  </a:lnTo>
                  <a:lnTo>
                    <a:pt x="636" y="405"/>
                  </a:lnTo>
                  <a:lnTo>
                    <a:pt x="633" y="402"/>
                  </a:lnTo>
                  <a:lnTo>
                    <a:pt x="623" y="403"/>
                  </a:lnTo>
                  <a:lnTo>
                    <a:pt x="619" y="405"/>
                  </a:lnTo>
                  <a:lnTo>
                    <a:pt x="614" y="403"/>
                  </a:lnTo>
                  <a:lnTo>
                    <a:pt x="609" y="402"/>
                  </a:lnTo>
                  <a:lnTo>
                    <a:pt x="599" y="396"/>
                  </a:lnTo>
                  <a:lnTo>
                    <a:pt x="596" y="404"/>
                  </a:lnTo>
                  <a:lnTo>
                    <a:pt x="596" y="409"/>
                  </a:lnTo>
                  <a:lnTo>
                    <a:pt x="598" y="414"/>
                  </a:lnTo>
                  <a:lnTo>
                    <a:pt x="603" y="418"/>
                  </a:lnTo>
                  <a:close/>
                  <a:moveTo>
                    <a:pt x="628" y="965"/>
                  </a:moveTo>
                  <a:lnTo>
                    <a:pt x="628" y="964"/>
                  </a:lnTo>
                  <a:lnTo>
                    <a:pt x="623" y="961"/>
                  </a:lnTo>
                  <a:lnTo>
                    <a:pt x="618" y="960"/>
                  </a:lnTo>
                  <a:lnTo>
                    <a:pt x="613" y="962"/>
                  </a:lnTo>
                  <a:lnTo>
                    <a:pt x="608" y="966"/>
                  </a:lnTo>
                  <a:lnTo>
                    <a:pt x="607" y="970"/>
                  </a:lnTo>
                  <a:lnTo>
                    <a:pt x="608" y="975"/>
                  </a:lnTo>
                  <a:lnTo>
                    <a:pt x="598" y="976"/>
                  </a:lnTo>
                  <a:lnTo>
                    <a:pt x="593" y="980"/>
                  </a:lnTo>
                  <a:lnTo>
                    <a:pt x="593" y="985"/>
                  </a:lnTo>
                  <a:lnTo>
                    <a:pt x="590" y="990"/>
                  </a:lnTo>
                  <a:lnTo>
                    <a:pt x="585" y="993"/>
                  </a:lnTo>
                  <a:lnTo>
                    <a:pt x="595" y="990"/>
                  </a:lnTo>
                  <a:lnTo>
                    <a:pt x="599" y="987"/>
                  </a:lnTo>
                  <a:lnTo>
                    <a:pt x="603" y="986"/>
                  </a:lnTo>
                  <a:lnTo>
                    <a:pt x="608" y="981"/>
                  </a:lnTo>
                  <a:lnTo>
                    <a:pt x="612" y="976"/>
                  </a:lnTo>
                  <a:lnTo>
                    <a:pt x="617" y="976"/>
                  </a:lnTo>
                  <a:lnTo>
                    <a:pt x="627" y="970"/>
                  </a:lnTo>
                  <a:lnTo>
                    <a:pt x="628" y="965"/>
                  </a:lnTo>
                  <a:close/>
                  <a:moveTo>
                    <a:pt x="670" y="959"/>
                  </a:moveTo>
                  <a:lnTo>
                    <a:pt x="671" y="954"/>
                  </a:lnTo>
                  <a:lnTo>
                    <a:pt x="675" y="951"/>
                  </a:lnTo>
                  <a:lnTo>
                    <a:pt x="680" y="946"/>
                  </a:lnTo>
                  <a:lnTo>
                    <a:pt x="677" y="943"/>
                  </a:lnTo>
                  <a:lnTo>
                    <a:pt x="674" y="946"/>
                  </a:lnTo>
                  <a:lnTo>
                    <a:pt x="669" y="946"/>
                  </a:lnTo>
                  <a:lnTo>
                    <a:pt x="670" y="941"/>
                  </a:lnTo>
                  <a:lnTo>
                    <a:pt x="665" y="940"/>
                  </a:lnTo>
                  <a:lnTo>
                    <a:pt x="660" y="941"/>
                  </a:lnTo>
                  <a:lnTo>
                    <a:pt x="655" y="943"/>
                  </a:lnTo>
                  <a:lnTo>
                    <a:pt x="651" y="949"/>
                  </a:lnTo>
                  <a:lnTo>
                    <a:pt x="654" y="953"/>
                  </a:lnTo>
                  <a:lnTo>
                    <a:pt x="659" y="954"/>
                  </a:lnTo>
                  <a:lnTo>
                    <a:pt x="664" y="956"/>
                  </a:lnTo>
                  <a:lnTo>
                    <a:pt x="654" y="956"/>
                  </a:lnTo>
                  <a:lnTo>
                    <a:pt x="655" y="961"/>
                  </a:lnTo>
                  <a:lnTo>
                    <a:pt x="650" y="964"/>
                  </a:lnTo>
                  <a:lnTo>
                    <a:pt x="655" y="966"/>
                  </a:lnTo>
                  <a:lnTo>
                    <a:pt x="650" y="966"/>
                  </a:lnTo>
                  <a:lnTo>
                    <a:pt x="640" y="970"/>
                  </a:lnTo>
                  <a:lnTo>
                    <a:pt x="635" y="971"/>
                  </a:lnTo>
                  <a:lnTo>
                    <a:pt x="632" y="971"/>
                  </a:lnTo>
                  <a:lnTo>
                    <a:pt x="627" y="975"/>
                  </a:lnTo>
                  <a:lnTo>
                    <a:pt x="632" y="977"/>
                  </a:lnTo>
                  <a:lnTo>
                    <a:pt x="643" y="975"/>
                  </a:lnTo>
                  <a:lnTo>
                    <a:pt x="653" y="970"/>
                  </a:lnTo>
                  <a:lnTo>
                    <a:pt x="657" y="969"/>
                  </a:lnTo>
                  <a:lnTo>
                    <a:pt x="662" y="969"/>
                  </a:lnTo>
                  <a:lnTo>
                    <a:pt x="661" y="965"/>
                  </a:lnTo>
                  <a:lnTo>
                    <a:pt x="666" y="967"/>
                  </a:lnTo>
                  <a:lnTo>
                    <a:pt x="669" y="962"/>
                  </a:lnTo>
                  <a:lnTo>
                    <a:pt x="674" y="960"/>
                  </a:lnTo>
                  <a:lnTo>
                    <a:pt x="678" y="960"/>
                  </a:lnTo>
                  <a:lnTo>
                    <a:pt x="675" y="955"/>
                  </a:lnTo>
                  <a:lnTo>
                    <a:pt x="670" y="959"/>
                  </a:lnTo>
                  <a:close/>
                  <a:moveTo>
                    <a:pt x="680" y="959"/>
                  </a:moveTo>
                  <a:lnTo>
                    <a:pt x="682" y="956"/>
                  </a:lnTo>
                  <a:lnTo>
                    <a:pt x="683" y="951"/>
                  </a:lnTo>
                  <a:lnTo>
                    <a:pt x="678" y="954"/>
                  </a:lnTo>
                  <a:lnTo>
                    <a:pt x="680" y="959"/>
                  </a:lnTo>
                  <a:close/>
                  <a:moveTo>
                    <a:pt x="728" y="615"/>
                  </a:moveTo>
                  <a:lnTo>
                    <a:pt x="728" y="601"/>
                  </a:lnTo>
                  <a:lnTo>
                    <a:pt x="724" y="598"/>
                  </a:lnTo>
                  <a:lnTo>
                    <a:pt x="718" y="598"/>
                  </a:lnTo>
                  <a:lnTo>
                    <a:pt x="714" y="594"/>
                  </a:lnTo>
                  <a:lnTo>
                    <a:pt x="709" y="594"/>
                  </a:lnTo>
                  <a:lnTo>
                    <a:pt x="704" y="598"/>
                  </a:lnTo>
                  <a:lnTo>
                    <a:pt x="699" y="598"/>
                  </a:lnTo>
                  <a:lnTo>
                    <a:pt x="697" y="602"/>
                  </a:lnTo>
                  <a:lnTo>
                    <a:pt x="687" y="601"/>
                  </a:lnTo>
                  <a:lnTo>
                    <a:pt x="682" y="604"/>
                  </a:lnTo>
                  <a:lnTo>
                    <a:pt x="687" y="613"/>
                  </a:lnTo>
                  <a:lnTo>
                    <a:pt x="691" y="613"/>
                  </a:lnTo>
                  <a:lnTo>
                    <a:pt x="691" y="614"/>
                  </a:lnTo>
                  <a:lnTo>
                    <a:pt x="701" y="623"/>
                  </a:lnTo>
                  <a:lnTo>
                    <a:pt x="706" y="623"/>
                  </a:lnTo>
                  <a:lnTo>
                    <a:pt x="714" y="629"/>
                  </a:lnTo>
                  <a:lnTo>
                    <a:pt x="711" y="624"/>
                  </a:lnTo>
                  <a:lnTo>
                    <a:pt x="716" y="624"/>
                  </a:lnTo>
                  <a:lnTo>
                    <a:pt x="725" y="622"/>
                  </a:lnTo>
                  <a:lnTo>
                    <a:pt x="729" y="622"/>
                  </a:lnTo>
                  <a:lnTo>
                    <a:pt x="728" y="615"/>
                  </a:lnTo>
                  <a:close/>
                  <a:moveTo>
                    <a:pt x="690" y="932"/>
                  </a:moveTo>
                  <a:lnTo>
                    <a:pt x="686" y="937"/>
                  </a:lnTo>
                  <a:lnTo>
                    <a:pt x="687" y="941"/>
                  </a:lnTo>
                  <a:lnTo>
                    <a:pt x="692" y="941"/>
                  </a:lnTo>
                  <a:lnTo>
                    <a:pt x="699" y="938"/>
                  </a:lnTo>
                  <a:lnTo>
                    <a:pt x="695" y="935"/>
                  </a:lnTo>
                  <a:lnTo>
                    <a:pt x="690" y="932"/>
                  </a:lnTo>
                  <a:close/>
                  <a:moveTo>
                    <a:pt x="702" y="934"/>
                  </a:moveTo>
                  <a:lnTo>
                    <a:pt x="703" y="939"/>
                  </a:lnTo>
                  <a:lnTo>
                    <a:pt x="703" y="938"/>
                  </a:lnTo>
                  <a:lnTo>
                    <a:pt x="707" y="934"/>
                  </a:lnTo>
                  <a:lnTo>
                    <a:pt x="702" y="929"/>
                  </a:lnTo>
                  <a:lnTo>
                    <a:pt x="702" y="934"/>
                  </a:lnTo>
                  <a:close/>
                  <a:moveTo>
                    <a:pt x="712" y="943"/>
                  </a:moveTo>
                  <a:lnTo>
                    <a:pt x="712" y="940"/>
                  </a:lnTo>
                  <a:lnTo>
                    <a:pt x="707" y="941"/>
                  </a:lnTo>
                  <a:lnTo>
                    <a:pt x="712" y="943"/>
                  </a:lnTo>
                  <a:close/>
                  <a:moveTo>
                    <a:pt x="779" y="908"/>
                  </a:moveTo>
                  <a:lnTo>
                    <a:pt x="774" y="903"/>
                  </a:lnTo>
                  <a:lnTo>
                    <a:pt x="774" y="898"/>
                  </a:lnTo>
                  <a:lnTo>
                    <a:pt x="771" y="895"/>
                  </a:lnTo>
                  <a:lnTo>
                    <a:pt x="766" y="892"/>
                  </a:lnTo>
                  <a:lnTo>
                    <a:pt x="761" y="892"/>
                  </a:lnTo>
                  <a:lnTo>
                    <a:pt x="753" y="896"/>
                  </a:lnTo>
                  <a:lnTo>
                    <a:pt x="748" y="898"/>
                  </a:lnTo>
                  <a:lnTo>
                    <a:pt x="743" y="897"/>
                  </a:lnTo>
                  <a:lnTo>
                    <a:pt x="738" y="899"/>
                  </a:lnTo>
                  <a:lnTo>
                    <a:pt x="734" y="909"/>
                  </a:lnTo>
                  <a:lnTo>
                    <a:pt x="727" y="913"/>
                  </a:lnTo>
                  <a:lnTo>
                    <a:pt x="725" y="918"/>
                  </a:lnTo>
                  <a:lnTo>
                    <a:pt x="727" y="923"/>
                  </a:lnTo>
                  <a:lnTo>
                    <a:pt x="732" y="925"/>
                  </a:lnTo>
                  <a:lnTo>
                    <a:pt x="737" y="925"/>
                  </a:lnTo>
                  <a:lnTo>
                    <a:pt x="741" y="923"/>
                  </a:lnTo>
                  <a:lnTo>
                    <a:pt x="744" y="919"/>
                  </a:lnTo>
                  <a:lnTo>
                    <a:pt x="749" y="916"/>
                  </a:lnTo>
                  <a:lnTo>
                    <a:pt x="754" y="914"/>
                  </a:lnTo>
                  <a:lnTo>
                    <a:pt x="759" y="914"/>
                  </a:lnTo>
                  <a:lnTo>
                    <a:pt x="769" y="916"/>
                  </a:lnTo>
                  <a:lnTo>
                    <a:pt x="772" y="913"/>
                  </a:lnTo>
                  <a:lnTo>
                    <a:pt x="774" y="909"/>
                  </a:lnTo>
                  <a:lnTo>
                    <a:pt x="779" y="912"/>
                  </a:lnTo>
                  <a:lnTo>
                    <a:pt x="783" y="914"/>
                  </a:lnTo>
                  <a:lnTo>
                    <a:pt x="783" y="909"/>
                  </a:lnTo>
                  <a:lnTo>
                    <a:pt x="779" y="908"/>
                  </a:lnTo>
                  <a:close/>
                  <a:moveTo>
                    <a:pt x="792" y="923"/>
                  </a:moveTo>
                  <a:lnTo>
                    <a:pt x="793" y="928"/>
                  </a:lnTo>
                  <a:lnTo>
                    <a:pt x="798" y="930"/>
                  </a:lnTo>
                  <a:lnTo>
                    <a:pt x="798" y="925"/>
                  </a:lnTo>
                  <a:lnTo>
                    <a:pt x="793" y="923"/>
                  </a:lnTo>
                  <a:lnTo>
                    <a:pt x="792" y="923"/>
                  </a:lnTo>
                  <a:close/>
                  <a:moveTo>
                    <a:pt x="806" y="903"/>
                  </a:moveTo>
                  <a:lnTo>
                    <a:pt x="811" y="903"/>
                  </a:lnTo>
                  <a:lnTo>
                    <a:pt x="812" y="898"/>
                  </a:lnTo>
                  <a:lnTo>
                    <a:pt x="807" y="898"/>
                  </a:lnTo>
                  <a:lnTo>
                    <a:pt x="806" y="903"/>
                  </a:lnTo>
                  <a:close/>
                  <a:moveTo>
                    <a:pt x="824" y="424"/>
                  </a:moveTo>
                  <a:lnTo>
                    <a:pt x="819" y="423"/>
                  </a:lnTo>
                  <a:lnTo>
                    <a:pt x="819" y="428"/>
                  </a:lnTo>
                  <a:lnTo>
                    <a:pt x="824" y="425"/>
                  </a:lnTo>
                  <a:lnTo>
                    <a:pt x="824" y="424"/>
                  </a:lnTo>
                  <a:close/>
                  <a:moveTo>
                    <a:pt x="827" y="893"/>
                  </a:moveTo>
                  <a:lnTo>
                    <a:pt x="827" y="888"/>
                  </a:lnTo>
                  <a:lnTo>
                    <a:pt x="825" y="888"/>
                  </a:lnTo>
                  <a:lnTo>
                    <a:pt x="827" y="893"/>
                  </a:lnTo>
                  <a:close/>
                  <a:moveTo>
                    <a:pt x="856" y="699"/>
                  </a:moveTo>
                  <a:lnTo>
                    <a:pt x="859" y="694"/>
                  </a:lnTo>
                  <a:lnTo>
                    <a:pt x="859" y="691"/>
                  </a:lnTo>
                  <a:lnTo>
                    <a:pt x="854" y="692"/>
                  </a:lnTo>
                  <a:lnTo>
                    <a:pt x="850" y="697"/>
                  </a:lnTo>
                  <a:lnTo>
                    <a:pt x="851" y="702"/>
                  </a:lnTo>
                  <a:lnTo>
                    <a:pt x="856" y="699"/>
                  </a:lnTo>
                  <a:close/>
                  <a:moveTo>
                    <a:pt x="864" y="876"/>
                  </a:moveTo>
                  <a:lnTo>
                    <a:pt x="859" y="880"/>
                  </a:lnTo>
                  <a:lnTo>
                    <a:pt x="860" y="876"/>
                  </a:lnTo>
                  <a:lnTo>
                    <a:pt x="856" y="876"/>
                  </a:lnTo>
                  <a:lnTo>
                    <a:pt x="855" y="881"/>
                  </a:lnTo>
                  <a:lnTo>
                    <a:pt x="855" y="886"/>
                  </a:lnTo>
                  <a:lnTo>
                    <a:pt x="856" y="891"/>
                  </a:lnTo>
                  <a:lnTo>
                    <a:pt x="865" y="886"/>
                  </a:lnTo>
                  <a:lnTo>
                    <a:pt x="863" y="881"/>
                  </a:lnTo>
                  <a:lnTo>
                    <a:pt x="864" y="876"/>
                  </a:lnTo>
                  <a:close/>
                  <a:moveTo>
                    <a:pt x="871" y="883"/>
                  </a:moveTo>
                  <a:lnTo>
                    <a:pt x="871" y="877"/>
                  </a:lnTo>
                  <a:lnTo>
                    <a:pt x="866" y="882"/>
                  </a:lnTo>
                  <a:lnTo>
                    <a:pt x="871" y="883"/>
                  </a:lnTo>
                  <a:close/>
                  <a:moveTo>
                    <a:pt x="877" y="890"/>
                  </a:moveTo>
                  <a:lnTo>
                    <a:pt x="876" y="893"/>
                  </a:lnTo>
                  <a:lnTo>
                    <a:pt x="876" y="898"/>
                  </a:lnTo>
                  <a:lnTo>
                    <a:pt x="875" y="903"/>
                  </a:lnTo>
                  <a:lnTo>
                    <a:pt x="881" y="895"/>
                  </a:lnTo>
                  <a:lnTo>
                    <a:pt x="884" y="887"/>
                  </a:lnTo>
                  <a:lnTo>
                    <a:pt x="884" y="883"/>
                  </a:lnTo>
                  <a:lnTo>
                    <a:pt x="881" y="887"/>
                  </a:lnTo>
                  <a:lnTo>
                    <a:pt x="877" y="890"/>
                  </a:lnTo>
                  <a:close/>
                  <a:moveTo>
                    <a:pt x="895" y="890"/>
                  </a:moveTo>
                  <a:lnTo>
                    <a:pt x="896" y="895"/>
                  </a:lnTo>
                  <a:lnTo>
                    <a:pt x="896" y="885"/>
                  </a:lnTo>
                  <a:lnTo>
                    <a:pt x="895" y="885"/>
                  </a:lnTo>
                  <a:lnTo>
                    <a:pt x="895" y="890"/>
                  </a:lnTo>
                  <a:close/>
                  <a:moveTo>
                    <a:pt x="898" y="895"/>
                  </a:moveTo>
                  <a:lnTo>
                    <a:pt x="902" y="899"/>
                  </a:lnTo>
                  <a:lnTo>
                    <a:pt x="901" y="895"/>
                  </a:lnTo>
                  <a:lnTo>
                    <a:pt x="898" y="895"/>
                  </a:lnTo>
                  <a:close/>
                  <a:moveTo>
                    <a:pt x="917" y="853"/>
                  </a:moveTo>
                  <a:lnTo>
                    <a:pt x="918" y="849"/>
                  </a:lnTo>
                  <a:lnTo>
                    <a:pt x="917" y="848"/>
                  </a:lnTo>
                  <a:lnTo>
                    <a:pt x="917" y="853"/>
                  </a:lnTo>
                  <a:close/>
                  <a:moveTo>
                    <a:pt x="964" y="812"/>
                  </a:moveTo>
                  <a:lnTo>
                    <a:pt x="969" y="809"/>
                  </a:lnTo>
                  <a:lnTo>
                    <a:pt x="964" y="809"/>
                  </a:lnTo>
                  <a:lnTo>
                    <a:pt x="964" y="812"/>
                  </a:lnTo>
                  <a:close/>
                  <a:moveTo>
                    <a:pt x="1014" y="846"/>
                  </a:moveTo>
                  <a:lnTo>
                    <a:pt x="1012" y="850"/>
                  </a:lnTo>
                  <a:lnTo>
                    <a:pt x="1017" y="848"/>
                  </a:lnTo>
                  <a:lnTo>
                    <a:pt x="1017" y="843"/>
                  </a:lnTo>
                  <a:lnTo>
                    <a:pt x="1014" y="846"/>
                  </a:lnTo>
                  <a:close/>
                  <a:moveTo>
                    <a:pt x="1040" y="807"/>
                  </a:moveTo>
                  <a:lnTo>
                    <a:pt x="1042" y="812"/>
                  </a:lnTo>
                  <a:lnTo>
                    <a:pt x="1047" y="808"/>
                  </a:lnTo>
                  <a:lnTo>
                    <a:pt x="1048" y="803"/>
                  </a:lnTo>
                  <a:lnTo>
                    <a:pt x="1045" y="803"/>
                  </a:lnTo>
                  <a:lnTo>
                    <a:pt x="1040" y="807"/>
                  </a:lnTo>
                  <a:close/>
                  <a:moveTo>
                    <a:pt x="1052" y="803"/>
                  </a:moveTo>
                  <a:lnTo>
                    <a:pt x="1052" y="808"/>
                  </a:lnTo>
                  <a:lnTo>
                    <a:pt x="1056" y="807"/>
                  </a:lnTo>
                  <a:lnTo>
                    <a:pt x="1058" y="802"/>
                  </a:lnTo>
                  <a:lnTo>
                    <a:pt x="1056" y="802"/>
                  </a:lnTo>
                  <a:lnTo>
                    <a:pt x="1052" y="803"/>
                  </a:lnTo>
                  <a:close/>
                  <a:moveTo>
                    <a:pt x="1077" y="733"/>
                  </a:moveTo>
                  <a:lnTo>
                    <a:pt x="1074" y="729"/>
                  </a:lnTo>
                  <a:lnTo>
                    <a:pt x="1070" y="725"/>
                  </a:lnTo>
                  <a:lnTo>
                    <a:pt x="1068" y="729"/>
                  </a:lnTo>
                  <a:lnTo>
                    <a:pt x="1073" y="731"/>
                  </a:lnTo>
                  <a:lnTo>
                    <a:pt x="1077" y="733"/>
                  </a:lnTo>
                  <a:close/>
                  <a:moveTo>
                    <a:pt x="1098" y="736"/>
                  </a:moveTo>
                  <a:lnTo>
                    <a:pt x="1102" y="731"/>
                  </a:lnTo>
                  <a:lnTo>
                    <a:pt x="1098" y="727"/>
                  </a:lnTo>
                  <a:lnTo>
                    <a:pt x="1094" y="725"/>
                  </a:lnTo>
                  <a:lnTo>
                    <a:pt x="1091" y="730"/>
                  </a:lnTo>
                  <a:lnTo>
                    <a:pt x="1087" y="735"/>
                  </a:lnTo>
                  <a:lnTo>
                    <a:pt x="1085" y="725"/>
                  </a:lnTo>
                  <a:lnTo>
                    <a:pt x="1080" y="727"/>
                  </a:lnTo>
                  <a:lnTo>
                    <a:pt x="1075" y="724"/>
                  </a:lnTo>
                  <a:lnTo>
                    <a:pt x="1079" y="729"/>
                  </a:lnTo>
                  <a:lnTo>
                    <a:pt x="1077" y="733"/>
                  </a:lnTo>
                  <a:lnTo>
                    <a:pt x="1079" y="738"/>
                  </a:lnTo>
                  <a:lnTo>
                    <a:pt x="1074" y="734"/>
                  </a:lnTo>
                  <a:lnTo>
                    <a:pt x="1075" y="739"/>
                  </a:lnTo>
                  <a:lnTo>
                    <a:pt x="1070" y="736"/>
                  </a:lnTo>
                  <a:lnTo>
                    <a:pt x="1069" y="741"/>
                  </a:lnTo>
                  <a:lnTo>
                    <a:pt x="1068" y="736"/>
                  </a:lnTo>
                  <a:lnTo>
                    <a:pt x="1064" y="731"/>
                  </a:lnTo>
                  <a:lnTo>
                    <a:pt x="1060" y="733"/>
                  </a:lnTo>
                  <a:lnTo>
                    <a:pt x="1056" y="736"/>
                  </a:lnTo>
                  <a:lnTo>
                    <a:pt x="1059" y="741"/>
                  </a:lnTo>
                  <a:lnTo>
                    <a:pt x="1064" y="743"/>
                  </a:lnTo>
                  <a:lnTo>
                    <a:pt x="1061" y="746"/>
                  </a:lnTo>
                  <a:lnTo>
                    <a:pt x="1065" y="750"/>
                  </a:lnTo>
                  <a:lnTo>
                    <a:pt x="1061" y="748"/>
                  </a:lnTo>
                  <a:lnTo>
                    <a:pt x="1063" y="757"/>
                  </a:lnTo>
                  <a:lnTo>
                    <a:pt x="1065" y="762"/>
                  </a:lnTo>
                  <a:lnTo>
                    <a:pt x="1060" y="757"/>
                  </a:lnTo>
                  <a:lnTo>
                    <a:pt x="1059" y="754"/>
                  </a:lnTo>
                  <a:lnTo>
                    <a:pt x="1054" y="751"/>
                  </a:lnTo>
                  <a:lnTo>
                    <a:pt x="1055" y="746"/>
                  </a:lnTo>
                  <a:lnTo>
                    <a:pt x="1052" y="745"/>
                  </a:lnTo>
                  <a:lnTo>
                    <a:pt x="1047" y="746"/>
                  </a:lnTo>
                  <a:lnTo>
                    <a:pt x="1038" y="755"/>
                  </a:lnTo>
                  <a:lnTo>
                    <a:pt x="1034" y="764"/>
                  </a:lnTo>
                  <a:lnTo>
                    <a:pt x="1039" y="767"/>
                  </a:lnTo>
                  <a:lnTo>
                    <a:pt x="1042" y="772"/>
                  </a:lnTo>
                  <a:lnTo>
                    <a:pt x="1043" y="776"/>
                  </a:lnTo>
                  <a:lnTo>
                    <a:pt x="1043" y="781"/>
                  </a:lnTo>
                  <a:lnTo>
                    <a:pt x="1048" y="783"/>
                  </a:lnTo>
                  <a:lnTo>
                    <a:pt x="1050" y="788"/>
                  </a:lnTo>
                  <a:lnTo>
                    <a:pt x="1054" y="783"/>
                  </a:lnTo>
                  <a:lnTo>
                    <a:pt x="1055" y="773"/>
                  </a:lnTo>
                  <a:lnTo>
                    <a:pt x="1050" y="775"/>
                  </a:lnTo>
                  <a:lnTo>
                    <a:pt x="1045" y="778"/>
                  </a:lnTo>
                  <a:lnTo>
                    <a:pt x="1047" y="773"/>
                  </a:lnTo>
                  <a:lnTo>
                    <a:pt x="1052" y="772"/>
                  </a:lnTo>
                  <a:lnTo>
                    <a:pt x="1056" y="773"/>
                  </a:lnTo>
                  <a:lnTo>
                    <a:pt x="1055" y="778"/>
                  </a:lnTo>
                  <a:lnTo>
                    <a:pt x="1060" y="776"/>
                  </a:lnTo>
                  <a:lnTo>
                    <a:pt x="1064" y="771"/>
                  </a:lnTo>
                  <a:lnTo>
                    <a:pt x="1060" y="781"/>
                  </a:lnTo>
                  <a:lnTo>
                    <a:pt x="1064" y="780"/>
                  </a:lnTo>
                  <a:lnTo>
                    <a:pt x="1058" y="790"/>
                  </a:lnTo>
                  <a:lnTo>
                    <a:pt x="1055" y="794"/>
                  </a:lnTo>
                  <a:lnTo>
                    <a:pt x="1060" y="794"/>
                  </a:lnTo>
                  <a:lnTo>
                    <a:pt x="1068" y="785"/>
                  </a:lnTo>
                  <a:lnTo>
                    <a:pt x="1071" y="781"/>
                  </a:lnTo>
                  <a:lnTo>
                    <a:pt x="1068" y="776"/>
                  </a:lnTo>
                  <a:lnTo>
                    <a:pt x="1071" y="775"/>
                  </a:lnTo>
                  <a:lnTo>
                    <a:pt x="1073" y="770"/>
                  </a:lnTo>
                  <a:lnTo>
                    <a:pt x="1076" y="770"/>
                  </a:lnTo>
                  <a:lnTo>
                    <a:pt x="1081" y="766"/>
                  </a:lnTo>
                  <a:lnTo>
                    <a:pt x="1085" y="765"/>
                  </a:lnTo>
                  <a:lnTo>
                    <a:pt x="1081" y="761"/>
                  </a:lnTo>
                  <a:lnTo>
                    <a:pt x="1086" y="759"/>
                  </a:lnTo>
                  <a:lnTo>
                    <a:pt x="1091" y="761"/>
                  </a:lnTo>
                  <a:lnTo>
                    <a:pt x="1095" y="761"/>
                  </a:lnTo>
                  <a:lnTo>
                    <a:pt x="1097" y="756"/>
                  </a:lnTo>
                  <a:lnTo>
                    <a:pt x="1094" y="752"/>
                  </a:lnTo>
                  <a:lnTo>
                    <a:pt x="1089" y="751"/>
                  </a:lnTo>
                  <a:lnTo>
                    <a:pt x="1094" y="749"/>
                  </a:lnTo>
                  <a:lnTo>
                    <a:pt x="1097" y="751"/>
                  </a:lnTo>
                  <a:lnTo>
                    <a:pt x="1102" y="751"/>
                  </a:lnTo>
                  <a:lnTo>
                    <a:pt x="1108" y="743"/>
                  </a:lnTo>
                  <a:lnTo>
                    <a:pt x="1103" y="740"/>
                  </a:lnTo>
                  <a:lnTo>
                    <a:pt x="1098" y="736"/>
                  </a:lnTo>
                  <a:close/>
                  <a:moveTo>
                    <a:pt x="1082" y="769"/>
                  </a:moveTo>
                  <a:lnTo>
                    <a:pt x="1077" y="770"/>
                  </a:lnTo>
                  <a:lnTo>
                    <a:pt x="1077" y="775"/>
                  </a:lnTo>
                  <a:lnTo>
                    <a:pt x="1081" y="777"/>
                  </a:lnTo>
                  <a:lnTo>
                    <a:pt x="1086" y="772"/>
                  </a:lnTo>
                  <a:lnTo>
                    <a:pt x="1090" y="770"/>
                  </a:lnTo>
                  <a:lnTo>
                    <a:pt x="1086" y="769"/>
                  </a:lnTo>
                  <a:lnTo>
                    <a:pt x="1082" y="769"/>
                  </a:lnTo>
                  <a:close/>
                  <a:moveTo>
                    <a:pt x="1091" y="694"/>
                  </a:moveTo>
                  <a:lnTo>
                    <a:pt x="1095" y="693"/>
                  </a:lnTo>
                  <a:lnTo>
                    <a:pt x="1097" y="688"/>
                  </a:lnTo>
                  <a:lnTo>
                    <a:pt x="1096" y="686"/>
                  </a:lnTo>
                  <a:lnTo>
                    <a:pt x="1091" y="690"/>
                  </a:lnTo>
                  <a:lnTo>
                    <a:pt x="1091" y="694"/>
                  </a:lnTo>
                  <a:close/>
                  <a:moveTo>
                    <a:pt x="1095" y="585"/>
                  </a:moveTo>
                  <a:lnTo>
                    <a:pt x="1096" y="588"/>
                  </a:lnTo>
                  <a:lnTo>
                    <a:pt x="1098" y="585"/>
                  </a:lnTo>
                  <a:lnTo>
                    <a:pt x="1095" y="585"/>
                  </a:lnTo>
                  <a:close/>
                  <a:moveTo>
                    <a:pt x="1211" y="575"/>
                  </a:moveTo>
                  <a:lnTo>
                    <a:pt x="1211" y="570"/>
                  </a:lnTo>
                  <a:lnTo>
                    <a:pt x="1207" y="566"/>
                  </a:lnTo>
                  <a:lnTo>
                    <a:pt x="1207" y="576"/>
                  </a:lnTo>
                  <a:lnTo>
                    <a:pt x="1205" y="581"/>
                  </a:lnTo>
                  <a:lnTo>
                    <a:pt x="1210" y="585"/>
                  </a:lnTo>
                  <a:lnTo>
                    <a:pt x="1210" y="580"/>
                  </a:lnTo>
                  <a:lnTo>
                    <a:pt x="1211" y="575"/>
                  </a:lnTo>
                  <a:close/>
                  <a:moveTo>
                    <a:pt x="1221" y="583"/>
                  </a:moveTo>
                  <a:lnTo>
                    <a:pt x="1218" y="588"/>
                  </a:lnTo>
                  <a:lnTo>
                    <a:pt x="1213" y="593"/>
                  </a:lnTo>
                  <a:lnTo>
                    <a:pt x="1211" y="601"/>
                  </a:lnTo>
                  <a:lnTo>
                    <a:pt x="1212" y="606"/>
                  </a:lnTo>
                  <a:lnTo>
                    <a:pt x="1216" y="601"/>
                  </a:lnTo>
                  <a:lnTo>
                    <a:pt x="1219" y="596"/>
                  </a:lnTo>
                  <a:lnTo>
                    <a:pt x="1222" y="591"/>
                  </a:lnTo>
                  <a:lnTo>
                    <a:pt x="1224" y="583"/>
                  </a:lnTo>
                  <a:lnTo>
                    <a:pt x="1228" y="578"/>
                  </a:lnTo>
                  <a:lnTo>
                    <a:pt x="1224" y="570"/>
                  </a:lnTo>
                  <a:lnTo>
                    <a:pt x="1221" y="583"/>
                  </a:lnTo>
                  <a:close/>
                  <a:moveTo>
                    <a:pt x="1245" y="564"/>
                  </a:moveTo>
                  <a:lnTo>
                    <a:pt x="1242" y="561"/>
                  </a:lnTo>
                  <a:lnTo>
                    <a:pt x="1236" y="565"/>
                  </a:lnTo>
                  <a:lnTo>
                    <a:pt x="1237" y="568"/>
                  </a:lnTo>
                  <a:lnTo>
                    <a:pt x="1242" y="567"/>
                  </a:lnTo>
                  <a:lnTo>
                    <a:pt x="1238" y="572"/>
                  </a:lnTo>
                  <a:lnTo>
                    <a:pt x="1242" y="571"/>
                  </a:lnTo>
                  <a:lnTo>
                    <a:pt x="1247" y="566"/>
                  </a:lnTo>
                  <a:lnTo>
                    <a:pt x="1252" y="564"/>
                  </a:lnTo>
                  <a:lnTo>
                    <a:pt x="1250" y="561"/>
                  </a:lnTo>
                  <a:lnTo>
                    <a:pt x="1245" y="564"/>
                  </a:lnTo>
                  <a:close/>
                  <a:moveTo>
                    <a:pt x="1543" y="609"/>
                  </a:moveTo>
                  <a:lnTo>
                    <a:pt x="1542" y="609"/>
                  </a:lnTo>
                  <a:lnTo>
                    <a:pt x="1544" y="619"/>
                  </a:lnTo>
                  <a:lnTo>
                    <a:pt x="1548" y="622"/>
                  </a:lnTo>
                  <a:lnTo>
                    <a:pt x="1549" y="617"/>
                  </a:lnTo>
                  <a:lnTo>
                    <a:pt x="1548" y="612"/>
                  </a:lnTo>
                  <a:lnTo>
                    <a:pt x="1543" y="609"/>
                  </a:lnTo>
                  <a:close/>
                  <a:moveTo>
                    <a:pt x="1579" y="629"/>
                  </a:moveTo>
                  <a:lnTo>
                    <a:pt x="1574" y="625"/>
                  </a:lnTo>
                  <a:lnTo>
                    <a:pt x="1570" y="620"/>
                  </a:lnTo>
                  <a:lnTo>
                    <a:pt x="1575" y="622"/>
                  </a:lnTo>
                  <a:lnTo>
                    <a:pt x="1594" y="628"/>
                  </a:lnTo>
                  <a:lnTo>
                    <a:pt x="1599" y="625"/>
                  </a:lnTo>
                  <a:lnTo>
                    <a:pt x="1597" y="620"/>
                  </a:lnTo>
                  <a:lnTo>
                    <a:pt x="1592" y="612"/>
                  </a:lnTo>
                  <a:lnTo>
                    <a:pt x="1588" y="613"/>
                  </a:lnTo>
                  <a:lnTo>
                    <a:pt x="1583" y="615"/>
                  </a:lnTo>
                  <a:lnTo>
                    <a:pt x="1578" y="613"/>
                  </a:lnTo>
                  <a:lnTo>
                    <a:pt x="1564" y="610"/>
                  </a:lnTo>
                  <a:lnTo>
                    <a:pt x="1569" y="609"/>
                  </a:lnTo>
                  <a:lnTo>
                    <a:pt x="1579" y="612"/>
                  </a:lnTo>
                  <a:lnTo>
                    <a:pt x="1583" y="613"/>
                  </a:lnTo>
                  <a:lnTo>
                    <a:pt x="1588" y="610"/>
                  </a:lnTo>
                  <a:lnTo>
                    <a:pt x="1583" y="606"/>
                  </a:lnTo>
                  <a:lnTo>
                    <a:pt x="1588" y="606"/>
                  </a:lnTo>
                  <a:lnTo>
                    <a:pt x="1588" y="601"/>
                  </a:lnTo>
                  <a:lnTo>
                    <a:pt x="1584" y="597"/>
                  </a:lnTo>
                  <a:lnTo>
                    <a:pt x="1579" y="596"/>
                  </a:lnTo>
                  <a:lnTo>
                    <a:pt x="1575" y="597"/>
                  </a:lnTo>
                  <a:lnTo>
                    <a:pt x="1569" y="597"/>
                  </a:lnTo>
                  <a:lnTo>
                    <a:pt x="1568" y="607"/>
                  </a:lnTo>
                  <a:lnTo>
                    <a:pt x="1563" y="606"/>
                  </a:lnTo>
                  <a:lnTo>
                    <a:pt x="1568" y="601"/>
                  </a:lnTo>
                  <a:lnTo>
                    <a:pt x="1568" y="596"/>
                  </a:lnTo>
                  <a:lnTo>
                    <a:pt x="1563" y="594"/>
                  </a:lnTo>
                  <a:lnTo>
                    <a:pt x="1559" y="593"/>
                  </a:lnTo>
                  <a:lnTo>
                    <a:pt x="1555" y="598"/>
                  </a:lnTo>
                  <a:lnTo>
                    <a:pt x="1549" y="599"/>
                  </a:lnTo>
                  <a:lnTo>
                    <a:pt x="1551" y="604"/>
                  </a:lnTo>
                  <a:lnTo>
                    <a:pt x="1546" y="601"/>
                  </a:lnTo>
                  <a:lnTo>
                    <a:pt x="1547" y="606"/>
                  </a:lnTo>
                  <a:lnTo>
                    <a:pt x="1546" y="610"/>
                  </a:lnTo>
                  <a:lnTo>
                    <a:pt x="1555" y="615"/>
                  </a:lnTo>
                  <a:lnTo>
                    <a:pt x="1552" y="614"/>
                  </a:lnTo>
                  <a:lnTo>
                    <a:pt x="1549" y="619"/>
                  </a:lnTo>
                  <a:lnTo>
                    <a:pt x="1553" y="624"/>
                  </a:lnTo>
                  <a:lnTo>
                    <a:pt x="1559" y="625"/>
                  </a:lnTo>
                  <a:lnTo>
                    <a:pt x="1562" y="630"/>
                  </a:lnTo>
                  <a:lnTo>
                    <a:pt x="1565" y="629"/>
                  </a:lnTo>
                  <a:lnTo>
                    <a:pt x="1569" y="633"/>
                  </a:lnTo>
                  <a:lnTo>
                    <a:pt x="1575" y="636"/>
                  </a:lnTo>
                  <a:lnTo>
                    <a:pt x="1570" y="634"/>
                  </a:lnTo>
                  <a:lnTo>
                    <a:pt x="1573" y="639"/>
                  </a:lnTo>
                  <a:lnTo>
                    <a:pt x="1579" y="639"/>
                  </a:lnTo>
                  <a:lnTo>
                    <a:pt x="1579" y="629"/>
                  </a:lnTo>
                  <a:close/>
                  <a:moveTo>
                    <a:pt x="1579" y="641"/>
                  </a:moveTo>
                  <a:lnTo>
                    <a:pt x="1575" y="643"/>
                  </a:lnTo>
                  <a:lnTo>
                    <a:pt x="1581" y="651"/>
                  </a:lnTo>
                  <a:lnTo>
                    <a:pt x="1580" y="656"/>
                  </a:lnTo>
                  <a:lnTo>
                    <a:pt x="1585" y="657"/>
                  </a:lnTo>
                  <a:lnTo>
                    <a:pt x="1588" y="652"/>
                  </a:lnTo>
                  <a:lnTo>
                    <a:pt x="1584" y="644"/>
                  </a:lnTo>
                  <a:lnTo>
                    <a:pt x="1579" y="641"/>
                  </a:lnTo>
                  <a:close/>
                  <a:moveTo>
                    <a:pt x="1604" y="633"/>
                  </a:moveTo>
                  <a:lnTo>
                    <a:pt x="1601" y="628"/>
                  </a:lnTo>
                  <a:lnTo>
                    <a:pt x="1599" y="630"/>
                  </a:lnTo>
                  <a:lnTo>
                    <a:pt x="1604" y="633"/>
                  </a:lnTo>
                  <a:close/>
                  <a:moveTo>
                    <a:pt x="1617" y="602"/>
                  </a:moveTo>
                  <a:lnTo>
                    <a:pt x="1622" y="606"/>
                  </a:lnTo>
                  <a:lnTo>
                    <a:pt x="1620" y="601"/>
                  </a:lnTo>
                  <a:lnTo>
                    <a:pt x="1612" y="592"/>
                  </a:lnTo>
                  <a:lnTo>
                    <a:pt x="1607" y="588"/>
                  </a:lnTo>
                  <a:lnTo>
                    <a:pt x="1604" y="582"/>
                  </a:lnTo>
                  <a:lnTo>
                    <a:pt x="1599" y="585"/>
                  </a:lnTo>
                  <a:lnTo>
                    <a:pt x="1594" y="585"/>
                  </a:lnTo>
                  <a:lnTo>
                    <a:pt x="1589" y="588"/>
                  </a:lnTo>
                  <a:lnTo>
                    <a:pt x="1585" y="582"/>
                  </a:lnTo>
                  <a:lnTo>
                    <a:pt x="1580" y="580"/>
                  </a:lnTo>
                  <a:lnTo>
                    <a:pt x="1580" y="585"/>
                  </a:lnTo>
                  <a:lnTo>
                    <a:pt x="1585" y="588"/>
                  </a:lnTo>
                  <a:lnTo>
                    <a:pt x="1589" y="593"/>
                  </a:lnTo>
                  <a:lnTo>
                    <a:pt x="1600" y="613"/>
                  </a:lnTo>
                  <a:lnTo>
                    <a:pt x="1606" y="619"/>
                  </a:lnTo>
                  <a:lnTo>
                    <a:pt x="1611" y="615"/>
                  </a:lnTo>
                  <a:lnTo>
                    <a:pt x="1607" y="620"/>
                  </a:lnTo>
                  <a:lnTo>
                    <a:pt x="1612" y="624"/>
                  </a:lnTo>
                  <a:lnTo>
                    <a:pt x="1612" y="639"/>
                  </a:lnTo>
                  <a:lnTo>
                    <a:pt x="1615" y="643"/>
                  </a:lnTo>
                  <a:lnTo>
                    <a:pt x="1620" y="640"/>
                  </a:lnTo>
                  <a:lnTo>
                    <a:pt x="1620" y="635"/>
                  </a:lnTo>
                  <a:lnTo>
                    <a:pt x="1623" y="631"/>
                  </a:lnTo>
                  <a:lnTo>
                    <a:pt x="1625" y="625"/>
                  </a:lnTo>
                  <a:lnTo>
                    <a:pt x="1620" y="622"/>
                  </a:lnTo>
                  <a:lnTo>
                    <a:pt x="1625" y="623"/>
                  </a:lnTo>
                  <a:lnTo>
                    <a:pt x="1627" y="619"/>
                  </a:lnTo>
                  <a:lnTo>
                    <a:pt x="1623" y="615"/>
                  </a:lnTo>
                  <a:lnTo>
                    <a:pt x="1623" y="612"/>
                  </a:lnTo>
                  <a:lnTo>
                    <a:pt x="1620" y="607"/>
                  </a:lnTo>
                  <a:lnTo>
                    <a:pt x="1615" y="604"/>
                  </a:lnTo>
                  <a:lnTo>
                    <a:pt x="1606" y="597"/>
                  </a:lnTo>
                  <a:lnTo>
                    <a:pt x="1602" y="592"/>
                  </a:lnTo>
                  <a:lnTo>
                    <a:pt x="1601" y="587"/>
                  </a:lnTo>
                  <a:lnTo>
                    <a:pt x="1606" y="589"/>
                  </a:lnTo>
                  <a:lnTo>
                    <a:pt x="1610" y="594"/>
                  </a:lnTo>
                  <a:lnTo>
                    <a:pt x="1615" y="598"/>
                  </a:lnTo>
                  <a:lnTo>
                    <a:pt x="1617" y="602"/>
                  </a:lnTo>
                  <a:close/>
                  <a:moveTo>
                    <a:pt x="1609" y="597"/>
                  </a:moveTo>
                  <a:lnTo>
                    <a:pt x="1612" y="601"/>
                  </a:lnTo>
                  <a:lnTo>
                    <a:pt x="1609" y="596"/>
                  </a:lnTo>
                  <a:lnTo>
                    <a:pt x="1609" y="597"/>
                  </a:lnTo>
                  <a:close/>
                  <a:moveTo>
                    <a:pt x="1623" y="667"/>
                  </a:moveTo>
                  <a:lnTo>
                    <a:pt x="1618" y="657"/>
                  </a:lnTo>
                  <a:lnTo>
                    <a:pt x="1606" y="639"/>
                  </a:lnTo>
                  <a:lnTo>
                    <a:pt x="1601" y="635"/>
                  </a:lnTo>
                  <a:lnTo>
                    <a:pt x="1599" y="631"/>
                  </a:lnTo>
                  <a:lnTo>
                    <a:pt x="1589" y="628"/>
                  </a:lnTo>
                  <a:lnTo>
                    <a:pt x="1585" y="631"/>
                  </a:lnTo>
                  <a:lnTo>
                    <a:pt x="1586" y="628"/>
                  </a:lnTo>
                  <a:lnTo>
                    <a:pt x="1581" y="627"/>
                  </a:lnTo>
                  <a:lnTo>
                    <a:pt x="1580" y="636"/>
                  </a:lnTo>
                  <a:lnTo>
                    <a:pt x="1580" y="640"/>
                  </a:lnTo>
                  <a:lnTo>
                    <a:pt x="1585" y="644"/>
                  </a:lnTo>
                  <a:lnTo>
                    <a:pt x="1590" y="641"/>
                  </a:lnTo>
                  <a:lnTo>
                    <a:pt x="1590" y="646"/>
                  </a:lnTo>
                  <a:lnTo>
                    <a:pt x="1594" y="650"/>
                  </a:lnTo>
                  <a:lnTo>
                    <a:pt x="1599" y="650"/>
                  </a:lnTo>
                  <a:lnTo>
                    <a:pt x="1596" y="655"/>
                  </a:lnTo>
                  <a:lnTo>
                    <a:pt x="1600" y="664"/>
                  </a:lnTo>
                  <a:lnTo>
                    <a:pt x="1605" y="664"/>
                  </a:lnTo>
                  <a:lnTo>
                    <a:pt x="1605" y="669"/>
                  </a:lnTo>
                  <a:lnTo>
                    <a:pt x="1607" y="664"/>
                  </a:lnTo>
                  <a:lnTo>
                    <a:pt x="1607" y="669"/>
                  </a:lnTo>
                  <a:lnTo>
                    <a:pt x="1610" y="672"/>
                  </a:lnTo>
                  <a:lnTo>
                    <a:pt x="1611" y="667"/>
                  </a:lnTo>
                  <a:lnTo>
                    <a:pt x="1612" y="672"/>
                  </a:lnTo>
                  <a:lnTo>
                    <a:pt x="1615" y="676"/>
                  </a:lnTo>
                  <a:lnTo>
                    <a:pt x="1620" y="681"/>
                  </a:lnTo>
                  <a:lnTo>
                    <a:pt x="1625" y="685"/>
                  </a:lnTo>
                  <a:lnTo>
                    <a:pt x="1628" y="686"/>
                  </a:lnTo>
                  <a:lnTo>
                    <a:pt x="1628" y="681"/>
                  </a:lnTo>
                  <a:lnTo>
                    <a:pt x="1625" y="671"/>
                  </a:lnTo>
                  <a:lnTo>
                    <a:pt x="1623" y="667"/>
                  </a:lnTo>
                  <a:close/>
                  <a:moveTo>
                    <a:pt x="1649" y="686"/>
                  </a:moveTo>
                  <a:lnTo>
                    <a:pt x="1643" y="682"/>
                  </a:lnTo>
                  <a:lnTo>
                    <a:pt x="1646" y="678"/>
                  </a:lnTo>
                  <a:lnTo>
                    <a:pt x="1649" y="682"/>
                  </a:lnTo>
                  <a:lnTo>
                    <a:pt x="1651" y="678"/>
                  </a:lnTo>
                  <a:lnTo>
                    <a:pt x="1647" y="672"/>
                  </a:lnTo>
                  <a:lnTo>
                    <a:pt x="1647" y="669"/>
                  </a:lnTo>
                  <a:lnTo>
                    <a:pt x="1646" y="659"/>
                  </a:lnTo>
                  <a:lnTo>
                    <a:pt x="1647" y="654"/>
                  </a:lnTo>
                  <a:lnTo>
                    <a:pt x="1644" y="649"/>
                  </a:lnTo>
                  <a:lnTo>
                    <a:pt x="1639" y="648"/>
                  </a:lnTo>
                  <a:lnTo>
                    <a:pt x="1642" y="651"/>
                  </a:lnTo>
                  <a:lnTo>
                    <a:pt x="1641" y="656"/>
                  </a:lnTo>
                  <a:lnTo>
                    <a:pt x="1639" y="651"/>
                  </a:lnTo>
                  <a:lnTo>
                    <a:pt x="1637" y="648"/>
                  </a:lnTo>
                  <a:lnTo>
                    <a:pt x="1632" y="645"/>
                  </a:lnTo>
                  <a:lnTo>
                    <a:pt x="1627" y="645"/>
                  </a:lnTo>
                  <a:lnTo>
                    <a:pt x="1632" y="648"/>
                  </a:lnTo>
                  <a:lnTo>
                    <a:pt x="1627" y="648"/>
                  </a:lnTo>
                  <a:lnTo>
                    <a:pt x="1628" y="651"/>
                  </a:lnTo>
                  <a:lnTo>
                    <a:pt x="1627" y="656"/>
                  </a:lnTo>
                  <a:lnTo>
                    <a:pt x="1631" y="659"/>
                  </a:lnTo>
                  <a:lnTo>
                    <a:pt x="1636" y="659"/>
                  </a:lnTo>
                  <a:lnTo>
                    <a:pt x="1633" y="662"/>
                  </a:lnTo>
                  <a:lnTo>
                    <a:pt x="1643" y="669"/>
                  </a:lnTo>
                  <a:lnTo>
                    <a:pt x="1638" y="671"/>
                  </a:lnTo>
                  <a:lnTo>
                    <a:pt x="1638" y="676"/>
                  </a:lnTo>
                  <a:lnTo>
                    <a:pt x="1643" y="686"/>
                  </a:lnTo>
                  <a:lnTo>
                    <a:pt x="1649" y="691"/>
                  </a:lnTo>
                  <a:lnTo>
                    <a:pt x="1649" y="686"/>
                  </a:lnTo>
                  <a:close/>
                  <a:moveTo>
                    <a:pt x="1649" y="701"/>
                  </a:moveTo>
                  <a:lnTo>
                    <a:pt x="1652" y="696"/>
                  </a:lnTo>
                  <a:lnTo>
                    <a:pt x="1646" y="698"/>
                  </a:lnTo>
                  <a:lnTo>
                    <a:pt x="1649" y="701"/>
                  </a:lnTo>
                  <a:close/>
                  <a:moveTo>
                    <a:pt x="1663" y="656"/>
                  </a:moveTo>
                  <a:lnTo>
                    <a:pt x="1667" y="652"/>
                  </a:lnTo>
                  <a:lnTo>
                    <a:pt x="1658" y="644"/>
                  </a:lnTo>
                  <a:lnTo>
                    <a:pt x="1654" y="640"/>
                  </a:lnTo>
                  <a:lnTo>
                    <a:pt x="1659" y="641"/>
                  </a:lnTo>
                  <a:lnTo>
                    <a:pt x="1663" y="646"/>
                  </a:lnTo>
                  <a:lnTo>
                    <a:pt x="1669" y="648"/>
                  </a:lnTo>
                  <a:lnTo>
                    <a:pt x="1667" y="643"/>
                  </a:lnTo>
                  <a:lnTo>
                    <a:pt x="1664" y="638"/>
                  </a:lnTo>
                  <a:lnTo>
                    <a:pt x="1663" y="633"/>
                  </a:lnTo>
                  <a:lnTo>
                    <a:pt x="1659" y="629"/>
                  </a:lnTo>
                  <a:lnTo>
                    <a:pt x="1654" y="629"/>
                  </a:lnTo>
                  <a:lnTo>
                    <a:pt x="1654" y="634"/>
                  </a:lnTo>
                  <a:lnTo>
                    <a:pt x="1649" y="631"/>
                  </a:lnTo>
                  <a:lnTo>
                    <a:pt x="1644" y="631"/>
                  </a:lnTo>
                  <a:lnTo>
                    <a:pt x="1634" y="633"/>
                  </a:lnTo>
                  <a:lnTo>
                    <a:pt x="1631" y="636"/>
                  </a:lnTo>
                  <a:lnTo>
                    <a:pt x="1636" y="640"/>
                  </a:lnTo>
                  <a:lnTo>
                    <a:pt x="1639" y="641"/>
                  </a:lnTo>
                  <a:lnTo>
                    <a:pt x="1643" y="646"/>
                  </a:lnTo>
                  <a:lnTo>
                    <a:pt x="1651" y="655"/>
                  </a:lnTo>
                  <a:lnTo>
                    <a:pt x="1652" y="660"/>
                  </a:lnTo>
                  <a:lnTo>
                    <a:pt x="1655" y="662"/>
                  </a:lnTo>
                  <a:lnTo>
                    <a:pt x="1658" y="659"/>
                  </a:lnTo>
                  <a:lnTo>
                    <a:pt x="1663" y="656"/>
                  </a:lnTo>
                  <a:close/>
                  <a:moveTo>
                    <a:pt x="1658" y="691"/>
                  </a:moveTo>
                  <a:lnTo>
                    <a:pt x="1659" y="696"/>
                  </a:lnTo>
                  <a:lnTo>
                    <a:pt x="1659" y="691"/>
                  </a:lnTo>
                  <a:lnTo>
                    <a:pt x="1658" y="691"/>
                  </a:lnTo>
                  <a:close/>
                  <a:moveTo>
                    <a:pt x="1732" y="713"/>
                  </a:moveTo>
                  <a:lnTo>
                    <a:pt x="1728" y="718"/>
                  </a:lnTo>
                  <a:lnTo>
                    <a:pt x="1726" y="713"/>
                  </a:lnTo>
                  <a:lnTo>
                    <a:pt x="1728" y="709"/>
                  </a:lnTo>
                  <a:lnTo>
                    <a:pt x="1727" y="704"/>
                  </a:lnTo>
                  <a:lnTo>
                    <a:pt x="1722" y="707"/>
                  </a:lnTo>
                  <a:lnTo>
                    <a:pt x="1721" y="702"/>
                  </a:lnTo>
                  <a:lnTo>
                    <a:pt x="1716" y="699"/>
                  </a:lnTo>
                  <a:lnTo>
                    <a:pt x="1712" y="701"/>
                  </a:lnTo>
                  <a:lnTo>
                    <a:pt x="1709" y="696"/>
                  </a:lnTo>
                  <a:lnTo>
                    <a:pt x="1705" y="699"/>
                  </a:lnTo>
                  <a:lnTo>
                    <a:pt x="1705" y="694"/>
                  </a:lnTo>
                  <a:lnTo>
                    <a:pt x="1710" y="693"/>
                  </a:lnTo>
                  <a:lnTo>
                    <a:pt x="1714" y="694"/>
                  </a:lnTo>
                  <a:lnTo>
                    <a:pt x="1710" y="691"/>
                  </a:lnTo>
                  <a:lnTo>
                    <a:pt x="1705" y="690"/>
                  </a:lnTo>
                  <a:lnTo>
                    <a:pt x="1702" y="685"/>
                  </a:lnTo>
                  <a:lnTo>
                    <a:pt x="1697" y="680"/>
                  </a:lnTo>
                  <a:lnTo>
                    <a:pt x="1693" y="677"/>
                  </a:lnTo>
                  <a:lnTo>
                    <a:pt x="1689" y="675"/>
                  </a:lnTo>
                  <a:lnTo>
                    <a:pt x="1679" y="675"/>
                  </a:lnTo>
                  <a:lnTo>
                    <a:pt x="1674" y="673"/>
                  </a:lnTo>
                  <a:lnTo>
                    <a:pt x="1675" y="669"/>
                  </a:lnTo>
                  <a:lnTo>
                    <a:pt x="1670" y="665"/>
                  </a:lnTo>
                  <a:lnTo>
                    <a:pt x="1657" y="667"/>
                  </a:lnTo>
                  <a:lnTo>
                    <a:pt x="1658" y="672"/>
                  </a:lnTo>
                  <a:lnTo>
                    <a:pt x="1663" y="675"/>
                  </a:lnTo>
                  <a:lnTo>
                    <a:pt x="1667" y="673"/>
                  </a:lnTo>
                  <a:lnTo>
                    <a:pt x="1669" y="675"/>
                  </a:lnTo>
                  <a:lnTo>
                    <a:pt x="1665" y="677"/>
                  </a:lnTo>
                  <a:lnTo>
                    <a:pt x="1662" y="682"/>
                  </a:lnTo>
                  <a:lnTo>
                    <a:pt x="1659" y="687"/>
                  </a:lnTo>
                  <a:lnTo>
                    <a:pt x="1662" y="691"/>
                  </a:lnTo>
                  <a:lnTo>
                    <a:pt x="1665" y="687"/>
                  </a:lnTo>
                  <a:lnTo>
                    <a:pt x="1667" y="682"/>
                  </a:lnTo>
                  <a:lnTo>
                    <a:pt x="1673" y="680"/>
                  </a:lnTo>
                  <a:lnTo>
                    <a:pt x="1670" y="676"/>
                  </a:lnTo>
                  <a:lnTo>
                    <a:pt x="1673" y="677"/>
                  </a:lnTo>
                  <a:lnTo>
                    <a:pt x="1675" y="682"/>
                  </a:lnTo>
                  <a:lnTo>
                    <a:pt x="1679" y="687"/>
                  </a:lnTo>
                  <a:lnTo>
                    <a:pt x="1680" y="692"/>
                  </a:lnTo>
                  <a:lnTo>
                    <a:pt x="1678" y="696"/>
                  </a:lnTo>
                  <a:lnTo>
                    <a:pt x="1679" y="702"/>
                  </a:lnTo>
                  <a:lnTo>
                    <a:pt x="1683" y="702"/>
                  </a:lnTo>
                  <a:lnTo>
                    <a:pt x="1688" y="697"/>
                  </a:lnTo>
                  <a:lnTo>
                    <a:pt x="1689" y="702"/>
                  </a:lnTo>
                  <a:lnTo>
                    <a:pt x="1697" y="708"/>
                  </a:lnTo>
                  <a:lnTo>
                    <a:pt x="1694" y="710"/>
                  </a:lnTo>
                  <a:lnTo>
                    <a:pt x="1689" y="710"/>
                  </a:lnTo>
                  <a:lnTo>
                    <a:pt x="1690" y="715"/>
                  </a:lnTo>
                  <a:lnTo>
                    <a:pt x="1695" y="715"/>
                  </a:lnTo>
                  <a:lnTo>
                    <a:pt x="1699" y="713"/>
                  </a:lnTo>
                  <a:lnTo>
                    <a:pt x="1697" y="718"/>
                  </a:lnTo>
                  <a:lnTo>
                    <a:pt x="1701" y="713"/>
                  </a:lnTo>
                  <a:lnTo>
                    <a:pt x="1706" y="715"/>
                  </a:lnTo>
                  <a:lnTo>
                    <a:pt x="1707" y="710"/>
                  </a:lnTo>
                  <a:lnTo>
                    <a:pt x="1711" y="715"/>
                  </a:lnTo>
                  <a:lnTo>
                    <a:pt x="1716" y="719"/>
                  </a:lnTo>
                  <a:lnTo>
                    <a:pt x="1715" y="724"/>
                  </a:lnTo>
                  <a:lnTo>
                    <a:pt x="1720" y="723"/>
                  </a:lnTo>
                  <a:lnTo>
                    <a:pt x="1728" y="727"/>
                  </a:lnTo>
                  <a:lnTo>
                    <a:pt x="1728" y="733"/>
                  </a:lnTo>
                  <a:lnTo>
                    <a:pt x="1733" y="733"/>
                  </a:lnTo>
                  <a:lnTo>
                    <a:pt x="1737" y="728"/>
                  </a:lnTo>
                  <a:lnTo>
                    <a:pt x="1736" y="723"/>
                  </a:lnTo>
                  <a:lnTo>
                    <a:pt x="1732" y="713"/>
                  </a:lnTo>
                  <a:close/>
                  <a:moveTo>
                    <a:pt x="1669" y="635"/>
                  </a:moveTo>
                  <a:lnTo>
                    <a:pt x="1667" y="639"/>
                  </a:lnTo>
                  <a:lnTo>
                    <a:pt x="1669" y="643"/>
                  </a:lnTo>
                  <a:lnTo>
                    <a:pt x="1669" y="648"/>
                  </a:lnTo>
                  <a:lnTo>
                    <a:pt x="1674" y="651"/>
                  </a:lnTo>
                  <a:lnTo>
                    <a:pt x="1679" y="646"/>
                  </a:lnTo>
                  <a:lnTo>
                    <a:pt x="1679" y="641"/>
                  </a:lnTo>
                  <a:lnTo>
                    <a:pt x="1669" y="635"/>
                  </a:lnTo>
                  <a:close/>
                  <a:moveTo>
                    <a:pt x="1674" y="713"/>
                  </a:moveTo>
                  <a:lnTo>
                    <a:pt x="1675" y="709"/>
                  </a:lnTo>
                  <a:lnTo>
                    <a:pt x="1670" y="709"/>
                  </a:lnTo>
                  <a:lnTo>
                    <a:pt x="1674" y="713"/>
                  </a:lnTo>
                  <a:close/>
                  <a:moveTo>
                    <a:pt x="1669" y="693"/>
                  </a:moveTo>
                  <a:lnTo>
                    <a:pt x="1668" y="698"/>
                  </a:lnTo>
                  <a:lnTo>
                    <a:pt x="1673" y="699"/>
                  </a:lnTo>
                  <a:lnTo>
                    <a:pt x="1673" y="694"/>
                  </a:lnTo>
                  <a:lnTo>
                    <a:pt x="1676" y="691"/>
                  </a:lnTo>
                  <a:lnTo>
                    <a:pt x="1673" y="693"/>
                  </a:lnTo>
                  <a:lnTo>
                    <a:pt x="1669" y="693"/>
                  </a:lnTo>
                  <a:close/>
                  <a:moveTo>
                    <a:pt x="1678" y="708"/>
                  </a:moveTo>
                  <a:lnTo>
                    <a:pt x="1676" y="708"/>
                  </a:lnTo>
                  <a:lnTo>
                    <a:pt x="1679" y="713"/>
                  </a:lnTo>
                  <a:lnTo>
                    <a:pt x="1678" y="708"/>
                  </a:lnTo>
                  <a:close/>
                  <a:moveTo>
                    <a:pt x="1678" y="687"/>
                  </a:moveTo>
                  <a:lnTo>
                    <a:pt x="1674" y="688"/>
                  </a:lnTo>
                  <a:lnTo>
                    <a:pt x="1679" y="692"/>
                  </a:lnTo>
                  <a:lnTo>
                    <a:pt x="1678" y="687"/>
                  </a:lnTo>
                  <a:close/>
                  <a:moveTo>
                    <a:pt x="1674" y="662"/>
                  </a:moveTo>
                  <a:lnTo>
                    <a:pt x="1679" y="664"/>
                  </a:lnTo>
                  <a:lnTo>
                    <a:pt x="1684" y="660"/>
                  </a:lnTo>
                  <a:lnTo>
                    <a:pt x="1683" y="656"/>
                  </a:lnTo>
                  <a:lnTo>
                    <a:pt x="1679" y="651"/>
                  </a:lnTo>
                  <a:lnTo>
                    <a:pt x="1672" y="657"/>
                  </a:lnTo>
                  <a:lnTo>
                    <a:pt x="1674" y="662"/>
                  </a:lnTo>
                  <a:close/>
                  <a:moveTo>
                    <a:pt x="1679" y="713"/>
                  </a:moveTo>
                  <a:lnTo>
                    <a:pt x="1678" y="718"/>
                  </a:lnTo>
                  <a:lnTo>
                    <a:pt x="1680" y="723"/>
                  </a:lnTo>
                  <a:lnTo>
                    <a:pt x="1679" y="718"/>
                  </a:lnTo>
                  <a:lnTo>
                    <a:pt x="1681" y="713"/>
                  </a:lnTo>
                  <a:lnTo>
                    <a:pt x="1679" y="713"/>
                  </a:lnTo>
                  <a:close/>
                  <a:moveTo>
                    <a:pt x="1683" y="709"/>
                  </a:moveTo>
                  <a:lnTo>
                    <a:pt x="1683" y="704"/>
                  </a:lnTo>
                  <a:lnTo>
                    <a:pt x="1679" y="704"/>
                  </a:lnTo>
                  <a:lnTo>
                    <a:pt x="1683" y="709"/>
                  </a:lnTo>
                  <a:close/>
                  <a:moveTo>
                    <a:pt x="1684" y="718"/>
                  </a:moveTo>
                  <a:lnTo>
                    <a:pt x="1686" y="723"/>
                  </a:lnTo>
                  <a:lnTo>
                    <a:pt x="1691" y="719"/>
                  </a:lnTo>
                  <a:lnTo>
                    <a:pt x="1686" y="714"/>
                  </a:lnTo>
                  <a:lnTo>
                    <a:pt x="1684" y="718"/>
                  </a:lnTo>
                  <a:close/>
                  <a:moveTo>
                    <a:pt x="1700" y="659"/>
                  </a:moveTo>
                  <a:lnTo>
                    <a:pt x="1705" y="660"/>
                  </a:lnTo>
                  <a:lnTo>
                    <a:pt x="1705" y="655"/>
                  </a:lnTo>
                  <a:lnTo>
                    <a:pt x="1702" y="651"/>
                  </a:lnTo>
                  <a:lnTo>
                    <a:pt x="1689" y="646"/>
                  </a:lnTo>
                  <a:lnTo>
                    <a:pt x="1695" y="657"/>
                  </a:lnTo>
                  <a:lnTo>
                    <a:pt x="1700" y="659"/>
                  </a:lnTo>
                  <a:close/>
                  <a:moveTo>
                    <a:pt x="1689" y="670"/>
                  </a:moveTo>
                  <a:lnTo>
                    <a:pt x="1693" y="669"/>
                  </a:lnTo>
                  <a:lnTo>
                    <a:pt x="1702" y="673"/>
                  </a:lnTo>
                  <a:lnTo>
                    <a:pt x="1706" y="670"/>
                  </a:lnTo>
                  <a:lnTo>
                    <a:pt x="1702" y="665"/>
                  </a:lnTo>
                  <a:lnTo>
                    <a:pt x="1702" y="660"/>
                  </a:lnTo>
                  <a:lnTo>
                    <a:pt x="1693" y="659"/>
                  </a:lnTo>
                  <a:lnTo>
                    <a:pt x="1690" y="654"/>
                  </a:lnTo>
                  <a:lnTo>
                    <a:pt x="1686" y="655"/>
                  </a:lnTo>
                  <a:lnTo>
                    <a:pt x="1686" y="660"/>
                  </a:lnTo>
                  <a:lnTo>
                    <a:pt x="1685" y="665"/>
                  </a:lnTo>
                  <a:lnTo>
                    <a:pt x="1689" y="670"/>
                  </a:lnTo>
                  <a:close/>
                  <a:moveTo>
                    <a:pt x="1705" y="729"/>
                  </a:moveTo>
                  <a:lnTo>
                    <a:pt x="1702" y="724"/>
                  </a:lnTo>
                  <a:lnTo>
                    <a:pt x="1697" y="722"/>
                  </a:lnTo>
                  <a:lnTo>
                    <a:pt x="1694" y="717"/>
                  </a:lnTo>
                  <a:lnTo>
                    <a:pt x="1694" y="717"/>
                  </a:lnTo>
                  <a:lnTo>
                    <a:pt x="1695" y="727"/>
                  </a:lnTo>
                  <a:lnTo>
                    <a:pt x="1699" y="730"/>
                  </a:lnTo>
                  <a:lnTo>
                    <a:pt x="1712" y="740"/>
                  </a:lnTo>
                  <a:lnTo>
                    <a:pt x="1717" y="739"/>
                  </a:lnTo>
                  <a:lnTo>
                    <a:pt x="1715" y="734"/>
                  </a:lnTo>
                  <a:lnTo>
                    <a:pt x="1705" y="729"/>
                  </a:lnTo>
                  <a:close/>
                  <a:moveTo>
                    <a:pt x="1710" y="723"/>
                  </a:moveTo>
                  <a:lnTo>
                    <a:pt x="1709" y="719"/>
                  </a:lnTo>
                  <a:lnTo>
                    <a:pt x="1704" y="715"/>
                  </a:lnTo>
                  <a:lnTo>
                    <a:pt x="1704" y="719"/>
                  </a:lnTo>
                  <a:lnTo>
                    <a:pt x="1706" y="724"/>
                  </a:lnTo>
                  <a:lnTo>
                    <a:pt x="1710" y="723"/>
                  </a:lnTo>
                  <a:close/>
                  <a:moveTo>
                    <a:pt x="1712" y="728"/>
                  </a:moveTo>
                  <a:lnTo>
                    <a:pt x="1714" y="733"/>
                  </a:lnTo>
                  <a:lnTo>
                    <a:pt x="1717" y="733"/>
                  </a:lnTo>
                  <a:lnTo>
                    <a:pt x="1716" y="729"/>
                  </a:lnTo>
                  <a:lnTo>
                    <a:pt x="1712" y="728"/>
                  </a:lnTo>
                  <a:close/>
                  <a:moveTo>
                    <a:pt x="1727" y="692"/>
                  </a:moveTo>
                  <a:lnTo>
                    <a:pt x="1728" y="696"/>
                  </a:lnTo>
                  <a:lnTo>
                    <a:pt x="1731" y="701"/>
                  </a:lnTo>
                  <a:lnTo>
                    <a:pt x="1736" y="703"/>
                  </a:lnTo>
                  <a:lnTo>
                    <a:pt x="1736" y="698"/>
                  </a:lnTo>
                  <a:lnTo>
                    <a:pt x="1732" y="694"/>
                  </a:lnTo>
                  <a:lnTo>
                    <a:pt x="1727" y="692"/>
                  </a:lnTo>
                  <a:close/>
                  <a:moveTo>
                    <a:pt x="1751" y="694"/>
                  </a:moveTo>
                  <a:lnTo>
                    <a:pt x="1752" y="690"/>
                  </a:lnTo>
                  <a:lnTo>
                    <a:pt x="1751" y="680"/>
                  </a:lnTo>
                  <a:lnTo>
                    <a:pt x="1748" y="676"/>
                  </a:lnTo>
                  <a:lnTo>
                    <a:pt x="1747" y="671"/>
                  </a:lnTo>
                  <a:lnTo>
                    <a:pt x="1737" y="662"/>
                  </a:lnTo>
                  <a:lnTo>
                    <a:pt x="1733" y="659"/>
                  </a:lnTo>
                  <a:lnTo>
                    <a:pt x="1728" y="660"/>
                  </a:lnTo>
                  <a:lnTo>
                    <a:pt x="1725" y="664"/>
                  </a:lnTo>
                  <a:lnTo>
                    <a:pt x="1722" y="670"/>
                  </a:lnTo>
                  <a:lnTo>
                    <a:pt x="1727" y="670"/>
                  </a:lnTo>
                  <a:lnTo>
                    <a:pt x="1723" y="675"/>
                  </a:lnTo>
                  <a:lnTo>
                    <a:pt x="1728" y="672"/>
                  </a:lnTo>
                  <a:lnTo>
                    <a:pt x="1725" y="677"/>
                  </a:lnTo>
                  <a:lnTo>
                    <a:pt x="1728" y="682"/>
                  </a:lnTo>
                  <a:lnTo>
                    <a:pt x="1727" y="687"/>
                  </a:lnTo>
                  <a:lnTo>
                    <a:pt x="1728" y="691"/>
                  </a:lnTo>
                  <a:lnTo>
                    <a:pt x="1732" y="693"/>
                  </a:lnTo>
                  <a:lnTo>
                    <a:pt x="1736" y="694"/>
                  </a:lnTo>
                  <a:lnTo>
                    <a:pt x="1738" y="690"/>
                  </a:lnTo>
                  <a:lnTo>
                    <a:pt x="1733" y="685"/>
                  </a:lnTo>
                  <a:lnTo>
                    <a:pt x="1738" y="688"/>
                  </a:lnTo>
                  <a:lnTo>
                    <a:pt x="1741" y="683"/>
                  </a:lnTo>
                  <a:lnTo>
                    <a:pt x="1737" y="678"/>
                  </a:lnTo>
                  <a:lnTo>
                    <a:pt x="1741" y="683"/>
                  </a:lnTo>
                  <a:lnTo>
                    <a:pt x="1741" y="688"/>
                  </a:lnTo>
                  <a:lnTo>
                    <a:pt x="1739" y="692"/>
                  </a:lnTo>
                  <a:lnTo>
                    <a:pt x="1744" y="692"/>
                  </a:lnTo>
                  <a:lnTo>
                    <a:pt x="1743" y="688"/>
                  </a:lnTo>
                  <a:lnTo>
                    <a:pt x="1746" y="693"/>
                  </a:lnTo>
                  <a:lnTo>
                    <a:pt x="1751" y="694"/>
                  </a:lnTo>
                  <a:close/>
                  <a:moveTo>
                    <a:pt x="1741" y="697"/>
                  </a:moveTo>
                  <a:lnTo>
                    <a:pt x="1738" y="696"/>
                  </a:lnTo>
                  <a:lnTo>
                    <a:pt x="1739" y="701"/>
                  </a:lnTo>
                  <a:lnTo>
                    <a:pt x="1744" y="706"/>
                  </a:lnTo>
                  <a:lnTo>
                    <a:pt x="1748" y="704"/>
                  </a:lnTo>
                  <a:lnTo>
                    <a:pt x="1746" y="699"/>
                  </a:lnTo>
                  <a:lnTo>
                    <a:pt x="1741" y="697"/>
                  </a:lnTo>
                  <a:close/>
                  <a:moveTo>
                    <a:pt x="1752" y="708"/>
                  </a:moveTo>
                  <a:lnTo>
                    <a:pt x="1751" y="713"/>
                  </a:lnTo>
                  <a:lnTo>
                    <a:pt x="1756" y="710"/>
                  </a:lnTo>
                  <a:lnTo>
                    <a:pt x="1753" y="706"/>
                  </a:lnTo>
                  <a:lnTo>
                    <a:pt x="1752" y="70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194" name="Group 193"/>
            <p:cNvGrpSpPr>
              <a:grpSpLocks/>
            </p:cNvGrpSpPr>
            <p:nvPr/>
          </p:nvGrpSpPr>
          <p:grpSpPr bwMode="auto">
            <a:xfrm>
              <a:off x="563971" y="4979335"/>
              <a:ext cx="654052" cy="419100"/>
              <a:chOff x="2996" y="3687"/>
              <a:chExt cx="479" cy="307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3364" y="3868"/>
                <a:ext cx="111" cy="126"/>
              </a:xfrm>
              <a:custGeom>
                <a:avLst/>
                <a:gdLst>
                  <a:gd name="T0" fmla="*/ 80 w 610"/>
                  <a:gd name="T1" fmla="*/ 89 h 695"/>
                  <a:gd name="T2" fmla="*/ 96 w 610"/>
                  <a:gd name="T3" fmla="*/ 104 h 695"/>
                  <a:gd name="T4" fmla="*/ 111 w 610"/>
                  <a:gd name="T5" fmla="*/ 133 h 695"/>
                  <a:gd name="T6" fmla="*/ 98 w 610"/>
                  <a:gd name="T7" fmla="*/ 153 h 695"/>
                  <a:gd name="T8" fmla="*/ 80 w 610"/>
                  <a:gd name="T9" fmla="*/ 177 h 695"/>
                  <a:gd name="T10" fmla="*/ 62 w 610"/>
                  <a:gd name="T11" fmla="*/ 213 h 695"/>
                  <a:gd name="T12" fmla="*/ 28 w 610"/>
                  <a:gd name="T13" fmla="*/ 232 h 695"/>
                  <a:gd name="T14" fmla="*/ 16 w 610"/>
                  <a:gd name="T15" fmla="*/ 248 h 695"/>
                  <a:gd name="T16" fmla="*/ 1 w 610"/>
                  <a:gd name="T17" fmla="*/ 278 h 695"/>
                  <a:gd name="T18" fmla="*/ 9 w 610"/>
                  <a:gd name="T19" fmla="*/ 299 h 695"/>
                  <a:gd name="T20" fmla="*/ 16 w 610"/>
                  <a:gd name="T21" fmla="*/ 313 h 695"/>
                  <a:gd name="T22" fmla="*/ 34 w 610"/>
                  <a:gd name="T23" fmla="*/ 335 h 695"/>
                  <a:gd name="T24" fmla="*/ 42 w 610"/>
                  <a:gd name="T25" fmla="*/ 356 h 695"/>
                  <a:gd name="T26" fmla="*/ 49 w 610"/>
                  <a:gd name="T27" fmla="*/ 385 h 695"/>
                  <a:gd name="T28" fmla="*/ 62 w 610"/>
                  <a:gd name="T29" fmla="*/ 411 h 695"/>
                  <a:gd name="T30" fmla="*/ 70 w 610"/>
                  <a:gd name="T31" fmla="*/ 451 h 695"/>
                  <a:gd name="T32" fmla="*/ 81 w 610"/>
                  <a:gd name="T33" fmla="*/ 512 h 695"/>
                  <a:gd name="T34" fmla="*/ 72 w 610"/>
                  <a:gd name="T35" fmla="*/ 559 h 695"/>
                  <a:gd name="T36" fmla="*/ 74 w 610"/>
                  <a:gd name="T37" fmla="*/ 606 h 695"/>
                  <a:gd name="T38" fmla="*/ 89 w 610"/>
                  <a:gd name="T39" fmla="*/ 633 h 695"/>
                  <a:gd name="T40" fmla="*/ 137 w 610"/>
                  <a:gd name="T41" fmla="*/ 653 h 695"/>
                  <a:gd name="T42" fmla="*/ 180 w 610"/>
                  <a:gd name="T43" fmla="*/ 689 h 695"/>
                  <a:gd name="T44" fmla="*/ 195 w 610"/>
                  <a:gd name="T45" fmla="*/ 689 h 695"/>
                  <a:gd name="T46" fmla="*/ 207 w 610"/>
                  <a:gd name="T47" fmla="*/ 671 h 695"/>
                  <a:gd name="T48" fmla="*/ 229 w 610"/>
                  <a:gd name="T49" fmla="*/ 649 h 695"/>
                  <a:gd name="T50" fmla="*/ 243 w 610"/>
                  <a:gd name="T51" fmla="*/ 611 h 695"/>
                  <a:gd name="T52" fmla="*/ 260 w 610"/>
                  <a:gd name="T53" fmla="*/ 592 h 695"/>
                  <a:gd name="T54" fmla="*/ 287 w 610"/>
                  <a:gd name="T55" fmla="*/ 573 h 695"/>
                  <a:gd name="T56" fmla="*/ 308 w 610"/>
                  <a:gd name="T57" fmla="*/ 559 h 695"/>
                  <a:gd name="T58" fmla="*/ 342 w 610"/>
                  <a:gd name="T59" fmla="*/ 542 h 695"/>
                  <a:gd name="T60" fmla="*/ 382 w 610"/>
                  <a:gd name="T61" fmla="*/ 510 h 695"/>
                  <a:gd name="T62" fmla="*/ 430 w 610"/>
                  <a:gd name="T63" fmla="*/ 515 h 695"/>
                  <a:gd name="T64" fmla="*/ 452 w 610"/>
                  <a:gd name="T65" fmla="*/ 506 h 695"/>
                  <a:gd name="T66" fmla="*/ 472 w 610"/>
                  <a:gd name="T67" fmla="*/ 484 h 695"/>
                  <a:gd name="T68" fmla="*/ 506 w 610"/>
                  <a:gd name="T69" fmla="*/ 477 h 695"/>
                  <a:gd name="T70" fmla="*/ 533 w 610"/>
                  <a:gd name="T71" fmla="*/ 461 h 695"/>
                  <a:gd name="T72" fmla="*/ 564 w 610"/>
                  <a:gd name="T73" fmla="*/ 435 h 695"/>
                  <a:gd name="T74" fmla="*/ 587 w 610"/>
                  <a:gd name="T75" fmla="*/ 411 h 695"/>
                  <a:gd name="T76" fmla="*/ 610 w 610"/>
                  <a:gd name="T77" fmla="*/ 386 h 695"/>
                  <a:gd name="T78" fmla="*/ 584 w 610"/>
                  <a:gd name="T79" fmla="*/ 371 h 695"/>
                  <a:gd name="T80" fmla="*/ 551 w 610"/>
                  <a:gd name="T81" fmla="*/ 356 h 695"/>
                  <a:gd name="T82" fmla="*/ 532 w 610"/>
                  <a:gd name="T83" fmla="*/ 331 h 695"/>
                  <a:gd name="T84" fmla="*/ 523 w 610"/>
                  <a:gd name="T85" fmla="*/ 291 h 695"/>
                  <a:gd name="T86" fmla="*/ 485 w 610"/>
                  <a:gd name="T87" fmla="*/ 271 h 695"/>
                  <a:gd name="T88" fmla="*/ 472 w 610"/>
                  <a:gd name="T89" fmla="*/ 251 h 695"/>
                  <a:gd name="T90" fmla="*/ 464 w 610"/>
                  <a:gd name="T91" fmla="*/ 210 h 695"/>
                  <a:gd name="T92" fmla="*/ 442 w 610"/>
                  <a:gd name="T93" fmla="*/ 180 h 695"/>
                  <a:gd name="T94" fmla="*/ 408 w 610"/>
                  <a:gd name="T95" fmla="*/ 158 h 695"/>
                  <a:gd name="T96" fmla="*/ 382 w 610"/>
                  <a:gd name="T97" fmla="*/ 131 h 695"/>
                  <a:gd name="T98" fmla="*/ 334 w 610"/>
                  <a:gd name="T99" fmla="*/ 112 h 695"/>
                  <a:gd name="T100" fmla="*/ 305 w 610"/>
                  <a:gd name="T101" fmla="*/ 101 h 695"/>
                  <a:gd name="T102" fmla="*/ 275 w 610"/>
                  <a:gd name="T103" fmla="*/ 87 h 695"/>
                  <a:gd name="T104" fmla="*/ 237 w 610"/>
                  <a:gd name="T105" fmla="*/ 77 h 695"/>
                  <a:gd name="T106" fmla="*/ 216 w 610"/>
                  <a:gd name="T107" fmla="*/ 77 h 695"/>
                  <a:gd name="T108" fmla="*/ 188 w 610"/>
                  <a:gd name="T109" fmla="*/ 53 h 695"/>
                  <a:gd name="T110" fmla="*/ 155 w 610"/>
                  <a:gd name="T111" fmla="*/ 30 h 695"/>
                  <a:gd name="T112" fmla="*/ 112 w 610"/>
                  <a:gd name="T113" fmla="*/ 5 h 695"/>
                  <a:gd name="T114" fmla="*/ 84 w 610"/>
                  <a:gd name="T115" fmla="*/ 12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10" h="695">
                    <a:moveTo>
                      <a:pt x="76" y="61"/>
                    </a:moveTo>
                    <a:lnTo>
                      <a:pt x="76" y="61"/>
                    </a:lnTo>
                    <a:lnTo>
                      <a:pt x="74" y="65"/>
                    </a:lnTo>
                    <a:lnTo>
                      <a:pt x="76" y="69"/>
                    </a:lnTo>
                    <a:lnTo>
                      <a:pt x="77" y="76"/>
                    </a:lnTo>
                    <a:lnTo>
                      <a:pt x="77" y="76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87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3" y="92"/>
                    </a:lnTo>
                    <a:lnTo>
                      <a:pt x="87" y="95"/>
                    </a:lnTo>
                    <a:lnTo>
                      <a:pt x="87" y="95"/>
                    </a:lnTo>
                    <a:lnTo>
                      <a:pt x="88" y="96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93" y="103"/>
                    </a:lnTo>
                    <a:lnTo>
                      <a:pt x="93" y="103"/>
                    </a:lnTo>
                    <a:lnTo>
                      <a:pt x="96" y="104"/>
                    </a:lnTo>
                    <a:lnTo>
                      <a:pt x="98" y="107"/>
                    </a:lnTo>
                    <a:lnTo>
                      <a:pt x="98" y="107"/>
                    </a:lnTo>
                    <a:lnTo>
                      <a:pt x="99" y="111"/>
                    </a:lnTo>
                    <a:lnTo>
                      <a:pt x="100" y="114"/>
                    </a:lnTo>
                    <a:lnTo>
                      <a:pt x="100" y="118"/>
                    </a:lnTo>
                    <a:lnTo>
                      <a:pt x="102" y="122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1" y="133"/>
                    </a:lnTo>
                    <a:lnTo>
                      <a:pt x="112" y="135"/>
                    </a:lnTo>
                    <a:lnTo>
                      <a:pt x="112" y="139"/>
                    </a:lnTo>
                    <a:lnTo>
                      <a:pt x="110" y="146"/>
                    </a:lnTo>
                    <a:lnTo>
                      <a:pt x="110" y="146"/>
                    </a:lnTo>
                    <a:lnTo>
                      <a:pt x="108" y="150"/>
                    </a:lnTo>
                    <a:lnTo>
                      <a:pt x="106" y="152"/>
                    </a:lnTo>
                    <a:lnTo>
                      <a:pt x="103" y="150"/>
                    </a:lnTo>
                    <a:lnTo>
                      <a:pt x="99" y="149"/>
                    </a:lnTo>
                    <a:lnTo>
                      <a:pt x="99" y="149"/>
                    </a:lnTo>
                    <a:lnTo>
                      <a:pt x="98" y="153"/>
                    </a:lnTo>
                    <a:lnTo>
                      <a:pt x="95" y="156"/>
                    </a:lnTo>
                    <a:lnTo>
                      <a:pt x="92" y="158"/>
                    </a:lnTo>
                    <a:lnTo>
                      <a:pt x="89" y="163"/>
                    </a:lnTo>
                    <a:lnTo>
                      <a:pt x="89" y="163"/>
                    </a:lnTo>
                    <a:lnTo>
                      <a:pt x="88" y="168"/>
                    </a:lnTo>
                    <a:lnTo>
                      <a:pt x="87" y="171"/>
                    </a:lnTo>
                    <a:lnTo>
                      <a:pt x="85" y="172"/>
                    </a:lnTo>
                    <a:lnTo>
                      <a:pt x="85" y="172"/>
                    </a:lnTo>
                    <a:lnTo>
                      <a:pt x="81" y="176"/>
                    </a:lnTo>
                    <a:lnTo>
                      <a:pt x="80" y="177"/>
                    </a:lnTo>
                    <a:lnTo>
                      <a:pt x="80" y="180"/>
                    </a:lnTo>
                    <a:lnTo>
                      <a:pt x="80" y="180"/>
                    </a:lnTo>
                    <a:lnTo>
                      <a:pt x="79" y="186"/>
                    </a:lnTo>
                    <a:lnTo>
                      <a:pt x="77" y="190"/>
                    </a:lnTo>
                    <a:lnTo>
                      <a:pt x="73" y="198"/>
                    </a:lnTo>
                    <a:lnTo>
                      <a:pt x="73" y="198"/>
                    </a:lnTo>
                    <a:lnTo>
                      <a:pt x="66" y="205"/>
                    </a:lnTo>
                    <a:lnTo>
                      <a:pt x="64" y="209"/>
                    </a:lnTo>
                    <a:lnTo>
                      <a:pt x="62" y="213"/>
                    </a:lnTo>
                    <a:lnTo>
                      <a:pt x="62" y="213"/>
                    </a:lnTo>
                    <a:lnTo>
                      <a:pt x="53" y="213"/>
                    </a:lnTo>
                    <a:lnTo>
                      <a:pt x="53" y="213"/>
                    </a:lnTo>
                    <a:lnTo>
                      <a:pt x="43" y="214"/>
                    </a:lnTo>
                    <a:lnTo>
                      <a:pt x="43" y="214"/>
                    </a:lnTo>
                    <a:lnTo>
                      <a:pt x="41" y="217"/>
                    </a:lnTo>
                    <a:lnTo>
                      <a:pt x="38" y="221"/>
                    </a:lnTo>
                    <a:lnTo>
                      <a:pt x="32" y="226"/>
                    </a:lnTo>
                    <a:lnTo>
                      <a:pt x="32" y="226"/>
                    </a:lnTo>
                    <a:lnTo>
                      <a:pt x="28" y="232"/>
                    </a:lnTo>
                    <a:lnTo>
                      <a:pt x="28" y="232"/>
                    </a:lnTo>
                    <a:lnTo>
                      <a:pt x="24" y="233"/>
                    </a:lnTo>
                    <a:lnTo>
                      <a:pt x="23" y="234"/>
                    </a:lnTo>
                    <a:lnTo>
                      <a:pt x="23" y="237"/>
                    </a:lnTo>
                    <a:lnTo>
                      <a:pt x="23" y="237"/>
                    </a:lnTo>
                    <a:lnTo>
                      <a:pt x="20" y="238"/>
                    </a:lnTo>
                    <a:lnTo>
                      <a:pt x="18" y="241"/>
                    </a:lnTo>
                    <a:lnTo>
                      <a:pt x="18" y="241"/>
                    </a:lnTo>
                    <a:lnTo>
                      <a:pt x="18" y="245"/>
                    </a:lnTo>
                    <a:lnTo>
                      <a:pt x="16" y="247"/>
                    </a:lnTo>
                    <a:lnTo>
                      <a:pt x="16" y="248"/>
                    </a:lnTo>
                    <a:lnTo>
                      <a:pt x="16" y="248"/>
                    </a:lnTo>
                    <a:lnTo>
                      <a:pt x="13" y="249"/>
                    </a:lnTo>
                    <a:lnTo>
                      <a:pt x="11" y="249"/>
                    </a:lnTo>
                    <a:lnTo>
                      <a:pt x="8" y="249"/>
                    </a:lnTo>
                    <a:lnTo>
                      <a:pt x="5" y="252"/>
                    </a:lnTo>
                    <a:lnTo>
                      <a:pt x="5" y="252"/>
                    </a:lnTo>
                    <a:lnTo>
                      <a:pt x="3" y="257"/>
                    </a:lnTo>
                    <a:lnTo>
                      <a:pt x="3" y="264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86"/>
                    </a:lnTo>
                    <a:lnTo>
                      <a:pt x="3" y="287"/>
                    </a:lnTo>
                    <a:lnTo>
                      <a:pt x="3" y="287"/>
                    </a:lnTo>
                    <a:lnTo>
                      <a:pt x="7" y="293"/>
                    </a:lnTo>
                    <a:lnTo>
                      <a:pt x="9" y="295"/>
                    </a:lnTo>
                    <a:lnTo>
                      <a:pt x="9" y="298"/>
                    </a:lnTo>
                    <a:lnTo>
                      <a:pt x="9" y="298"/>
                    </a:lnTo>
                    <a:lnTo>
                      <a:pt x="9" y="299"/>
                    </a:lnTo>
                    <a:lnTo>
                      <a:pt x="9" y="301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1" y="304"/>
                    </a:lnTo>
                    <a:lnTo>
                      <a:pt x="12" y="305"/>
                    </a:lnTo>
                    <a:lnTo>
                      <a:pt x="13" y="305"/>
                    </a:lnTo>
                    <a:lnTo>
                      <a:pt x="15" y="306"/>
                    </a:lnTo>
                    <a:lnTo>
                      <a:pt x="15" y="306"/>
                    </a:lnTo>
                    <a:lnTo>
                      <a:pt x="16" y="309"/>
                    </a:lnTo>
                    <a:lnTo>
                      <a:pt x="16" y="313"/>
                    </a:lnTo>
                    <a:lnTo>
                      <a:pt x="16" y="320"/>
                    </a:lnTo>
                    <a:lnTo>
                      <a:pt x="16" y="320"/>
                    </a:lnTo>
                    <a:lnTo>
                      <a:pt x="19" y="320"/>
                    </a:lnTo>
                    <a:lnTo>
                      <a:pt x="22" y="321"/>
                    </a:lnTo>
                    <a:lnTo>
                      <a:pt x="26" y="324"/>
                    </a:lnTo>
                    <a:lnTo>
                      <a:pt x="26" y="324"/>
                    </a:lnTo>
                    <a:lnTo>
                      <a:pt x="31" y="328"/>
                    </a:lnTo>
                    <a:lnTo>
                      <a:pt x="32" y="331"/>
                    </a:lnTo>
                    <a:lnTo>
                      <a:pt x="34" y="335"/>
                    </a:lnTo>
                    <a:lnTo>
                      <a:pt x="34" y="335"/>
                    </a:lnTo>
                    <a:lnTo>
                      <a:pt x="34" y="337"/>
                    </a:lnTo>
                    <a:lnTo>
                      <a:pt x="34" y="342"/>
                    </a:lnTo>
                    <a:lnTo>
                      <a:pt x="34" y="342"/>
                    </a:lnTo>
                    <a:lnTo>
                      <a:pt x="34" y="343"/>
                    </a:lnTo>
                    <a:lnTo>
                      <a:pt x="35" y="344"/>
                    </a:lnTo>
                    <a:lnTo>
                      <a:pt x="38" y="347"/>
                    </a:lnTo>
                    <a:lnTo>
                      <a:pt x="38" y="347"/>
                    </a:lnTo>
                    <a:lnTo>
                      <a:pt x="41" y="351"/>
                    </a:lnTo>
                    <a:lnTo>
                      <a:pt x="42" y="356"/>
                    </a:lnTo>
                    <a:lnTo>
                      <a:pt x="42" y="356"/>
                    </a:lnTo>
                    <a:lnTo>
                      <a:pt x="45" y="363"/>
                    </a:lnTo>
                    <a:lnTo>
                      <a:pt x="45" y="370"/>
                    </a:lnTo>
                    <a:lnTo>
                      <a:pt x="45" y="370"/>
                    </a:lnTo>
                    <a:lnTo>
                      <a:pt x="45" y="374"/>
                    </a:lnTo>
                    <a:lnTo>
                      <a:pt x="45" y="377"/>
                    </a:lnTo>
                    <a:lnTo>
                      <a:pt x="45" y="377"/>
                    </a:lnTo>
                    <a:lnTo>
                      <a:pt x="47" y="379"/>
                    </a:lnTo>
                    <a:lnTo>
                      <a:pt x="49" y="382"/>
                    </a:lnTo>
                    <a:lnTo>
                      <a:pt x="49" y="382"/>
                    </a:lnTo>
                    <a:lnTo>
                      <a:pt x="49" y="385"/>
                    </a:lnTo>
                    <a:lnTo>
                      <a:pt x="49" y="389"/>
                    </a:lnTo>
                    <a:lnTo>
                      <a:pt x="49" y="393"/>
                    </a:lnTo>
                    <a:lnTo>
                      <a:pt x="49" y="396"/>
                    </a:lnTo>
                    <a:lnTo>
                      <a:pt x="49" y="396"/>
                    </a:lnTo>
                    <a:lnTo>
                      <a:pt x="51" y="400"/>
                    </a:lnTo>
                    <a:lnTo>
                      <a:pt x="54" y="403"/>
                    </a:lnTo>
                    <a:lnTo>
                      <a:pt x="58" y="404"/>
                    </a:lnTo>
                    <a:lnTo>
                      <a:pt x="62" y="404"/>
                    </a:lnTo>
                    <a:lnTo>
                      <a:pt x="62" y="404"/>
                    </a:lnTo>
                    <a:lnTo>
                      <a:pt x="62" y="411"/>
                    </a:lnTo>
                    <a:lnTo>
                      <a:pt x="64" y="417"/>
                    </a:lnTo>
                    <a:lnTo>
                      <a:pt x="64" y="417"/>
                    </a:lnTo>
                    <a:lnTo>
                      <a:pt x="68" y="431"/>
                    </a:lnTo>
                    <a:lnTo>
                      <a:pt x="68" y="431"/>
                    </a:lnTo>
                    <a:lnTo>
                      <a:pt x="68" y="438"/>
                    </a:lnTo>
                    <a:lnTo>
                      <a:pt x="68" y="438"/>
                    </a:lnTo>
                    <a:lnTo>
                      <a:pt x="70" y="442"/>
                    </a:lnTo>
                    <a:lnTo>
                      <a:pt x="70" y="442"/>
                    </a:lnTo>
                    <a:lnTo>
                      <a:pt x="72" y="447"/>
                    </a:lnTo>
                    <a:lnTo>
                      <a:pt x="70" y="451"/>
                    </a:lnTo>
                    <a:lnTo>
                      <a:pt x="70" y="455"/>
                    </a:lnTo>
                    <a:lnTo>
                      <a:pt x="70" y="460"/>
                    </a:lnTo>
                    <a:lnTo>
                      <a:pt x="70" y="460"/>
                    </a:lnTo>
                    <a:lnTo>
                      <a:pt x="73" y="466"/>
                    </a:lnTo>
                    <a:lnTo>
                      <a:pt x="77" y="472"/>
                    </a:lnTo>
                    <a:lnTo>
                      <a:pt x="77" y="472"/>
                    </a:lnTo>
                    <a:lnTo>
                      <a:pt x="80" y="477"/>
                    </a:lnTo>
                    <a:lnTo>
                      <a:pt x="80" y="484"/>
                    </a:lnTo>
                    <a:lnTo>
                      <a:pt x="80" y="484"/>
                    </a:lnTo>
                    <a:lnTo>
                      <a:pt x="81" y="512"/>
                    </a:lnTo>
                    <a:lnTo>
                      <a:pt x="81" y="512"/>
                    </a:lnTo>
                    <a:lnTo>
                      <a:pt x="80" y="518"/>
                    </a:lnTo>
                    <a:lnTo>
                      <a:pt x="79" y="525"/>
                    </a:lnTo>
                    <a:lnTo>
                      <a:pt x="76" y="538"/>
                    </a:lnTo>
                    <a:lnTo>
                      <a:pt x="76" y="538"/>
                    </a:lnTo>
                    <a:lnTo>
                      <a:pt x="76" y="544"/>
                    </a:lnTo>
                    <a:lnTo>
                      <a:pt x="76" y="544"/>
                    </a:lnTo>
                    <a:lnTo>
                      <a:pt x="73" y="552"/>
                    </a:lnTo>
                    <a:lnTo>
                      <a:pt x="73" y="552"/>
                    </a:lnTo>
                    <a:lnTo>
                      <a:pt x="72" y="559"/>
                    </a:lnTo>
                    <a:lnTo>
                      <a:pt x="72" y="567"/>
                    </a:lnTo>
                    <a:lnTo>
                      <a:pt x="72" y="567"/>
                    </a:lnTo>
                    <a:lnTo>
                      <a:pt x="72" y="580"/>
                    </a:lnTo>
                    <a:lnTo>
                      <a:pt x="72" y="587"/>
                    </a:lnTo>
                    <a:lnTo>
                      <a:pt x="70" y="594"/>
                    </a:lnTo>
                    <a:lnTo>
                      <a:pt x="70" y="594"/>
                    </a:lnTo>
                    <a:lnTo>
                      <a:pt x="70" y="598"/>
                    </a:lnTo>
                    <a:lnTo>
                      <a:pt x="70" y="601"/>
                    </a:lnTo>
                    <a:lnTo>
                      <a:pt x="74" y="606"/>
                    </a:lnTo>
                    <a:lnTo>
                      <a:pt x="74" y="606"/>
                    </a:lnTo>
                    <a:lnTo>
                      <a:pt x="79" y="611"/>
                    </a:lnTo>
                    <a:lnTo>
                      <a:pt x="80" y="615"/>
                    </a:lnTo>
                    <a:lnTo>
                      <a:pt x="81" y="618"/>
                    </a:lnTo>
                    <a:lnTo>
                      <a:pt x="81" y="618"/>
                    </a:lnTo>
                    <a:lnTo>
                      <a:pt x="83" y="620"/>
                    </a:lnTo>
                    <a:lnTo>
                      <a:pt x="84" y="621"/>
                    </a:lnTo>
                    <a:lnTo>
                      <a:pt x="87" y="625"/>
                    </a:lnTo>
                    <a:lnTo>
                      <a:pt x="87" y="630"/>
                    </a:lnTo>
                    <a:lnTo>
                      <a:pt x="89" y="633"/>
                    </a:lnTo>
                    <a:lnTo>
                      <a:pt x="89" y="633"/>
                    </a:lnTo>
                    <a:lnTo>
                      <a:pt x="91" y="634"/>
                    </a:lnTo>
                    <a:lnTo>
                      <a:pt x="93" y="634"/>
                    </a:lnTo>
                    <a:lnTo>
                      <a:pt x="98" y="634"/>
                    </a:lnTo>
                    <a:lnTo>
                      <a:pt x="98" y="634"/>
                    </a:lnTo>
                    <a:lnTo>
                      <a:pt x="103" y="637"/>
                    </a:lnTo>
                    <a:lnTo>
                      <a:pt x="103" y="637"/>
                    </a:lnTo>
                    <a:lnTo>
                      <a:pt x="121" y="644"/>
                    </a:lnTo>
                    <a:lnTo>
                      <a:pt x="129" y="648"/>
                    </a:lnTo>
                    <a:lnTo>
                      <a:pt x="137" y="653"/>
                    </a:lnTo>
                    <a:lnTo>
                      <a:pt x="137" y="653"/>
                    </a:lnTo>
                    <a:lnTo>
                      <a:pt x="144" y="658"/>
                    </a:lnTo>
                    <a:lnTo>
                      <a:pt x="152" y="663"/>
                    </a:lnTo>
                    <a:lnTo>
                      <a:pt x="167" y="670"/>
                    </a:lnTo>
                    <a:lnTo>
                      <a:pt x="167" y="670"/>
                    </a:lnTo>
                    <a:lnTo>
                      <a:pt x="173" y="674"/>
                    </a:lnTo>
                    <a:lnTo>
                      <a:pt x="176" y="676"/>
                    </a:lnTo>
                    <a:lnTo>
                      <a:pt x="179" y="681"/>
                    </a:lnTo>
                    <a:lnTo>
                      <a:pt x="179" y="681"/>
                    </a:lnTo>
                    <a:lnTo>
                      <a:pt x="180" y="685"/>
                    </a:lnTo>
                    <a:lnTo>
                      <a:pt x="180" y="689"/>
                    </a:lnTo>
                    <a:lnTo>
                      <a:pt x="180" y="693"/>
                    </a:lnTo>
                    <a:lnTo>
                      <a:pt x="182" y="694"/>
                    </a:lnTo>
                    <a:lnTo>
                      <a:pt x="183" y="695"/>
                    </a:lnTo>
                    <a:lnTo>
                      <a:pt x="183" y="695"/>
                    </a:lnTo>
                    <a:lnTo>
                      <a:pt x="184" y="693"/>
                    </a:lnTo>
                    <a:lnTo>
                      <a:pt x="186" y="691"/>
                    </a:lnTo>
                    <a:lnTo>
                      <a:pt x="190" y="690"/>
                    </a:lnTo>
                    <a:lnTo>
                      <a:pt x="190" y="690"/>
                    </a:lnTo>
                    <a:lnTo>
                      <a:pt x="195" y="689"/>
                    </a:lnTo>
                    <a:lnTo>
                      <a:pt x="195" y="689"/>
                    </a:lnTo>
                    <a:lnTo>
                      <a:pt x="198" y="686"/>
                    </a:lnTo>
                    <a:lnTo>
                      <a:pt x="199" y="683"/>
                    </a:lnTo>
                    <a:lnTo>
                      <a:pt x="199" y="683"/>
                    </a:lnTo>
                    <a:lnTo>
                      <a:pt x="203" y="679"/>
                    </a:lnTo>
                    <a:lnTo>
                      <a:pt x="203" y="679"/>
                    </a:lnTo>
                    <a:lnTo>
                      <a:pt x="203" y="676"/>
                    </a:lnTo>
                    <a:lnTo>
                      <a:pt x="205" y="674"/>
                    </a:lnTo>
                    <a:lnTo>
                      <a:pt x="205" y="674"/>
                    </a:lnTo>
                    <a:lnTo>
                      <a:pt x="206" y="671"/>
                    </a:lnTo>
                    <a:lnTo>
                      <a:pt x="207" y="671"/>
                    </a:lnTo>
                    <a:lnTo>
                      <a:pt x="213" y="670"/>
                    </a:lnTo>
                    <a:lnTo>
                      <a:pt x="213" y="670"/>
                    </a:lnTo>
                    <a:lnTo>
                      <a:pt x="213" y="667"/>
                    </a:lnTo>
                    <a:lnTo>
                      <a:pt x="214" y="666"/>
                    </a:lnTo>
                    <a:lnTo>
                      <a:pt x="218" y="664"/>
                    </a:lnTo>
                    <a:lnTo>
                      <a:pt x="218" y="664"/>
                    </a:lnTo>
                    <a:lnTo>
                      <a:pt x="222" y="662"/>
                    </a:lnTo>
                    <a:lnTo>
                      <a:pt x="225" y="658"/>
                    </a:lnTo>
                    <a:lnTo>
                      <a:pt x="225" y="658"/>
                    </a:lnTo>
                    <a:lnTo>
                      <a:pt x="229" y="649"/>
                    </a:lnTo>
                    <a:lnTo>
                      <a:pt x="232" y="641"/>
                    </a:lnTo>
                    <a:lnTo>
                      <a:pt x="232" y="641"/>
                    </a:lnTo>
                    <a:lnTo>
                      <a:pt x="235" y="639"/>
                    </a:lnTo>
                    <a:lnTo>
                      <a:pt x="236" y="636"/>
                    </a:lnTo>
                    <a:lnTo>
                      <a:pt x="240" y="630"/>
                    </a:lnTo>
                    <a:lnTo>
                      <a:pt x="240" y="630"/>
                    </a:lnTo>
                    <a:lnTo>
                      <a:pt x="243" y="625"/>
                    </a:lnTo>
                    <a:lnTo>
                      <a:pt x="243" y="618"/>
                    </a:lnTo>
                    <a:lnTo>
                      <a:pt x="243" y="618"/>
                    </a:lnTo>
                    <a:lnTo>
                      <a:pt x="243" y="611"/>
                    </a:lnTo>
                    <a:lnTo>
                      <a:pt x="244" y="609"/>
                    </a:lnTo>
                    <a:lnTo>
                      <a:pt x="245" y="606"/>
                    </a:lnTo>
                    <a:lnTo>
                      <a:pt x="245" y="606"/>
                    </a:lnTo>
                    <a:lnTo>
                      <a:pt x="248" y="603"/>
                    </a:lnTo>
                    <a:lnTo>
                      <a:pt x="252" y="602"/>
                    </a:lnTo>
                    <a:lnTo>
                      <a:pt x="254" y="599"/>
                    </a:lnTo>
                    <a:lnTo>
                      <a:pt x="255" y="595"/>
                    </a:lnTo>
                    <a:lnTo>
                      <a:pt x="255" y="595"/>
                    </a:lnTo>
                    <a:lnTo>
                      <a:pt x="259" y="595"/>
                    </a:lnTo>
                    <a:lnTo>
                      <a:pt x="260" y="592"/>
                    </a:lnTo>
                    <a:lnTo>
                      <a:pt x="263" y="587"/>
                    </a:lnTo>
                    <a:lnTo>
                      <a:pt x="263" y="587"/>
                    </a:lnTo>
                    <a:lnTo>
                      <a:pt x="267" y="580"/>
                    </a:lnTo>
                    <a:lnTo>
                      <a:pt x="270" y="577"/>
                    </a:lnTo>
                    <a:lnTo>
                      <a:pt x="274" y="576"/>
                    </a:lnTo>
                    <a:lnTo>
                      <a:pt x="274" y="576"/>
                    </a:lnTo>
                    <a:lnTo>
                      <a:pt x="282" y="576"/>
                    </a:lnTo>
                    <a:lnTo>
                      <a:pt x="282" y="576"/>
                    </a:lnTo>
                    <a:lnTo>
                      <a:pt x="285" y="575"/>
                    </a:lnTo>
                    <a:lnTo>
                      <a:pt x="287" y="573"/>
                    </a:lnTo>
                    <a:lnTo>
                      <a:pt x="287" y="573"/>
                    </a:lnTo>
                    <a:lnTo>
                      <a:pt x="300" y="564"/>
                    </a:lnTo>
                    <a:lnTo>
                      <a:pt x="300" y="564"/>
                    </a:lnTo>
                    <a:lnTo>
                      <a:pt x="301" y="564"/>
                    </a:lnTo>
                    <a:lnTo>
                      <a:pt x="304" y="563"/>
                    </a:lnTo>
                    <a:lnTo>
                      <a:pt x="304" y="563"/>
                    </a:lnTo>
                    <a:lnTo>
                      <a:pt x="304" y="561"/>
                    </a:lnTo>
                    <a:lnTo>
                      <a:pt x="305" y="559"/>
                    </a:lnTo>
                    <a:lnTo>
                      <a:pt x="305" y="559"/>
                    </a:lnTo>
                    <a:lnTo>
                      <a:pt x="308" y="559"/>
                    </a:lnTo>
                    <a:lnTo>
                      <a:pt x="312" y="559"/>
                    </a:lnTo>
                    <a:lnTo>
                      <a:pt x="312" y="559"/>
                    </a:lnTo>
                    <a:lnTo>
                      <a:pt x="316" y="556"/>
                    </a:lnTo>
                    <a:lnTo>
                      <a:pt x="319" y="554"/>
                    </a:lnTo>
                    <a:lnTo>
                      <a:pt x="319" y="554"/>
                    </a:lnTo>
                    <a:lnTo>
                      <a:pt x="323" y="552"/>
                    </a:lnTo>
                    <a:lnTo>
                      <a:pt x="328" y="550"/>
                    </a:lnTo>
                    <a:lnTo>
                      <a:pt x="328" y="550"/>
                    </a:lnTo>
                    <a:lnTo>
                      <a:pt x="335" y="548"/>
                    </a:lnTo>
                    <a:lnTo>
                      <a:pt x="342" y="542"/>
                    </a:lnTo>
                    <a:lnTo>
                      <a:pt x="354" y="530"/>
                    </a:lnTo>
                    <a:lnTo>
                      <a:pt x="354" y="530"/>
                    </a:lnTo>
                    <a:lnTo>
                      <a:pt x="361" y="523"/>
                    </a:lnTo>
                    <a:lnTo>
                      <a:pt x="366" y="516"/>
                    </a:lnTo>
                    <a:lnTo>
                      <a:pt x="366" y="516"/>
                    </a:lnTo>
                    <a:lnTo>
                      <a:pt x="373" y="510"/>
                    </a:lnTo>
                    <a:lnTo>
                      <a:pt x="373" y="510"/>
                    </a:lnTo>
                    <a:lnTo>
                      <a:pt x="378" y="510"/>
                    </a:lnTo>
                    <a:lnTo>
                      <a:pt x="382" y="510"/>
                    </a:lnTo>
                    <a:lnTo>
                      <a:pt x="382" y="510"/>
                    </a:lnTo>
                    <a:lnTo>
                      <a:pt x="391" y="510"/>
                    </a:lnTo>
                    <a:lnTo>
                      <a:pt x="399" y="510"/>
                    </a:lnTo>
                    <a:lnTo>
                      <a:pt x="399" y="510"/>
                    </a:lnTo>
                    <a:lnTo>
                      <a:pt x="403" y="511"/>
                    </a:lnTo>
                    <a:lnTo>
                      <a:pt x="405" y="512"/>
                    </a:lnTo>
                    <a:lnTo>
                      <a:pt x="409" y="515"/>
                    </a:lnTo>
                    <a:lnTo>
                      <a:pt x="412" y="516"/>
                    </a:lnTo>
                    <a:lnTo>
                      <a:pt x="412" y="516"/>
                    </a:lnTo>
                    <a:lnTo>
                      <a:pt x="422" y="515"/>
                    </a:lnTo>
                    <a:lnTo>
                      <a:pt x="430" y="515"/>
                    </a:lnTo>
                    <a:lnTo>
                      <a:pt x="430" y="515"/>
                    </a:lnTo>
                    <a:lnTo>
                      <a:pt x="438" y="515"/>
                    </a:lnTo>
                    <a:lnTo>
                      <a:pt x="442" y="514"/>
                    </a:lnTo>
                    <a:lnTo>
                      <a:pt x="446" y="512"/>
                    </a:lnTo>
                    <a:lnTo>
                      <a:pt x="446" y="512"/>
                    </a:lnTo>
                    <a:lnTo>
                      <a:pt x="447" y="510"/>
                    </a:lnTo>
                    <a:lnTo>
                      <a:pt x="447" y="508"/>
                    </a:lnTo>
                    <a:lnTo>
                      <a:pt x="449" y="507"/>
                    </a:lnTo>
                    <a:lnTo>
                      <a:pt x="452" y="506"/>
                    </a:lnTo>
                    <a:lnTo>
                      <a:pt x="452" y="506"/>
                    </a:lnTo>
                    <a:lnTo>
                      <a:pt x="456" y="506"/>
                    </a:lnTo>
                    <a:lnTo>
                      <a:pt x="460" y="504"/>
                    </a:lnTo>
                    <a:lnTo>
                      <a:pt x="460" y="504"/>
                    </a:lnTo>
                    <a:lnTo>
                      <a:pt x="464" y="502"/>
                    </a:lnTo>
                    <a:lnTo>
                      <a:pt x="466" y="497"/>
                    </a:lnTo>
                    <a:lnTo>
                      <a:pt x="468" y="493"/>
                    </a:lnTo>
                    <a:lnTo>
                      <a:pt x="469" y="489"/>
                    </a:lnTo>
                    <a:lnTo>
                      <a:pt x="469" y="489"/>
                    </a:lnTo>
                    <a:lnTo>
                      <a:pt x="471" y="485"/>
                    </a:lnTo>
                    <a:lnTo>
                      <a:pt x="472" y="484"/>
                    </a:lnTo>
                    <a:lnTo>
                      <a:pt x="473" y="483"/>
                    </a:lnTo>
                    <a:lnTo>
                      <a:pt x="476" y="483"/>
                    </a:lnTo>
                    <a:lnTo>
                      <a:pt x="487" y="483"/>
                    </a:lnTo>
                    <a:lnTo>
                      <a:pt x="487" y="483"/>
                    </a:lnTo>
                    <a:lnTo>
                      <a:pt x="492" y="481"/>
                    </a:lnTo>
                    <a:lnTo>
                      <a:pt x="495" y="478"/>
                    </a:lnTo>
                    <a:lnTo>
                      <a:pt x="495" y="478"/>
                    </a:lnTo>
                    <a:lnTo>
                      <a:pt x="498" y="477"/>
                    </a:lnTo>
                    <a:lnTo>
                      <a:pt x="502" y="477"/>
                    </a:lnTo>
                    <a:lnTo>
                      <a:pt x="506" y="477"/>
                    </a:lnTo>
                    <a:lnTo>
                      <a:pt x="509" y="477"/>
                    </a:lnTo>
                    <a:lnTo>
                      <a:pt x="509" y="477"/>
                    </a:lnTo>
                    <a:lnTo>
                      <a:pt x="511" y="476"/>
                    </a:lnTo>
                    <a:lnTo>
                      <a:pt x="513" y="474"/>
                    </a:lnTo>
                    <a:lnTo>
                      <a:pt x="514" y="470"/>
                    </a:lnTo>
                    <a:lnTo>
                      <a:pt x="514" y="470"/>
                    </a:lnTo>
                    <a:lnTo>
                      <a:pt x="518" y="468"/>
                    </a:lnTo>
                    <a:lnTo>
                      <a:pt x="523" y="465"/>
                    </a:lnTo>
                    <a:lnTo>
                      <a:pt x="523" y="465"/>
                    </a:lnTo>
                    <a:lnTo>
                      <a:pt x="533" y="461"/>
                    </a:lnTo>
                    <a:lnTo>
                      <a:pt x="537" y="458"/>
                    </a:lnTo>
                    <a:lnTo>
                      <a:pt x="541" y="454"/>
                    </a:lnTo>
                    <a:lnTo>
                      <a:pt x="541" y="454"/>
                    </a:lnTo>
                    <a:lnTo>
                      <a:pt x="546" y="443"/>
                    </a:lnTo>
                    <a:lnTo>
                      <a:pt x="546" y="443"/>
                    </a:lnTo>
                    <a:lnTo>
                      <a:pt x="549" y="439"/>
                    </a:lnTo>
                    <a:lnTo>
                      <a:pt x="556" y="438"/>
                    </a:lnTo>
                    <a:lnTo>
                      <a:pt x="556" y="438"/>
                    </a:lnTo>
                    <a:lnTo>
                      <a:pt x="560" y="436"/>
                    </a:lnTo>
                    <a:lnTo>
                      <a:pt x="564" y="435"/>
                    </a:lnTo>
                    <a:lnTo>
                      <a:pt x="564" y="435"/>
                    </a:lnTo>
                    <a:lnTo>
                      <a:pt x="568" y="431"/>
                    </a:lnTo>
                    <a:lnTo>
                      <a:pt x="568" y="431"/>
                    </a:lnTo>
                    <a:lnTo>
                      <a:pt x="574" y="428"/>
                    </a:lnTo>
                    <a:lnTo>
                      <a:pt x="574" y="428"/>
                    </a:lnTo>
                    <a:lnTo>
                      <a:pt x="579" y="427"/>
                    </a:lnTo>
                    <a:lnTo>
                      <a:pt x="582" y="423"/>
                    </a:lnTo>
                    <a:lnTo>
                      <a:pt x="584" y="415"/>
                    </a:lnTo>
                    <a:lnTo>
                      <a:pt x="584" y="415"/>
                    </a:lnTo>
                    <a:lnTo>
                      <a:pt x="587" y="411"/>
                    </a:lnTo>
                    <a:lnTo>
                      <a:pt x="591" y="407"/>
                    </a:lnTo>
                    <a:lnTo>
                      <a:pt x="591" y="407"/>
                    </a:lnTo>
                    <a:lnTo>
                      <a:pt x="594" y="401"/>
                    </a:lnTo>
                    <a:lnTo>
                      <a:pt x="597" y="400"/>
                    </a:lnTo>
                    <a:lnTo>
                      <a:pt x="599" y="398"/>
                    </a:lnTo>
                    <a:lnTo>
                      <a:pt x="599" y="398"/>
                    </a:lnTo>
                    <a:lnTo>
                      <a:pt x="602" y="390"/>
                    </a:lnTo>
                    <a:lnTo>
                      <a:pt x="606" y="388"/>
                    </a:lnTo>
                    <a:lnTo>
                      <a:pt x="610" y="386"/>
                    </a:lnTo>
                    <a:lnTo>
                      <a:pt x="610" y="386"/>
                    </a:lnTo>
                    <a:lnTo>
                      <a:pt x="610" y="382"/>
                    </a:lnTo>
                    <a:lnTo>
                      <a:pt x="609" y="379"/>
                    </a:lnTo>
                    <a:lnTo>
                      <a:pt x="608" y="378"/>
                    </a:lnTo>
                    <a:lnTo>
                      <a:pt x="603" y="377"/>
                    </a:lnTo>
                    <a:lnTo>
                      <a:pt x="603" y="377"/>
                    </a:lnTo>
                    <a:lnTo>
                      <a:pt x="598" y="375"/>
                    </a:lnTo>
                    <a:lnTo>
                      <a:pt x="593" y="373"/>
                    </a:lnTo>
                    <a:lnTo>
                      <a:pt x="593" y="373"/>
                    </a:lnTo>
                    <a:lnTo>
                      <a:pt x="589" y="371"/>
                    </a:lnTo>
                    <a:lnTo>
                      <a:pt x="584" y="371"/>
                    </a:lnTo>
                    <a:lnTo>
                      <a:pt x="580" y="371"/>
                    </a:lnTo>
                    <a:lnTo>
                      <a:pt x="576" y="369"/>
                    </a:lnTo>
                    <a:lnTo>
                      <a:pt x="576" y="369"/>
                    </a:lnTo>
                    <a:lnTo>
                      <a:pt x="571" y="365"/>
                    </a:lnTo>
                    <a:lnTo>
                      <a:pt x="570" y="362"/>
                    </a:lnTo>
                    <a:lnTo>
                      <a:pt x="565" y="361"/>
                    </a:lnTo>
                    <a:lnTo>
                      <a:pt x="565" y="361"/>
                    </a:lnTo>
                    <a:lnTo>
                      <a:pt x="559" y="359"/>
                    </a:lnTo>
                    <a:lnTo>
                      <a:pt x="555" y="359"/>
                    </a:lnTo>
                    <a:lnTo>
                      <a:pt x="551" y="356"/>
                    </a:lnTo>
                    <a:lnTo>
                      <a:pt x="551" y="356"/>
                    </a:lnTo>
                    <a:lnTo>
                      <a:pt x="546" y="352"/>
                    </a:lnTo>
                    <a:lnTo>
                      <a:pt x="544" y="346"/>
                    </a:lnTo>
                    <a:lnTo>
                      <a:pt x="544" y="346"/>
                    </a:lnTo>
                    <a:lnTo>
                      <a:pt x="540" y="340"/>
                    </a:lnTo>
                    <a:lnTo>
                      <a:pt x="540" y="340"/>
                    </a:lnTo>
                    <a:lnTo>
                      <a:pt x="540" y="337"/>
                    </a:lnTo>
                    <a:lnTo>
                      <a:pt x="538" y="335"/>
                    </a:lnTo>
                    <a:lnTo>
                      <a:pt x="538" y="335"/>
                    </a:lnTo>
                    <a:lnTo>
                      <a:pt x="532" y="331"/>
                    </a:lnTo>
                    <a:lnTo>
                      <a:pt x="526" y="329"/>
                    </a:lnTo>
                    <a:lnTo>
                      <a:pt x="526" y="329"/>
                    </a:lnTo>
                    <a:lnTo>
                      <a:pt x="526" y="323"/>
                    </a:lnTo>
                    <a:lnTo>
                      <a:pt x="526" y="317"/>
                    </a:lnTo>
                    <a:lnTo>
                      <a:pt x="526" y="317"/>
                    </a:lnTo>
                    <a:lnTo>
                      <a:pt x="523" y="310"/>
                    </a:lnTo>
                    <a:lnTo>
                      <a:pt x="523" y="310"/>
                    </a:lnTo>
                    <a:lnTo>
                      <a:pt x="523" y="304"/>
                    </a:lnTo>
                    <a:lnTo>
                      <a:pt x="523" y="304"/>
                    </a:lnTo>
                    <a:lnTo>
                      <a:pt x="523" y="291"/>
                    </a:lnTo>
                    <a:lnTo>
                      <a:pt x="522" y="285"/>
                    </a:lnTo>
                    <a:lnTo>
                      <a:pt x="519" y="280"/>
                    </a:lnTo>
                    <a:lnTo>
                      <a:pt x="519" y="280"/>
                    </a:lnTo>
                    <a:lnTo>
                      <a:pt x="515" y="276"/>
                    </a:lnTo>
                    <a:lnTo>
                      <a:pt x="510" y="274"/>
                    </a:lnTo>
                    <a:lnTo>
                      <a:pt x="504" y="272"/>
                    </a:lnTo>
                    <a:lnTo>
                      <a:pt x="498" y="271"/>
                    </a:lnTo>
                    <a:lnTo>
                      <a:pt x="498" y="271"/>
                    </a:lnTo>
                    <a:lnTo>
                      <a:pt x="490" y="271"/>
                    </a:lnTo>
                    <a:lnTo>
                      <a:pt x="485" y="271"/>
                    </a:lnTo>
                    <a:lnTo>
                      <a:pt x="483" y="272"/>
                    </a:lnTo>
                    <a:lnTo>
                      <a:pt x="483" y="272"/>
                    </a:lnTo>
                    <a:lnTo>
                      <a:pt x="480" y="274"/>
                    </a:lnTo>
                    <a:lnTo>
                      <a:pt x="477" y="275"/>
                    </a:lnTo>
                    <a:lnTo>
                      <a:pt x="476" y="276"/>
                    </a:lnTo>
                    <a:lnTo>
                      <a:pt x="472" y="276"/>
                    </a:lnTo>
                    <a:lnTo>
                      <a:pt x="472" y="276"/>
                    </a:lnTo>
                    <a:lnTo>
                      <a:pt x="472" y="268"/>
                    </a:lnTo>
                    <a:lnTo>
                      <a:pt x="472" y="260"/>
                    </a:lnTo>
                    <a:lnTo>
                      <a:pt x="472" y="251"/>
                    </a:lnTo>
                    <a:lnTo>
                      <a:pt x="471" y="244"/>
                    </a:lnTo>
                    <a:lnTo>
                      <a:pt x="471" y="244"/>
                    </a:lnTo>
                    <a:lnTo>
                      <a:pt x="469" y="240"/>
                    </a:lnTo>
                    <a:lnTo>
                      <a:pt x="466" y="236"/>
                    </a:lnTo>
                    <a:lnTo>
                      <a:pt x="466" y="236"/>
                    </a:lnTo>
                    <a:lnTo>
                      <a:pt x="466" y="226"/>
                    </a:lnTo>
                    <a:lnTo>
                      <a:pt x="466" y="226"/>
                    </a:lnTo>
                    <a:lnTo>
                      <a:pt x="466" y="218"/>
                    </a:lnTo>
                    <a:lnTo>
                      <a:pt x="464" y="210"/>
                    </a:lnTo>
                    <a:lnTo>
                      <a:pt x="464" y="210"/>
                    </a:lnTo>
                    <a:lnTo>
                      <a:pt x="461" y="203"/>
                    </a:lnTo>
                    <a:lnTo>
                      <a:pt x="461" y="203"/>
                    </a:lnTo>
                    <a:lnTo>
                      <a:pt x="458" y="200"/>
                    </a:lnTo>
                    <a:lnTo>
                      <a:pt x="454" y="199"/>
                    </a:lnTo>
                    <a:lnTo>
                      <a:pt x="454" y="199"/>
                    </a:lnTo>
                    <a:lnTo>
                      <a:pt x="450" y="191"/>
                    </a:lnTo>
                    <a:lnTo>
                      <a:pt x="450" y="191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42" y="180"/>
                    </a:lnTo>
                    <a:lnTo>
                      <a:pt x="437" y="175"/>
                    </a:lnTo>
                    <a:lnTo>
                      <a:pt x="437" y="175"/>
                    </a:lnTo>
                    <a:lnTo>
                      <a:pt x="430" y="171"/>
                    </a:lnTo>
                    <a:lnTo>
                      <a:pt x="423" y="167"/>
                    </a:lnTo>
                    <a:lnTo>
                      <a:pt x="423" y="167"/>
                    </a:lnTo>
                    <a:lnTo>
                      <a:pt x="419" y="165"/>
                    </a:lnTo>
                    <a:lnTo>
                      <a:pt x="416" y="164"/>
                    </a:lnTo>
                    <a:lnTo>
                      <a:pt x="416" y="164"/>
                    </a:lnTo>
                    <a:lnTo>
                      <a:pt x="408" y="158"/>
                    </a:lnTo>
                    <a:lnTo>
                      <a:pt x="408" y="158"/>
                    </a:lnTo>
                    <a:lnTo>
                      <a:pt x="403" y="152"/>
                    </a:lnTo>
                    <a:lnTo>
                      <a:pt x="403" y="152"/>
                    </a:lnTo>
                    <a:lnTo>
                      <a:pt x="397" y="149"/>
                    </a:lnTo>
                    <a:lnTo>
                      <a:pt x="393" y="146"/>
                    </a:lnTo>
                    <a:lnTo>
                      <a:pt x="393" y="146"/>
                    </a:lnTo>
                    <a:lnTo>
                      <a:pt x="386" y="139"/>
                    </a:lnTo>
                    <a:lnTo>
                      <a:pt x="386" y="139"/>
                    </a:lnTo>
                    <a:lnTo>
                      <a:pt x="385" y="135"/>
                    </a:lnTo>
                    <a:lnTo>
                      <a:pt x="382" y="131"/>
                    </a:lnTo>
                    <a:lnTo>
                      <a:pt x="382" y="131"/>
                    </a:lnTo>
                    <a:lnTo>
                      <a:pt x="376" y="129"/>
                    </a:lnTo>
                    <a:lnTo>
                      <a:pt x="367" y="127"/>
                    </a:lnTo>
                    <a:lnTo>
                      <a:pt x="367" y="127"/>
                    </a:lnTo>
                    <a:lnTo>
                      <a:pt x="359" y="125"/>
                    </a:lnTo>
                    <a:lnTo>
                      <a:pt x="353" y="120"/>
                    </a:lnTo>
                    <a:lnTo>
                      <a:pt x="353" y="120"/>
                    </a:lnTo>
                    <a:lnTo>
                      <a:pt x="344" y="118"/>
                    </a:lnTo>
                    <a:lnTo>
                      <a:pt x="336" y="115"/>
                    </a:lnTo>
                    <a:lnTo>
                      <a:pt x="336" y="115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29" y="111"/>
                    </a:lnTo>
                    <a:lnTo>
                      <a:pt x="329" y="111"/>
                    </a:lnTo>
                    <a:lnTo>
                      <a:pt x="321" y="108"/>
                    </a:lnTo>
                    <a:lnTo>
                      <a:pt x="321" y="108"/>
                    </a:lnTo>
                    <a:lnTo>
                      <a:pt x="317" y="107"/>
                    </a:lnTo>
                    <a:lnTo>
                      <a:pt x="313" y="106"/>
                    </a:lnTo>
                    <a:lnTo>
                      <a:pt x="313" y="106"/>
                    </a:lnTo>
                    <a:lnTo>
                      <a:pt x="309" y="104"/>
                    </a:lnTo>
                    <a:lnTo>
                      <a:pt x="305" y="101"/>
                    </a:lnTo>
                    <a:lnTo>
                      <a:pt x="305" y="101"/>
                    </a:lnTo>
                    <a:lnTo>
                      <a:pt x="301" y="100"/>
                    </a:lnTo>
                    <a:lnTo>
                      <a:pt x="297" y="99"/>
                    </a:lnTo>
                    <a:lnTo>
                      <a:pt x="293" y="97"/>
                    </a:lnTo>
                    <a:lnTo>
                      <a:pt x="290" y="96"/>
                    </a:lnTo>
                    <a:lnTo>
                      <a:pt x="290" y="96"/>
                    </a:lnTo>
                    <a:lnTo>
                      <a:pt x="286" y="93"/>
                    </a:lnTo>
                    <a:lnTo>
                      <a:pt x="282" y="91"/>
                    </a:lnTo>
                    <a:lnTo>
                      <a:pt x="279" y="88"/>
                    </a:lnTo>
                    <a:lnTo>
                      <a:pt x="275" y="87"/>
                    </a:lnTo>
                    <a:lnTo>
                      <a:pt x="275" y="87"/>
                    </a:lnTo>
                    <a:lnTo>
                      <a:pt x="270" y="85"/>
                    </a:lnTo>
                    <a:lnTo>
                      <a:pt x="266" y="85"/>
                    </a:lnTo>
                    <a:lnTo>
                      <a:pt x="260" y="85"/>
                    </a:lnTo>
                    <a:lnTo>
                      <a:pt x="256" y="84"/>
                    </a:lnTo>
                    <a:lnTo>
                      <a:pt x="256" y="84"/>
                    </a:lnTo>
                    <a:lnTo>
                      <a:pt x="247" y="80"/>
                    </a:lnTo>
                    <a:lnTo>
                      <a:pt x="243" y="78"/>
                    </a:lnTo>
                    <a:lnTo>
                      <a:pt x="237" y="77"/>
                    </a:lnTo>
                    <a:lnTo>
                      <a:pt x="237" y="77"/>
                    </a:lnTo>
                    <a:lnTo>
                      <a:pt x="230" y="77"/>
                    </a:lnTo>
                    <a:lnTo>
                      <a:pt x="230" y="77"/>
                    </a:lnTo>
                    <a:lnTo>
                      <a:pt x="226" y="77"/>
                    </a:lnTo>
                    <a:lnTo>
                      <a:pt x="226" y="77"/>
                    </a:lnTo>
                    <a:lnTo>
                      <a:pt x="225" y="78"/>
                    </a:lnTo>
                    <a:lnTo>
                      <a:pt x="222" y="80"/>
                    </a:lnTo>
                    <a:lnTo>
                      <a:pt x="222" y="80"/>
                    </a:lnTo>
                    <a:lnTo>
                      <a:pt x="220" y="80"/>
                    </a:lnTo>
                    <a:lnTo>
                      <a:pt x="218" y="80"/>
                    </a:lnTo>
                    <a:lnTo>
                      <a:pt x="216" y="77"/>
                    </a:lnTo>
                    <a:lnTo>
                      <a:pt x="214" y="73"/>
                    </a:lnTo>
                    <a:lnTo>
                      <a:pt x="213" y="69"/>
                    </a:lnTo>
                    <a:lnTo>
                      <a:pt x="213" y="69"/>
                    </a:lnTo>
                    <a:lnTo>
                      <a:pt x="209" y="69"/>
                    </a:lnTo>
                    <a:lnTo>
                      <a:pt x="206" y="68"/>
                    </a:lnTo>
                    <a:lnTo>
                      <a:pt x="206" y="68"/>
                    </a:lnTo>
                    <a:lnTo>
                      <a:pt x="201" y="65"/>
                    </a:lnTo>
                    <a:lnTo>
                      <a:pt x="201" y="65"/>
                    </a:lnTo>
                    <a:lnTo>
                      <a:pt x="194" y="58"/>
                    </a:lnTo>
                    <a:lnTo>
                      <a:pt x="188" y="53"/>
                    </a:lnTo>
                    <a:lnTo>
                      <a:pt x="188" y="53"/>
                    </a:lnTo>
                    <a:lnTo>
                      <a:pt x="182" y="49"/>
                    </a:lnTo>
                    <a:lnTo>
                      <a:pt x="182" y="49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68" y="38"/>
                    </a:lnTo>
                    <a:lnTo>
                      <a:pt x="161" y="34"/>
                    </a:lnTo>
                    <a:lnTo>
                      <a:pt x="161" y="34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49" y="28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2" y="26"/>
                    </a:lnTo>
                    <a:lnTo>
                      <a:pt x="140" y="21"/>
                    </a:lnTo>
                    <a:lnTo>
                      <a:pt x="136" y="19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22" y="11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04" y="1"/>
                    </a:lnTo>
                    <a:lnTo>
                      <a:pt x="99" y="1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1" y="1"/>
                    </a:lnTo>
                    <a:lnTo>
                      <a:pt x="89" y="5"/>
                    </a:lnTo>
                    <a:lnTo>
                      <a:pt x="87" y="8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1" y="13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20"/>
                    </a:lnTo>
                    <a:lnTo>
                      <a:pt x="79" y="24"/>
                    </a:lnTo>
                    <a:lnTo>
                      <a:pt x="79" y="24"/>
                    </a:lnTo>
                    <a:lnTo>
                      <a:pt x="76" y="42"/>
                    </a:lnTo>
                    <a:lnTo>
                      <a:pt x="76" y="61"/>
                    </a:lnTo>
                    <a:lnTo>
                      <a:pt x="76" y="6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3253" y="3780"/>
                <a:ext cx="54" cy="17"/>
              </a:xfrm>
              <a:custGeom>
                <a:avLst/>
                <a:gdLst>
                  <a:gd name="T0" fmla="*/ 23 w 293"/>
                  <a:gd name="T1" fmla="*/ 26 h 91"/>
                  <a:gd name="T2" fmla="*/ 28 w 293"/>
                  <a:gd name="T3" fmla="*/ 14 h 91"/>
                  <a:gd name="T4" fmla="*/ 28 w 293"/>
                  <a:gd name="T5" fmla="*/ 3 h 91"/>
                  <a:gd name="T6" fmla="*/ 28 w 293"/>
                  <a:gd name="T7" fmla="*/ 0 h 91"/>
                  <a:gd name="T8" fmla="*/ 35 w 293"/>
                  <a:gd name="T9" fmla="*/ 3 h 91"/>
                  <a:gd name="T10" fmla="*/ 47 w 293"/>
                  <a:gd name="T11" fmla="*/ 1 h 91"/>
                  <a:gd name="T12" fmla="*/ 58 w 293"/>
                  <a:gd name="T13" fmla="*/ 3 h 91"/>
                  <a:gd name="T14" fmla="*/ 61 w 293"/>
                  <a:gd name="T15" fmla="*/ 8 h 91"/>
                  <a:gd name="T16" fmla="*/ 71 w 293"/>
                  <a:gd name="T17" fmla="*/ 11 h 91"/>
                  <a:gd name="T18" fmla="*/ 81 w 293"/>
                  <a:gd name="T19" fmla="*/ 12 h 91"/>
                  <a:gd name="T20" fmla="*/ 93 w 293"/>
                  <a:gd name="T21" fmla="*/ 14 h 91"/>
                  <a:gd name="T22" fmla="*/ 116 w 293"/>
                  <a:gd name="T23" fmla="*/ 18 h 91"/>
                  <a:gd name="T24" fmla="*/ 132 w 293"/>
                  <a:gd name="T25" fmla="*/ 22 h 91"/>
                  <a:gd name="T26" fmla="*/ 138 w 293"/>
                  <a:gd name="T27" fmla="*/ 24 h 91"/>
                  <a:gd name="T28" fmla="*/ 150 w 293"/>
                  <a:gd name="T29" fmla="*/ 23 h 91"/>
                  <a:gd name="T30" fmla="*/ 157 w 293"/>
                  <a:gd name="T31" fmla="*/ 20 h 91"/>
                  <a:gd name="T32" fmla="*/ 160 w 293"/>
                  <a:gd name="T33" fmla="*/ 9 h 91"/>
                  <a:gd name="T34" fmla="*/ 164 w 293"/>
                  <a:gd name="T35" fmla="*/ 4 h 91"/>
                  <a:gd name="T36" fmla="*/ 168 w 293"/>
                  <a:gd name="T37" fmla="*/ 9 h 91"/>
                  <a:gd name="T38" fmla="*/ 169 w 293"/>
                  <a:gd name="T39" fmla="*/ 12 h 91"/>
                  <a:gd name="T40" fmla="*/ 179 w 293"/>
                  <a:gd name="T41" fmla="*/ 23 h 91"/>
                  <a:gd name="T42" fmla="*/ 192 w 293"/>
                  <a:gd name="T43" fmla="*/ 28 h 91"/>
                  <a:gd name="T44" fmla="*/ 206 w 293"/>
                  <a:gd name="T45" fmla="*/ 31 h 91"/>
                  <a:gd name="T46" fmla="*/ 227 w 293"/>
                  <a:gd name="T47" fmla="*/ 31 h 91"/>
                  <a:gd name="T48" fmla="*/ 234 w 293"/>
                  <a:gd name="T49" fmla="*/ 30 h 91"/>
                  <a:gd name="T50" fmla="*/ 238 w 293"/>
                  <a:gd name="T51" fmla="*/ 28 h 91"/>
                  <a:gd name="T52" fmla="*/ 260 w 293"/>
                  <a:gd name="T53" fmla="*/ 27 h 91"/>
                  <a:gd name="T54" fmla="*/ 278 w 293"/>
                  <a:gd name="T55" fmla="*/ 30 h 91"/>
                  <a:gd name="T56" fmla="*/ 287 w 293"/>
                  <a:gd name="T57" fmla="*/ 31 h 91"/>
                  <a:gd name="T58" fmla="*/ 291 w 293"/>
                  <a:gd name="T59" fmla="*/ 39 h 91"/>
                  <a:gd name="T60" fmla="*/ 287 w 293"/>
                  <a:gd name="T61" fmla="*/ 42 h 91"/>
                  <a:gd name="T62" fmla="*/ 280 w 293"/>
                  <a:gd name="T63" fmla="*/ 50 h 91"/>
                  <a:gd name="T64" fmla="*/ 276 w 293"/>
                  <a:gd name="T65" fmla="*/ 57 h 91"/>
                  <a:gd name="T66" fmla="*/ 272 w 293"/>
                  <a:gd name="T67" fmla="*/ 64 h 91"/>
                  <a:gd name="T68" fmla="*/ 264 w 293"/>
                  <a:gd name="T69" fmla="*/ 71 h 91"/>
                  <a:gd name="T70" fmla="*/ 250 w 293"/>
                  <a:gd name="T71" fmla="*/ 79 h 91"/>
                  <a:gd name="T72" fmla="*/ 245 w 293"/>
                  <a:gd name="T73" fmla="*/ 84 h 91"/>
                  <a:gd name="T74" fmla="*/ 231 w 293"/>
                  <a:gd name="T75" fmla="*/ 87 h 91"/>
                  <a:gd name="T76" fmla="*/ 222 w 293"/>
                  <a:gd name="T77" fmla="*/ 88 h 91"/>
                  <a:gd name="T78" fmla="*/ 198 w 293"/>
                  <a:gd name="T79" fmla="*/ 89 h 91"/>
                  <a:gd name="T80" fmla="*/ 188 w 293"/>
                  <a:gd name="T81" fmla="*/ 84 h 91"/>
                  <a:gd name="T82" fmla="*/ 177 w 293"/>
                  <a:gd name="T83" fmla="*/ 84 h 91"/>
                  <a:gd name="T84" fmla="*/ 172 w 293"/>
                  <a:gd name="T85" fmla="*/ 81 h 91"/>
                  <a:gd name="T86" fmla="*/ 160 w 293"/>
                  <a:gd name="T87" fmla="*/ 79 h 91"/>
                  <a:gd name="T88" fmla="*/ 153 w 293"/>
                  <a:gd name="T89" fmla="*/ 75 h 91"/>
                  <a:gd name="T90" fmla="*/ 141 w 293"/>
                  <a:gd name="T91" fmla="*/ 75 h 91"/>
                  <a:gd name="T92" fmla="*/ 137 w 293"/>
                  <a:gd name="T93" fmla="*/ 71 h 91"/>
                  <a:gd name="T94" fmla="*/ 127 w 293"/>
                  <a:gd name="T95" fmla="*/ 66 h 91"/>
                  <a:gd name="T96" fmla="*/ 119 w 293"/>
                  <a:gd name="T97" fmla="*/ 62 h 91"/>
                  <a:gd name="T98" fmla="*/ 105 w 293"/>
                  <a:gd name="T99" fmla="*/ 60 h 91"/>
                  <a:gd name="T100" fmla="*/ 99 w 293"/>
                  <a:gd name="T101" fmla="*/ 60 h 91"/>
                  <a:gd name="T102" fmla="*/ 90 w 293"/>
                  <a:gd name="T103" fmla="*/ 64 h 91"/>
                  <a:gd name="T104" fmla="*/ 78 w 293"/>
                  <a:gd name="T105" fmla="*/ 65 h 91"/>
                  <a:gd name="T106" fmla="*/ 55 w 293"/>
                  <a:gd name="T107" fmla="*/ 65 h 91"/>
                  <a:gd name="T108" fmla="*/ 43 w 293"/>
                  <a:gd name="T109" fmla="*/ 68 h 91"/>
                  <a:gd name="T110" fmla="*/ 33 w 293"/>
                  <a:gd name="T111" fmla="*/ 69 h 91"/>
                  <a:gd name="T112" fmla="*/ 24 w 293"/>
                  <a:gd name="T113" fmla="*/ 73 h 91"/>
                  <a:gd name="T114" fmla="*/ 21 w 293"/>
                  <a:gd name="T115" fmla="*/ 71 h 91"/>
                  <a:gd name="T116" fmla="*/ 12 w 293"/>
                  <a:gd name="T117" fmla="*/ 66 h 91"/>
                  <a:gd name="T118" fmla="*/ 4 w 293"/>
                  <a:gd name="T119" fmla="*/ 66 h 91"/>
                  <a:gd name="T120" fmla="*/ 0 w 293"/>
                  <a:gd name="T121" fmla="*/ 60 h 91"/>
                  <a:gd name="T122" fmla="*/ 2 w 293"/>
                  <a:gd name="T123" fmla="*/ 47 h 91"/>
                  <a:gd name="T124" fmla="*/ 8 w 293"/>
                  <a:gd name="T125" fmla="*/ 3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3" h="91">
                    <a:moveTo>
                      <a:pt x="23" y="30"/>
                    </a:moveTo>
                    <a:lnTo>
                      <a:pt x="23" y="30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9" y="4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7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7" y="1"/>
                    </a:lnTo>
                    <a:lnTo>
                      <a:pt x="58" y="3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71" y="11"/>
                    </a:lnTo>
                    <a:lnTo>
                      <a:pt x="71" y="11"/>
                    </a:lnTo>
                    <a:lnTo>
                      <a:pt x="75" y="11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89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105" y="16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27" y="20"/>
                    </a:lnTo>
                    <a:lnTo>
                      <a:pt x="127" y="20"/>
                    </a:lnTo>
                    <a:lnTo>
                      <a:pt x="132" y="22"/>
                    </a:lnTo>
                    <a:lnTo>
                      <a:pt x="132" y="22"/>
                    </a:lnTo>
                    <a:lnTo>
                      <a:pt x="134" y="23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50" y="23"/>
                    </a:lnTo>
                    <a:lnTo>
                      <a:pt x="150" y="23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57" y="20"/>
                    </a:lnTo>
                    <a:lnTo>
                      <a:pt x="157" y="20"/>
                    </a:lnTo>
                    <a:lnTo>
                      <a:pt x="157" y="16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60" y="9"/>
                    </a:lnTo>
                    <a:lnTo>
                      <a:pt x="160" y="9"/>
                    </a:lnTo>
                    <a:lnTo>
                      <a:pt x="160" y="4"/>
                    </a:lnTo>
                    <a:lnTo>
                      <a:pt x="160" y="4"/>
                    </a:lnTo>
                    <a:lnTo>
                      <a:pt x="164" y="4"/>
                    </a:lnTo>
                    <a:lnTo>
                      <a:pt x="166" y="5"/>
                    </a:lnTo>
                    <a:lnTo>
                      <a:pt x="166" y="5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8" y="11"/>
                    </a:lnTo>
                    <a:lnTo>
                      <a:pt x="168" y="11"/>
                    </a:lnTo>
                    <a:lnTo>
                      <a:pt x="169" y="12"/>
                    </a:lnTo>
                    <a:lnTo>
                      <a:pt x="169" y="12"/>
                    </a:lnTo>
                    <a:lnTo>
                      <a:pt x="170" y="16"/>
                    </a:lnTo>
                    <a:lnTo>
                      <a:pt x="173" y="18"/>
                    </a:lnTo>
                    <a:lnTo>
                      <a:pt x="179" y="23"/>
                    </a:lnTo>
                    <a:lnTo>
                      <a:pt x="179" y="23"/>
                    </a:lnTo>
                    <a:lnTo>
                      <a:pt x="185" y="27"/>
                    </a:lnTo>
                    <a:lnTo>
                      <a:pt x="188" y="28"/>
                    </a:lnTo>
                    <a:lnTo>
                      <a:pt x="192" y="28"/>
                    </a:lnTo>
                    <a:lnTo>
                      <a:pt x="192" y="28"/>
                    </a:lnTo>
                    <a:lnTo>
                      <a:pt x="196" y="30"/>
                    </a:lnTo>
                    <a:lnTo>
                      <a:pt x="200" y="30"/>
                    </a:lnTo>
                    <a:lnTo>
                      <a:pt x="200" y="30"/>
                    </a:lnTo>
                    <a:lnTo>
                      <a:pt x="206" y="31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27" y="31"/>
                    </a:lnTo>
                    <a:lnTo>
                      <a:pt x="227" y="31"/>
                    </a:lnTo>
                    <a:lnTo>
                      <a:pt x="230" y="31"/>
                    </a:lnTo>
                    <a:lnTo>
                      <a:pt x="230" y="31"/>
                    </a:lnTo>
                    <a:lnTo>
                      <a:pt x="233" y="31"/>
                    </a:lnTo>
                    <a:lnTo>
                      <a:pt x="234" y="30"/>
                    </a:lnTo>
                    <a:lnTo>
                      <a:pt x="234" y="30"/>
                    </a:lnTo>
                    <a:lnTo>
                      <a:pt x="237" y="28"/>
                    </a:lnTo>
                    <a:lnTo>
                      <a:pt x="238" y="28"/>
                    </a:lnTo>
                    <a:lnTo>
                      <a:pt x="238" y="28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60" y="27"/>
                    </a:lnTo>
                    <a:lnTo>
                      <a:pt x="260" y="27"/>
                    </a:lnTo>
                    <a:lnTo>
                      <a:pt x="268" y="27"/>
                    </a:lnTo>
                    <a:lnTo>
                      <a:pt x="276" y="27"/>
                    </a:lnTo>
                    <a:lnTo>
                      <a:pt x="276" y="27"/>
                    </a:lnTo>
                    <a:lnTo>
                      <a:pt x="278" y="30"/>
                    </a:lnTo>
                    <a:lnTo>
                      <a:pt x="278" y="31"/>
                    </a:lnTo>
                    <a:lnTo>
                      <a:pt x="283" y="31"/>
                    </a:lnTo>
                    <a:lnTo>
                      <a:pt x="283" y="31"/>
                    </a:lnTo>
                    <a:lnTo>
                      <a:pt x="287" y="31"/>
                    </a:lnTo>
                    <a:lnTo>
                      <a:pt x="293" y="28"/>
                    </a:lnTo>
                    <a:lnTo>
                      <a:pt x="293" y="28"/>
                    </a:lnTo>
                    <a:lnTo>
                      <a:pt x="293" y="35"/>
                    </a:lnTo>
                    <a:lnTo>
                      <a:pt x="291" y="39"/>
                    </a:lnTo>
                    <a:lnTo>
                      <a:pt x="291" y="39"/>
                    </a:lnTo>
                    <a:lnTo>
                      <a:pt x="288" y="41"/>
                    </a:lnTo>
                    <a:lnTo>
                      <a:pt x="287" y="42"/>
                    </a:lnTo>
                    <a:lnTo>
                      <a:pt x="287" y="42"/>
                    </a:lnTo>
                    <a:lnTo>
                      <a:pt x="283" y="47"/>
                    </a:lnTo>
                    <a:lnTo>
                      <a:pt x="283" y="47"/>
                    </a:lnTo>
                    <a:lnTo>
                      <a:pt x="280" y="50"/>
                    </a:lnTo>
                    <a:lnTo>
                      <a:pt x="280" y="50"/>
                    </a:lnTo>
                    <a:lnTo>
                      <a:pt x="279" y="53"/>
                    </a:lnTo>
                    <a:lnTo>
                      <a:pt x="279" y="57"/>
                    </a:lnTo>
                    <a:lnTo>
                      <a:pt x="279" y="57"/>
                    </a:lnTo>
                    <a:lnTo>
                      <a:pt x="276" y="57"/>
                    </a:lnTo>
                    <a:lnTo>
                      <a:pt x="275" y="58"/>
                    </a:lnTo>
                    <a:lnTo>
                      <a:pt x="275" y="58"/>
                    </a:lnTo>
                    <a:lnTo>
                      <a:pt x="274" y="61"/>
                    </a:lnTo>
                    <a:lnTo>
                      <a:pt x="272" y="64"/>
                    </a:lnTo>
                    <a:lnTo>
                      <a:pt x="272" y="64"/>
                    </a:lnTo>
                    <a:lnTo>
                      <a:pt x="268" y="66"/>
                    </a:lnTo>
                    <a:lnTo>
                      <a:pt x="264" y="71"/>
                    </a:lnTo>
                    <a:lnTo>
                      <a:pt x="264" y="71"/>
                    </a:lnTo>
                    <a:lnTo>
                      <a:pt x="260" y="75"/>
                    </a:lnTo>
                    <a:lnTo>
                      <a:pt x="256" y="77"/>
                    </a:lnTo>
                    <a:lnTo>
                      <a:pt x="256" y="77"/>
                    </a:lnTo>
                    <a:lnTo>
                      <a:pt x="250" y="79"/>
                    </a:lnTo>
                    <a:lnTo>
                      <a:pt x="250" y="79"/>
                    </a:lnTo>
                    <a:lnTo>
                      <a:pt x="248" y="83"/>
                    </a:lnTo>
                    <a:lnTo>
                      <a:pt x="248" y="83"/>
                    </a:lnTo>
                    <a:lnTo>
                      <a:pt x="245" y="84"/>
                    </a:lnTo>
                    <a:lnTo>
                      <a:pt x="242" y="85"/>
                    </a:lnTo>
                    <a:lnTo>
                      <a:pt x="237" y="85"/>
                    </a:lnTo>
                    <a:lnTo>
                      <a:pt x="237" y="85"/>
                    </a:lnTo>
                    <a:lnTo>
                      <a:pt x="231" y="87"/>
                    </a:lnTo>
                    <a:lnTo>
                      <a:pt x="227" y="88"/>
                    </a:lnTo>
                    <a:lnTo>
                      <a:pt x="227" y="88"/>
                    </a:lnTo>
                    <a:lnTo>
                      <a:pt x="222" y="88"/>
                    </a:lnTo>
                    <a:lnTo>
                      <a:pt x="222" y="88"/>
                    </a:lnTo>
                    <a:lnTo>
                      <a:pt x="215" y="91"/>
                    </a:lnTo>
                    <a:lnTo>
                      <a:pt x="215" y="91"/>
                    </a:lnTo>
                    <a:lnTo>
                      <a:pt x="204" y="91"/>
                    </a:lnTo>
                    <a:lnTo>
                      <a:pt x="198" y="89"/>
                    </a:lnTo>
                    <a:lnTo>
                      <a:pt x="193" y="87"/>
                    </a:lnTo>
                    <a:lnTo>
                      <a:pt x="193" y="87"/>
                    </a:lnTo>
                    <a:lnTo>
                      <a:pt x="191" y="85"/>
                    </a:lnTo>
                    <a:lnTo>
                      <a:pt x="188" y="84"/>
                    </a:lnTo>
                    <a:lnTo>
                      <a:pt x="188" y="84"/>
                    </a:lnTo>
                    <a:lnTo>
                      <a:pt x="183" y="84"/>
                    </a:lnTo>
                    <a:lnTo>
                      <a:pt x="183" y="84"/>
                    </a:lnTo>
                    <a:lnTo>
                      <a:pt x="177" y="84"/>
                    </a:lnTo>
                    <a:lnTo>
                      <a:pt x="177" y="84"/>
                    </a:lnTo>
                    <a:lnTo>
                      <a:pt x="175" y="83"/>
                    </a:lnTo>
                    <a:lnTo>
                      <a:pt x="172" y="81"/>
                    </a:lnTo>
                    <a:lnTo>
                      <a:pt x="172" y="81"/>
                    </a:lnTo>
                    <a:lnTo>
                      <a:pt x="166" y="80"/>
                    </a:lnTo>
                    <a:lnTo>
                      <a:pt x="162" y="80"/>
                    </a:lnTo>
                    <a:lnTo>
                      <a:pt x="162" y="80"/>
                    </a:lnTo>
                    <a:lnTo>
                      <a:pt x="160" y="79"/>
                    </a:lnTo>
                    <a:lnTo>
                      <a:pt x="157" y="79"/>
                    </a:lnTo>
                    <a:lnTo>
                      <a:pt x="157" y="79"/>
                    </a:lnTo>
                    <a:lnTo>
                      <a:pt x="153" y="75"/>
                    </a:lnTo>
                    <a:lnTo>
                      <a:pt x="153" y="75"/>
                    </a:lnTo>
                    <a:lnTo>
                      <a:pt x="150" y="75"/>
                    </a:lnTo>
                    <a:lnTo>
                      <a:pt x="147" y="75"/>
                    </a:lnTo>
                    <a:lnTo>
                      <a:pt x="143" y="75"/>
                    </a:lnTo>
                    <a:lnTo>
                      <a:pt x="141" y="75"/>
                    </a:lnTo>
                    <a:lnTo>
                      <a:pt x="141" y="75"/>
                    </a:lnTo>
                    <a:lnTo>
                      <a:pt x="138" y="72"/>
                    </a:lnTo>
                    <a:lnTo>
                      <a:pt x="137" y="71"/>
                    </a:lnTo>
                    <a:lnTo>
                      <a:pt x="137" y="71"/>
                    </a:lnTo>
                    <a:lnTo>
                      <a:pt x="134" y="69"/>
                    </a:lnTo>
                    <a:lnTo>
                      <a:pt x="130" y="68"/>
                    </a:lnTo>
                    <a:lnTo>
                      <a:pt x="130" y="68"/>
                    </a:lnTo>
                    <a:lnTo>
                      <a:pt x="127" y="66"/>
                    </a:lnTo>
                    <a:lnTo>
                      <a:pt x="124" y="65"/>
                    </a:lnTo>
                    <a:lnTo>
                      <a:pt x="122" y="64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2" y="62"/>
                    </a:lnTo>
                    <a:lnTo>
                      <a:pt x="105" y="62"/>
                    </a:lnTo>
                    <a:lnTo>
                      <a:pt x="105" y="62"/>
                    </a:lnTo>
                    <a:lnTo>
                      <a:pt x="105" y="60"/>
                    </a:lnTo>
                    <a:lnTo>
                      <a:pt x="103" y="60"/>
                    </a:lnTo>
                    <a:lnTo>
                      <a:pt x="101" y="58"/>
                    </a:lnTo>
                    <a:lnTo>
                      <a:pt x="99" y="60"/>
                    </a:lnTo>
                    <a:lnTo>
                      <a:pt x="99" y="60"/>
                    </a:lnTo>
                    <a:lnTo>
                      <a:pt x="97" y="61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84" y="64"/>
                    </a:lnTo>
                    <a:lnTo>
                      <a:pt x="78" y="65"/>
                    </a:lnTo>
                    <a:lnTo>
                      <a:pt x="78" y="65"/>
                    </a:lnTo>
                    <a:lnTo>
                      <a:pt x="65" y="65"/>
                    </a:lnTo>
                    <a:lnTo>
                      <a:pt x="65" y="65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50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39" y="69"/>
                    </a:lnTo>
                    <a:lnTo>
                      <a:pt x="39" y="69"/>
                    </a:lnTo>
                    <a:lnTo>
                      <a:pt x="33" y="69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5" y="72"/>
                    </a:lnTo>
                    <a:lnTo>
                      <a:pt x="24" y="73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4" y="68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5" y="41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6" y="33"/>
                    </a:lnTo>
                    <a:lnTo>
                      <a:pt x="23" y="3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3307" y="3798"/>
                <a:ext cx="63" cy="44"/>
              </a:xfrm>
              <a:custGeom>
                <a:avLst/>
                <a:gdLst>
                  <a:gd name="T0" fmla="*/ 46 w 344"/>
                  <a:gd name="T1" fmla="*/ 1 h 239"/>
                  <a:gd name="T2" fmla="*/ 61 w 344"/>
                  <a:gd name="T3" fmla="*/ 7 h 239"/>
                  <a:gd name="T4" fmla="*/ 70 w 344"/>
                  <a:gd name="T5" fmla="*/ 14 h 239"/>
                  <a:gd name="T6" fmla="*/ 84 w 344"/>
                  <a:gd name="T7" fmla="*/ 20 h 239"/>
                  <a:gd name="T8" fmla="*/ 89 w 344"/>
                  <a:gd name="T9" fmla="*/ 38 h 239"/>
                  <a:gd name="T10" fmla="*/ 97 w 344"/>
                  <a:gd name="T11" fmla="*/ 47 h 239"/>
                  <a:gd name="T12" fmla="*/ 99 w 344"/>
                  <a:gd name="T13" fmla="*/ 53 h 239"/>
                  <a:gd name="T14" fmla="*/ 105 w 344"/>
                  <a:gd name="T15" fmla="*/ 61 h 239"/>
                  <a:gd name="T16" fmla="*/ 123 w 344"/>
                  <a:gd name="T17" fmla="*/ 66 h 239"/>
                  <a:gd name="T18" fmla="*/ 137 w 344"/>
                  <a:gd name="T19" fmla="*/ 62 h 239"/>
                  <a:gd name="T20" fmla="*/ 146 w 344"/>
                  <a:gd name="T21" fmla="*/ 58 h 239"/>
                  <a:gd name="T22" fmla="*/ 161 w 344"/>
                  <a:gd name="T23" fmla="*/ 54 h 239"/>
                  <a:gd name="T24" fmla="*/ 170 w 344"/>
                  <a:gd name="T25" fmla="*/ 46 h 239"/>
                  <a:gd name="T26" fmla="*/ 191 w 344"/>
                  <a:gd name="T27" fmla="*/ 43 h 239"/>
                  <a:gd name="T28" fmla="*/ 206 w 344"/>
                  <a:gd name="T29" fmla="*/ 47 h 239"/>
                  <a:gd name="T30" fmla="*/ 222 w 344"/>
                  <a:gd name="T31" fmla="*/ 50 h 239"/>
                  <a:gd name="T32" fmla="*/ 230 w 344"/>
                  <a:gd name="T33" fmla="*/ 60 h 239"/>
                  <a:gd name="T34" fmla="*/ 238 w 344"/>
                  <a:gd name="T35" fmla="*/ 68 h 239"/>
                  <a:gd name="T36" fmla="*/ 248 w 344"/>
                  <a:gd name="T37" fmla="*/ 79 h 239"/>
                  <a:gd name="T38" fmla="*/ 260 w 344"/>
                  <a:gd name="T39" fmla="*/ 84 h 239"/>
                  <a:gd name="T40" fmla="*/ 275 w 344"/>
                  <a:gd name="T41" fmla="*/ 87 h 239"/>
                  <a:gd name="T42" fmla="*/ 280 w 344"/>
                  <a:gd name="T43" fmla="*/ 102 h 239"/>
                  <a:gd name="T44" fmla="*/ 297 w 344"/>
                  <a:gd name="T45" fmla="*/ 104 h 239"/>
                  <a:gd name="T46" fmla="*/ 310 w 344"/>
                  <a:gd name="T47" fmla="*/ 111 h 239"/>
                  <a:gd name="T48" fmla="*/ 329 w 344"/>
                  <a:gd name="T49" fmla="*/ 117 h 239"/>
                  <a:gd name="T50" fmla="*/ 343 w 344"/>
                  <a:gd name="T51" fmla="*/ 133 h 239"/>
                  <a:gd name="T52" fmla="*/ 344 w 344"/>
                  <a:gd name="T53" fmla="*/ 144 h 239"/>
                  <a:gd name="T54" fmla="*/ 340 w 344"/>
                  <a:gd name="T55" fmla="*/ 160 h 239"/>
                  <a:gd name="T56" fmla="*/ 333 w 344"/>
                  <a:gd name="T57" fmla="*/ 174 h 239"/>
                  <a:gd name="T58" fmla="*/ 322 w 344"/>
                  <a:gd name="T59" fmla="*/ 182 h 239"/>
                  <a:gd name="T60" fmla="*/ 309 w 344"/>
                  <a:gd name="T61" fmla="*/ 193 h 239"/>
                  <a:gd name="T62" fmla="*/ 295 w 344"/>
                  <a:gd name="T63" fmla="*/ 198 h 239"/>
                  <a:gd name="T64" fmla="*/ 280 w 344"/>
                  <a:gd name="T65" fmla="*/ 203 h 239"/>
                  <a:gd name="T66" fmla="*/ 255 w 344"/>
                  <a:gd name="T67" fmla="*/ 209 h 239"/>
                  <a:gd name="T68" fmla="*/ 246 w 344"/>
                  <a:gd name="T69" fmla="*/ 209 h 239"/>
                  <a:gd name="T70" fmla="*/ 232 w 344"/>
                  <a:gd name="T71" fmla="*/ 207 h 239"/>
                  <a:gd name="T72" fmla="*/ 221 w 344"/>
                  <a:gd name="T73" fmla="*/ 213 h 239"/>
                  <a:gd name="T74" fmla="*/ 210 w 344"/>
                  <a:gd name="T75" fmla="*/ 220 h 239"/>
                  <a:gd name="T76" fmla="*/ 196 w 344"/>
                  <a:gd name="T77" fmla="*/ 225 h 239"/>
                  <a:gd name="T78" fmla="*/ 181 w 344"/>
                  <a:gd name="T79" fmla="*/ 229 h 239"/>
                  <a:gd name="T80" fmla="*/ 166 w 344"/>
                  <a:gd name="T81" fmla="*/ 232 h 239"/>
                  <a:gd name="T82" fmla="*/ 150 w 344"/>
                  <a:gd name="T83" fmla="*/ 237 h 239"/>
                  <a:gd name="T84" fmla="*/ 141 w 344"/>
                  <a:gd name="T85" fmla="*/ 232 h 239"/>
                  <a:gd name="T86" fmla="*/ 127 w 344"/>
                  <a:gd name="T87" fmla="*/ 224 h 239"/>
                  <a:gd name="T88" fmla="*/ 122 w 344"/>
                  <a:gd name="T89" fmla="*/ 207 h 239"/>
                  <a:gd name="T90" fmla="*/ 120 w 344"/>
                  <a:gd name="T91" fmla="*/ 193 h 239"/>
                  <a:gd name="T92" fmla="*/ 118 w 344"/>
                  <a:gd name="T93" fmla="*/ 180 h 239"/>
                  <a:gd name="T94" fmla="*/ 116 w 344"/>
                  <a:gd name="T95" fmla="*/ 144 h 239"/>
                  <a:gd name="T96" fmla="*/ 116 w 344"/>
                  <a:gd name="T97" fmla="*/ 129 h 239"/>
                  <a:gd name="T98" fmla="*/ 108 w 344"/>
                  <a:gd name="T99" fmla="*/ 123 h 239"/>
                  <a:gd name="T100" fmla="*/ 97 w 344"/>
                  <a:gd name="T101" fmla="*/ 119 h 239"/>
                  <a:gd name="T102" fmla="*/ 88 w 344"/>
                  <a:gd name="T103" fmla="*/ 122 h 239"/>
                  <a:gd name="T104" fmla="*/ 80 w 344"/>
                  <a:gd name="T105" fmla="*/ 125 h 239"/>
                  <a:gd name="T106" fmla="*/ 71 w 344"/>
                  <a:gd name="T107" fmla="*/ 123 h 239"/>
                  <a:gd name="T108" fmla="*/ 54 w 344"/>
                  <a:gd name="T109" fmla="*/ 118 h 239"/>
                  <a:gd name="T110" fmla="*/ 46 w 344"/>
                  <a:gd name="T111" fmla="*/ 107 h 239"/>
                  <a:gd name="T112" fmla="*/ 36 w 344"/>
                  <a:gd name="T113" fmla="*/ 104 h 239"/>
                  <a:gd name="T114" fmla="*/ 16 w 344"/>
                  <a:gd name="T115" fmla="*/ 88 h 239"/>
                  <a:gd name="T116" fmla="*/ 5 w 344"/>
                  <a:gd name="T117" fmla="*/ 69 h 239"/>
                  <a:gd name="T118" fmla="*/ 1 w 344"/>
                  <a:gd name="T119" fmla="*/ 60 h 239"/>
                  <a:gd name="T120" fmla="*/ 5 w 344"/>
                  <a:gd name="T121" fmla="*/ 33 h 239"/>
                  <a:gd name="T122" fmla="*/ 25 w 344"/>
                  <a:gd name="T123" fmla="*/ 1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4" h="239">
                    <a:moveTo>
                      <a:pt x="35" y="5"/>
                    </a:moveTo>
                    <a:lnTo>
                      <a:pt x="35" y="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1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3" y="8"/>
                    </a:lnTo>
                    <a:lnTo>
                      <a:pt x="65" y="8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8" y="20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4" y="28"/>
                    </a:lnTo>
                    <a:lnTo>
                      <a:pt x="84" y="33"/>
                    </a:lnTo>
                    <a:lnTo>
                      <a:pt x="85" y="35"/>
                    </a:lnTo>
                    <a:lnTo>
                      <a:pt x="85" y="35"/>
                    </a:lnTo>
                    <a:lnTo>
                      <a:pt x="88" y="37"/>
                    </a:lnTo>
                    <a:lnTo>
                      <a:pt x="89" y="38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3" y="46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7" y="50"/>
                    </a:lnTo>
                    <a:lnTo>
                      <a:pt x="97" y="50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3"/>
                    </a:lnTo>
                    <a:lnTo>
                      <a:pt x="99" y="53"/>
                    </a:lnTo>
                    <a:lnTo>
                      <a:pt x="100" y="57"/>
                    </a:lnTo>
                    <a:lnTo>
                      <a:pt x="103" y="60"/>
                    </a:lnTo>
                    <a:lnTo>
                      <a:pt x="103" y="60"/>
                    </a:lnTo>
                    <a:lnTo>
                      <a:pt x="105" y="61"/>
                    </a:lnTo>
                    <a:lnTo>
                      <a:pt x="105" y="61"/>
                    </a:lnTo>
                    <a:lnTo>
                      <a:pt x="108" y="64"/>
                    </a:lnTo>
                    <a:lnTo>
                      <a:pt x="108" y="64"/>
                    </a:lnTo>
                    <a:lnTo>
                      <a:pt x="116" y="66"/>
                    </a:lnTo>
                    <a:lnTo>
                      <a:pt x="116" y="66"/>
                    </a:lnTo>
                    <a:lnTo>
                      <a:pt x="120" y="66"/>
                    </a:lnTo>
                    <a:lnTo>
                      <a:pt x="123" y="66"/>
                    </a:lnTo>
                    <a:lnTo>
                      <a:pt x="123" y="66"/>
                    </a:lnTo>
                    <a:lnTo>
                      <a:pt x="127" y="66"/>
                    </a:lnTo>
                    <a:lnTo>
                      <a:pt x="127" y="66"/>
                    </a:lnTo>
                    <a:lnTo>
                      <a:pt x="130" y="64"/>
                    </a:lnTo>
                    <a:lnTo>
                      <a:pt x="130" y="64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41" y="62"/>
                    </a:lnTo>
                    <a:lnTo>
                      <a:pt x="141" y="62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6" y="58"/>
                    </a:lnTo>
                    <a:lnTo>
                      <a:pt x="150" y="57"/>
                    </a:lnTo>
                    <a:lnTo>
                      <a:pt x="150" y="57"/>
                    </a:lnTo>
                    <a:lnTo>
                      <a:pt x="156" y="56"/>
                    </a:lnTo>
                    <a:lnTo>
                      <a:pt x="160" y="56"/>
                    </a:lnTo>
                    <a:lnTo>
                      <a:pt x="160" y="56"/>
                    </a:lnTo>
                    <a:lnTo>
                      <a:pt x="161" y="54"/>
                    </a:lnTo>
                    <a:lnTo>
                      <a:pt x="161" y="52"/>
                    </a:lnTo>
                    <a:lnTo>
                      <a:pt x="162" y="49"/>
                    </a:lnTo>
                    <a:lnTo>
                      <a:pt x="162" y="49"/>
                    </a:lnTo>
                    <a:lnTo>
                      <a:pt x="165" y="47"/>
                    </a:lnTo>
                    <a:lnTo>
                      <a:pt x="166" y="46"/>
                    </a:lnTo>
                    <a:lnTo>
                      <a:pt x="170" y="46"/>
                    </a:lnTo>
                    <a:lnTo>
                      <a:pt x="170" y="46"/>
                    </a:lnTo>
                    <a:lnTo>
                      <a:pt x="175" y="43"/>
                    </a:lnTo>
                    <a:lnTo>
                      <a:pt x="179" y="43"/>
                    </a:lnTo>
                    <a:lnTo>
                      <a:pt x="179" y="43"/>
                    </a:lnTo>
                    <a:lnTo>
                      <a:pt x="191" y="43"/>
                    </a:lnTo>
                    <a:lnTo>
                      <a:pt x="191" y="43"/>
                    </a:lnTo>
                    <a:lnTo>
                      <a:pt x="200" y="45"/>
                    </a:lnTo>
                    <a:lnTo>
                      <a:pt x="204" y="45"/>
                    </a:lnTo>
                    <a:lnTo>
                      <a:pt x="206" y="46"/>
                    </a:lnTo>
                    <a:lnTo>
                      <a:pt x="207" y="47"/>
                    </a:lnTo>
                    <a:lnTo>
                      <a:pt x="207" y="47"/>
                    </a:lnTo>
                    <a:lnTo>
                      <a:pt x="206" y="47"/>
                    </a:lnTo>
                    <a:lnTo>
                      <a:pt x="206" y="47"/>
                    </a:lnTo>
                    <a:lnTo>
                      <a:pt x="211" y="47"/>
                    </a:lnTo>
                    <a:lnTo>
                      <a:pt x="217" y="47"/>
                    </a:lnTo>
                    <a:lnTo>
                      <a:pt x="217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5" y="52"/>
                    </a:lnTo>
                    <a:lnTo>
                      <a:pt x="227" y="53"/>
                    </a:lnTo>
                    <a:lnTo>
                      <a:pt x="227" y="53"/>
                    </a:lnTo>
                    <a:lnTo>
                      <a:pt x="227" y="54"/>
                    </a:lnTo>
                    <a:lnTo>
                      <a:pt x="229" y="57"/>
                    </a:lnTo>
                    <a:lnTo>
                      <a:pt x="230" y="60"/>
                    </a:lnTo>
                    <a:lnTo>
                      <a:pt x="232" y="61"/>
                    </a:lnTo>
                    <a:lnTo>
                      <a:pt x="232" y="61"/>
                    </a:lnTo>
                    <a:lnTo>
                      <a:pt x="234" y="62"/>
                    </a:lnTo>
                    <a:lnTo>
                      <a:pt x="237" y="65"/>
                    </a:lnTo>
                    <a:lnTo>
                      <a:pt x="237" y="65"/>
                    </a:lnTo>
                    <a:lnTo>
                      <a:pt x="238" y="68"/>
                    </a:lnTo>
                    <a:lnTo>
                      <a:pt x="238" y="68"/>
                    </a:lnTo>
                    <a:lnTo>
                      <a:pt x="242" y="73"/>
                    </a:lnTo>
                    <a:lnTo>
                      <a:pt x="242" y="73"/>
                    </a:lnTo>
                    <a:lnTo>
                      <a:pt x="245" y="76"/>
                    </a:lnTo>
                    <a:lnTo>
                      <a:pt x="248" y="79"/>
                    </a:lnTo>
                    <a:lnTo>
                      <a:pt x="248" y="79"/>
                    </a:lnTo>
                    <a:lnTo>
                      <a:pt x="250" y="83"/>
                    </a:lnTo>
                    <a:lnTo>
                      <a:pt x="250" y="83"/>
                    </a:lnTo>
                    <a:lnTo>
                      <a:pt x="253" y="83"/>
                    </a:lnTo>
                    <a:lnTo>
                      <a:pt x="256" y="83"/>
                    </a:lnTo>
                    <a:lnTo>
                      <a:pt x="256" y="83"/>
                    </a:lnTo>
                    <a:lnTo>
                      <a:pt x="260" y="84"/>
                    </a:lnTo>
                    <a:lnTo>
                      <a:pt x="263" y="85"/>
                    </a:lnTo>
                    <a:lnTo>
                      <a:pt x="263" y="85"/>
                    </a:lnTo>
                    <a:lnTo>
                      <a:pt x="268" y="85"/>
                    </a:lnTo>
                    <a:lnTo>
                      <a:pt x="272" y="85"/>
                    </a:lnTo>
                    <a:lnTo>
                      <a:pt x="272" y="85"/>
                    </a:lnTo>
                    <a:lnTo>
                      <a:pt x="275" y="87"/>
                    </a:lnTo>
                    <a:lnTo>
                      <a:pt x="275" y="89"/>
                    </a:lnTo>
                    <a:lnTo>
                      <a:pt x="276" y="94"/>
                    </a:lnTo>
                    <a:lnTo>
                      <a:pt x="276" y="94"/>
                    </a:lnTo>
                    <a:lnTo>
                      <a:pt x="279" y="98"/>
                    </a:lnTo>
                    <a:lnTo>
                      <a:pt x="279" y="99"/>
                    </a:lnTo>
                    <a:lnTo>
                      <a:pt x="280" y="102"/>
                    </a:lnTo>
                    <a:lnTo>
                      <a:pt x="280" y="102"/>
                    </a:lnTo>
                    <a:lnTo>
                      <a:pt x="286" y="102"/>
                    </a:lnTo>
                    <a:lnTo>
                      <a:pt x="291" y="102"/>
                    </a:lnTo>
                    <a:lnTo>
                      <a:pt x="291" y="102"/>
                    </a:lnTo>
                    <a:lnTo>
                      <a:pt x="297" y="104"/>
                    </a:lnTo>
                    <a:lnTo>
                      <a:pt x="297" y="104"/>
                    </a:lnTo>
                    <a:lnTo>
                      <a:pt x="299" y="106"/>
                    </a:lnTo>
                    <a:lnTo>
                      <a:pt x="301" y="108"/>
                    </a:lnTo>
                    <a:lnTo>
                      <a:pt x="301" y="108"/>
                    </a:lnTo>
                    <a:lnTo>
                      <a:pt x="306" y="110"/>
                    </a:lnTo>
                    <a:lnTo>
                      <a:pt x="306" y="110"/>
                    </a:lnTo>
                    <a:lnTo>
                      <a:pt x="310" y="111"/>
                    </a:lnTo>
                    <a:lnTo>
                      <a:pt x="314" y="114"/>
                    </a:lnTo>
                    <a:lnTo>
                      <a:pt x="314" y="114"/>
                    </a:lnTo>
                    <a:lnTo>
                      <a:pt x="320" y="114"/>
                    </a:lnTo>
                    <a:lnTo>
                      <a:pt x="326" y="115"/>
                    </a:lnTo>
                    <a:lnTo>
                      <a:pt x="326" y="115"/>
                    </a:lnTo>
                    <a:lnTo>
                      <a:pt x="329" y="117"/>
                    </a:lnTo>
                    <a:lnTo>
                      <a:pt x="332" y="119"/>
                    </a:lnTo>
                    <a:lnTo>
                      <a:pt x="336" y="125"/>
                    </a:lnTo>
                    <a:lnTo>
                      <a:pt x="336" y="125"/>
                    </a:lnTo>
                    <a:lnTo>
                      <a:pt x="340" y="127"/>
                    </a:lnTo>
                    <a:lnTo>
                      <a:pt x="343" y="133"/>
                    </a:lnTo>
                    <a:lnTo>
                      <a:pt x="343" y="133"/>
                    </a:lnTo>
                    <a:lnTo>
                      <a:pt x="343" y="138"/>
                    </a:lnTo>
                    <a:lnTo>
                      <a:pt x="343" y="138"/>
                    </a:lnTo>
                    <a:lnTo>
                      <a:pt x="343" y="140"/>
                    </a:lnTo>
                    <a:lnTo>
                      <a:pt x="344" y="141"/>
                    </a:lnTo>
                    <a:lnTo>
                      <a:pt x="344" y="141"/>
                    </a:lnTo>
                    <a:lnTo>
                      <a:pt x="344" y="144"/>
                    </a:lnTo>
                    <a:lnTo>
                      <a:pt x="344" y="144"/>
                    </a:lnTo>
                    <a:lnTo>
                      <a:pt x="344" y="155"/>
                    </a:lnTo>
                    <a:lnTo>
                      <a:pt x="344" y="155"/>
                    </a:lnTo>
                    <a:lnTo>
                      <a:pt x="343" y="157"/>
                    </a:lnTo>
                    <a:lnTo>
                      <a:pt x="340" y="160"/>
                    </a:lnTo>
                    <a:lnTo>
                      <a:pt x="340" y="160"/>
                    </a:lnTo>
                    <a:lnTo>
                      <a:pt x="339" y="165"/>
                    </a:lnTo>
                    <a:lnTo>
                      <a:pt x="339" y="165"/>
                    </a:lnTo>
                    <a:lnTo>
                      <a:pt x="337" y="171"/>
                    </a:lnTo>
                    <a:lnTo>
                      <a:pt x="336" y="172"/>
                    </a:lnTo>
                    <a:lnTo>
                      <a:pt x="333" y="174"/>
                    </a:lnTo>
                    <a:lnTo>
                      <a:pt x="333" y="174"/>
                    </a:lnTo>
                    <a:lnTo>
                      <a:pt x="328" y="175"/>
                    </a:lnTo>
                    <a:lnTo>
                      <a:pt x="326" y="175"/>
                    </a:lnTo>
                    <a:lnTo>
                      <a:pt x="325" y="178"/>
                    </a:lnTo>
                    <a:lnTo>
                      <a:pt x="325" y="178"/>
                    </a:lnTo>
                    <a:lnTo>
                      <a:pt x="322" y="182"/>
                    </a:lnTo>
                    <a:lnTo>
                      <a:pt x="322" y="182"/>
                    </a:lnTo>
                    <a:lnTo>
                      <a:pt x="320" y="182"/>
                    </a:lnTo>
                    <a:lnTo>
                      <a:pt x="320" y="182"/>
                    </a:lnTo>
                    <a:lnTo>
                      <a:pt x="317" y="184"/>
                    </a:lnTo>
                    <a:lnTo>
                      <a:pt x="317" y="184"/>
                    </a:lnTo>
                    <a:lnTo>
                      <a:pt x="309" y="193"/>
                    </a:lnTo>
                    <a:lnTo>
                      <a:pt x="309" y="193"/>
                    </a:lnTo>
                    <a:lnTo>
                      <a:pt x="306" y="194"/>
                    </a:lnTo>
                    <a:lnTo>
                      <a:pt x="303" y="194"/>
                    </a:lnTo>
                    <a:lnTo>
                      <a:pt x="301" y="194"/>
                    </a:lnTo>
                    <a:lnTo>
                      <a:pt x="298" y="195"/>
                    </a:lnTo>
                    <a:lnTo>
                      <a:pt x="298" y="195"/>
                    </a:lnTo>
                    <a:lnTo>
                      <a:pt x="295" y="198"/>
                    </a:lnTo>
                    <a:lnTo>
                      <a:pt x="291" y="201"/>
                    </a:lnTo>
                    <a:lnTo>
                      <a:pt x="291" y="201"/>
                    </a:lnTo>
                    <a:lnTo>
                      <a:pt x="286" y="202"/>
                    </a:lnTo>
                    <a:lnTo>
                      <a:pt x="286" y="202"/>
                    </a:lnTo>
                    <a:lnTo>
                      <a:pt x="283" y="202"/>
                    </a:lnTo>
                    <a:lnTo>
                      <a:pt x="280" y="203"/>
                    </a:lnTo>
                    <a:lnTo>
                      <a:pt x="280" y="203"/>
                    </a:lnTo>
                    <a:lnTo>
                      <a:pt x="272" y="207"/>
                    </a:lnTo>
                    <a:lnTo>
                      <a:pt x="263" y="209"/>
                    </a:lnTo>
                    <a:lnTo>
                      <a:pt x="263" y="209"/>
                    </a:lnTo>
                    <a:lnTo>
                      <a:pt x="259" y="207"/>
                    </a:lnTo>
                    <a:lnTo>
                      <a:pt x="255" y="209"/>
                    </a:lnTo>
                    <a:lnTo>
                      <a:pt x="255" y="209"/>
                    </a:lnTo>
                    <a:lnTo>
                      <a:pt x="252" y="210"/>
                    </a:lnTo>
                    <a:lnTo>
                      <a:pt x="250" y="210"/>
                    </a:lnTo>
                    <a:lnTo>
                      <a:pt x="249" y="210"/>
                    </a:lnTo>
                    <a:lnTo>
                      <a:pt x="249" y="210"/>
                    </a:lnTo>
                    <a:lnTo>
                      <a:pt x="246" y="209"/>
                    </a:lnTo>
                    <a:lnTo>
                      <a:pt x="244" y="206"/>
                    </a:lnTo>
                    <a:lnTo>
                      <a:pt x="244" y="206"/>
                    </a:lnTo>
                    <a:lnTo>
                      <a:pt x="238" y="206"/>
                    </a:lnTo>
                    <a:lnTo>
                      <a:pt x="234" y="206"/>
                    </a:lnTo>
                    <a:lnTo>
                      <a:pt x="234" y="206"/>
                    </a:lnTo>
                    <a:lnTo>
                      <a:pt x="232" y="207"/>
                    </a:lnTo>
                    <a:lnTo>
                      <a:pt x="229" y="207"/>
                    </a:lnTo>
                    <a:lnTo>
                      <a:pt x="225" y="212"/>
                    </a:lnTo>
                    <a:lnTo>
                      <a:pt x="225" y="212"/>
                    </a:lnTo>
                    <a:lnTo>
                      <a:pt x="223" y="212"/>
                    </a:lnTo>
                    <a:lnTo>
                      <a:pt x="223" y="212"/>
                    </a:lnTo>
                    <a:lnTo>
                      <a:pt x="221" y="213"/>
                    </a:lnTo>
                    <a:lnTo>
                      <a:pt x="221" y="213"/>
                    </a:lnTo>
                    <a:lnTo>
                      <a:pt x="217" y="216"/>
                    </a:lnTo>
                    <a:lnTo>
                      <a:pt x="217" y="216"/>
                    </a:lnTo>
                    <a:lnTo>
                      <a:pt x="213" y="220"/>
                    </a:lnTo>
                    <a:lnTo>
                      <a:pt x="213" y="220"/>
                    </a:lnTo>
                    <a:lnTo>
                      <a:pt x="210" y="220"/>
                    </a:lnTo>
                    <a:lnTo>
                      <a:pt x="207" y="220"/>
                    </a:lnTo>
                    <a:lnTo>
                      <a:pt x="207" y="220"/>
                    </a:lnTo>
                    <a:lnTo>
                      <a:pt x="203" y="222"/>
                    </a:lnTo>
                    <a:lnTo>
                      <a:pt x="200" y="225"/>
                    </a:lnTo>
                    <a:lnTo>
                      <a:pt x="200" y="225"/>
                    </a:lnTo>
                    <a:lnTo>
                      <a:pt x="196" y="225"/>
                    </a:lnTo>
                    <a:lnTo>
                      <a:pt x="196" y="225"/>
                    </a:lnTo>
                    <a:lnTo>
                      <a:pt x="191" y="226"/>
                    </a:lnTo>
                    <a:lnTo>
                      <a:pt x="191" y="226"/>
                    </a:lnTo>
                    <a:lnTo>
                      <a:pt x="187" y="228"/>
                    </a:lnTo>
                    <a:lnTo>
                      <a:pt x="181" y="229"/>
                    </a:lnTo>
                    <a:lnTo>
                      <a:pt x="181" y="229"/>
                    </a:lnTo>
                    <a:lnTo>
                      <a:pt x="179" y="232"/>
                    </a:lnTo>
                    <a:lnTo>
                      <a:pt x="179" y="232"/>
                    </a:lnTo>
                    <a:lnTo>
                      <a:pt x="176" y="232"/>
                    </a:lnTo>
                    <a:lnTo>
                      <a:pt x="173" y="232"/>
                    </a:lnTo>
                    <a:lnTo>
                      <a:pt x="166" y="232"/>
                    </a:lnTo>
                    <a:lnTo>
                      <a:pt x="166" y="232"/>
                    </a:lnTo>
                    <a:lnTo>
                      <a:pt x="162" y="233"/>
                    </a:lnTo>
                    <a:lnTo>
                      <a:pt x="160" y="236"/>
                    </a:lnTo>
                    <a:lnTo>
                      <a:pt x="156" y="237"/>
                    </a:lnTo>
                    <a:lnTo>
                      <a:pt x="153" y="239"/>
                    </a:lnTo>
                    <a:lnTo>
                      <a:pt x="150" y="237"/>
                    </a:lnTo>
                    <a:lnTo>
                      <a:pt x="150" y="237"/>
                    </a:lnTo>
                    <a:lnTo>
                      <a:pt x="149" y="235"/>
                    </a:lnTo>
                    <a:lnTo>
                      <a:pt x="147" y="233"/>
                    </a:lnTo>
                    <a:lnTo>
                      <a:pt x="147" y="233"/>
                    </a:lnTo>
                    <a:lnTo>
                      <a:pt x="145" y="233"/>
                    </a:lnTo>
                    <a:lnTo>
                      <a:pt x="141" y="232"/>
                    </a:lnTo>
                    <a:lnTo>
                      <a:pt x="141" y="232"/>
                    </a:lnTo>
                    <a:lnTo>
                      <a:pt x="138" y="232"/>
                    </a:lnTo>
                    <a:lnTo>
                      <a:pt x="137" y="229"/>
                    </a:lnTo>
                    <a:lnTo>
                      <a:pt x="135" y="224"/>
                    </a:lnTo>
                    <a:lnTo>
                      <a:pt x="135" y="224"/>
                    </a:lnTo>
                    <a:lnTo>
                      <a:pt x="127" y="224"/>
                    </a:lnTo>
                    <a:lnTo>
                      <a:pt x="127" y="224"/>
                    </a:lnTo>
                    <a:lnTo>
                      <a:pt x="126" y="217"/>
                    </a:lnTo>
                    <a:lnTo>
                      <a:pt x="123" y="212"/>
                    </a:lnTo>
                    <a:lnTo>
                      <a:pt x="123" y="212"/>
                    </a:lnTo>
                    <a:lnTo>
                      <a:pt x="123" y="209"/>
                    </a:lnTo>
                    <a:lnTo>
                      <a:pt x="123" y="209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19" y="203"/>
                    </a:lnTo>
                    <a:lnTo>
                      <a:pt x="119" y="203"/>
                    </a:lnTo>
                    <a:lnTo>
                      <a:pt x="119" y="198"/>
                    </a:lnTo>
                    <a:lnTo>
                      <a:pt x="120" y="193"/>
                    </a:lnTo>
                    <a:lnTo>
                      <a:pt x="120" y="193"/>
                    </a:lnTo>
                    <a:lnTo>
                      <a:pt x="120" y="187"/>
                    </a:lnTo>
                    <a:lnTo>
                      <a:pt x="120" y="187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9" y="182"/>
                    </a:lnTo>
                    <a:lnTo>
                      <a:pt x="118" y="180"/>
                    </a:lnTo>
                    <a:lnTo>
                      <a:pt x="118" y="180"/>
                    </a:lnTo>
                    <a:lnTo>
                      <a:pt x="116" y="175"/>
                    </a:lnTo>
                    <a:lnTo>
                      <a:pt x="116" y="168"/>
                    </a:lnTo>
                    <a:lnTo>
                      <a:pt x="116" y="155"/>
                    </a:lnTo>
                    <a:lnTo>
                      <a:pt x="116" y="155"/>
                    </a:lnTo>
                    <a:lnTo>
                      <a:pt x="116" y="144"/>
                    </a:lnTo>
                    <a:lnTo>
                      <a:pt x="116" y="144"/>
                    </a:lnTo>
                    <a:lnTo>
                      <a:pt x="118" y="137"/>
                    </a:lnTo>
                    <a:lnTo>
                      <a:pt x="118" y="134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6" y="129"/>
                    </a:lnTo>
                    <a:lnTo>
                      <a:pt x="115" y="129"/>
                    </a:lnTo>
                    <a:lnTo>
                      <a:pt x="112" y="127"/>
                    </a:lnTo>
                    <a:lnTo>
                      <a:pt x="112" y="127"/>
                    </a:lnTo>
                    <a:lnTo>
                      <a:pt x="111" y="125"/>
                    </a:lnTo>
                    <a:lnTo>
                      <a:pt x="108" y="123"/>
                    </a:lnTo>
                    <a:lnTo>
                      <a:pt x="108" y="123"/>
                    </a:lnTo>
                    <a:lnTo>
                      <a:pt x="105" y="122"/>
                    </a:lnTo>
                    <a:lnTo>
                      <a:pt x="105" y="122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97" y="119"/>
                    </a:lnTo>
                    <a:lnTo>
                      <a:pt x="97" y="119"/>
                    </a:lnTo>
                    <a:lnTo>
                      <a:pt x="95" y="117"/>
                    </a:lnTo>
                    <a:lnTo>
                      <a:pt x="92" y="117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88" y="122"/>
                    </a:lnTo>
                    <a:lnTo>
                      <a:pt x="88" y="122"/>
                    </a:lnTo>
                    <a:lnTo>
                      <a:pt x="84" y="122"/>
                    </a:lnTo>
                    <a:lnTo>
                      <a:pt x="81" y="123"/>
                    </a:lnTo>
                    <a:lnTo>
                      <a:pt x="81" y="123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3" y="125"/>
                    </a:lnTo>
                    <a:lnTo>
                      <a:pt x="73" y="125"/>
                    </a:lnTo>
                    <a:lnTo>
                      <a:pt x="71" y="123"/>
                    </a:lnTo>
                    <a:lnTo>
                      <a:pt x="71" y="123"/>
                    </a:lnTo>
                    <a:lnTo>
                      <a:pt x="65" y="123"/>
                    </a:lnTo>
                    <a:lnTo>
                      <a:pt x="59" y="122"/>
                    </a:lnTo>
                    <a:lnTo>
                      <a:pt x="59" y="122"/>
                    </a:lnTo>
                    <a:lnTo>
                      <a:pt x="57" y="119"/>
                    </a:lnTo>
                    <a:lnTo>
                      <a:pt x="57" y="119"/>
                    </a:lnTo>
                    <a:lnTo>
                      <a:pt x="54" y="118"/>
                    </a:lnTo>
                    <a:lnTo>
                      <a:pt x="54" y="118"/>
                    </a:lnTo>
                    <a:lnTo>
                      <a:pt x="51" y="117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47" y="110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4" y="107"/>
                    </a:lnTo>
                    <a:lnTo>
                      <a:pt x="43" y="106"/>
                    </a:lnTo>
                    <a:lnTo>
                      <a:pt x="39" y="106"/>
                    </a:lnTo>
                    <a:lnTo>
                      <a:pt x="39" y="106"/>
                    </a:lnTo>
                    <a:lnTo>
                      <a:pt x="36" y="104"/>
                    </a:lnTo>
                    <a:lnTo>
                      <a:pt x="32" y="102"/>
                    </a:lnTo>
                    <a:lnTo>
                      <a:pt x="32" y="102"/>
                    </a:lnTo>
                    <a:lnTo>
                      <a:pt x="27" y="98"/>
                    </a:lnTo>
                    <a:lnTo>
                      <a:pt x="27" y="98"/>
                    </a:lnTo>
                    <a:lnTo>
                      <a:pt x="19" y="92"/>
                    </a:lnTo>
                    <a:lnTo>
                      <a:pt x="16" y="88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8" y="73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5" y="65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5" y="3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4" y="23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5" y="14"/>
                    </a:lnTo>
                    <a:lnTo>
                      <a:pt x="27" y="11"/>
                    </a:lnTo>
                    <a:lnTo>
                      <a:pt x="31" y="9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3275" y="3808"/>
                <a:ext cx="22" cy="18"/>
              </a:xfrm>
              <a:custGeom>
                <a:avLst/>
                <a:gdLst>
                  <a:gd name="T0" fmla="*/ 29 w 122"/>
                  <a:gd name="T1" fmla="*/ 0 h 100"/>
                  <a:gd name="T2" fmla="*/ 50 w 122"/>
                  <a:gd name="T3" fmla="*/ 0 h 100"/>
                  <a:gd name="T4" fmla="*/ 60 w 122"/>
                  <a:gd name="T5" fmla="*/ 2 h 100"/>
                  <a:gd name="T6" fmla="*/ 65 w 122"/>
                  <a:gd name="T7" fmla="*/ 2 h 100"/>
                  <a:gd name="T8" fmla="*/ 69 w 122"/>
                  <a:gd name="T9" fmla="*/ 4 h 100"/>
                  <a:gd name="T10" fmla="*/ 84 w 122"/>
                  <a:gd name="T11" fmla="*/ 12 h 100"/>
                  <a:gd name="T12" fmla="*/ 97 w 122"/>
                  <a:gd name="T13" fmla="*/ 19 h 100"/>
                  <a:gd name="T14" fmla="*/ 98 w 122"/>
                  <a:gd name="T15" fmla="*/ 21 h 100"/>
                  <a:gd name="T16" fmla="*/ 99 w 122"/>
                  <a:gd name="T17" fmla="*/ 23 h 100"/>
                  <a:gd name="T18" fmla="*/ 102 w 122"/>
                  <a:gd name="T19" fmla="*/ 25 h 100"/>
                  <a:gd name="T20" fmla="*/ 107 w 122"/>
                  <a:gd name="T21" fmla="*/ 28 h 100"/>
                  <a:gd name="T22" fmla="*/ 109 w 122"/>
                  <a:gd name="T23" fmla="*/ 29 h 100"/>
                  <a:gd name="T24" fmla="*/ 110 w 122"/>
                  <a:gd name="T25" fmla="*/ 29 h 100"/>
                  <a:gd name="T26" fmla="*/ 113 w 122"/>
                  <a:gd name="T27" fmla="*/ 36 h 100"/>
                  <a:gd name="T28" fmla="*/ 117 w 122"/>
                  <a:gd name="T29" fmla="*/ 42 h 100"/>
                  <a:gd name="T30" fmla="*/ 120 w 122"/>
                  <a:gd name="T31" fmla="*/ 52 h 100"/>
                  <a:gd name="T32" fmla="*/ 122 w 122"/>
                  <a:gd name="T33" fmla="*/ 65 h 100"/>
                  <a:gd name="T34" fmla="*/ 118 w 122"/>
                  <a:gd name="T35" fmla="*/ 77 h 100"/>
                  <a:gd name="T36" fmla="*/ 116 w 122"/>
                  <a:gd name="T37" fmla="*/ 80 h 100"/>
                  <a:gd name="T38" fmla="*/ 111 w 122"/>
                  <a:gd name="T39" fmla="*/ 82 h 100"/>
                  <a:gd name="T40" fmla="*/ 107 w 122"/>
                  <a:gd name="T41" fmla="*/ 85 h 100"/>
                  <a:gd name="T42" fmla="*/ 101 w 122"/>
                  <a:gd name="T43" fmla="*/ 85 h 100"/>
                  <a:gd name="T44" fmla="*/ 98 w 122"/>
                  <a:gd name="T45" fmla="*/ 88 h 100"/>
                  <a:gd name="T46" fmla="*/ 94 w 122"/>
                  <a:gd name="T47" fmla="*/ 92 h 100"/>
                  <a:gd name="T48" fmla="*/ 83 w 122"/>
                  <a:gd name="T49" fmla="*/ 97 h 100"/>
                  <a:gd name="T50" fmla="*/ 79 w 122"/>
                  <a:gd name="T51" fmla="*/ 99 h 100"/>
                  <a:gd name="T52" fmla="*/ 75 w 122"/>
                  <a:gd name="T53" fmla="*/ 100 h 100"/>
                  <a:gd name="T54" fmla="*/ 63 w 122"/>
                  <a:gd name="T55" fmla="*/ 100 h 100"/>
                  <a:gd name="T56" fmla="*/ 52 w 122"/>
                  <a:gd name="T57" fmla="*/ 100 h 100"/>
                  <a:gd name="T58" fmla="*/ 44 w 122"/>
                  <a:gd name="T59" fmla="*/ 97 h 100"/>
                  <a:gd name="T60" fmla="*/ 42 w 122"/>
                  <a:gd name="T61" fmla="*/ 94 h 100"/>
                  <a:gd name="T62" fmla="*/ 37 w 122"/>
                  <a:gd name="T63" fmla="*/ 88 h 100"/>
                  <a:gd name="T64" fmla="*/ 37 w 122"/>
                  <a:gd name="T65" fmla="*/ 82 h 100"/>
                  <a:gd name="T66" fmla="*/ 37 w 122"/>
                  <a:gd name="T67" fmla="*/ 77 h 100"/>
                  <a:gd name="T68" fmla="*/ 37 w 122"/>
                  <a:gd name="T69" fmla="*/ 66 h 100"/>
                  <a:gd name="T70" fmla="*/ 36 w 122"/>
                  <a:gd name="T71" fmla="*/ 61 h 100"/>
                  <a:gd name="T72" fmla="*/ 31 w 122"/>
                  <a:gd name="T73" fmla="*/ 56 h 100"/>
                  <a:gd name="T74" fmla="*/ 29 w 122"/>
                  <a:gd name="T75" fmla="*/ 54 h 100"/>
                  <a:gd name="T76" fmla="*/ 29 w 122"/>
                  <a:gd name="T77" fmla="*/ 51 h 100"/>
                  <a:gd name="T78" fmla="*/ 27 w 122"/>
                  <a:gd name="T79" fmla="*/ 48 h 100"/>
                  <a:gd name="T80" fmla="*/ 26 w 122"/>
                  <a:gd name="T81" fmla="*/ 44 h 100"/>
                  <a:gd name="T82" fmla="*/ 23 w 122"/>
                  <a:gd name="T83" fmla="*/ 40 h 100"/>
                  <a:gd name="T84" fmla="*/ 19 w 122"/>
                  <a:gd name="T85" fmla="*/ 37 h 100"/>
                  <a:gd name="T86" fmla="*/ 14 w 122"/>
                  <a:gd name="T87" fmla="*/ 33 h 100"/>
                  <a:gd name="T88" fmla="*/ 4 w 122"/>
                  <a:gd name="T89" fmla="*/ 29 h 100"/>
                  <a:gd name="T90" fmla="*/ 2 w 122"/>
                  <a:gd name="T91" fmla="*/ 28 h 100"/>
                  <a:gd name="T92" fmla="*/ 0 w 122"/>
                  <a:gd name="T93" fmla="*/ 21 h 100"/>
                  <a:gd name="T94" fmla="*/ 0 w 122"/>
                  <a:gd name="T95" fmla="*/ 19 h 100"/>
                  <a:gd name="T96" fmla="*/ 4 w 122"/>
                  <a:gd name="T97" fmla="*/ 12 h 100"/>
                  <a:gd name="T98" fmla="*/ 8 w 122"/>
                  <a:gd name="T99" fmla="*/ 8 h 100"/>
                  <a:gd name="T100" fmla="*/ 14 w 122"/>
                  <a:gd name="T101" fmla="*/ 4 h 100"/>
                  <a:gd name="T102" fmla="*/ 23 w 122"/>
                  <a:gd name="T10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" h="100">
                    <a:moveTo>
                      <a:pt x="29" y="0"/>
                    </a:moveTo>
                    <a:lnTo>
                      <a:pt x="29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5" y="2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92" y="16"/>
                    </a:lnTo>
                    <a:lnTo>
                      <a:pt x="97" y="19"/>
                    </a:lnTo>
                    <a:lnTo>
                      <a:pt x="98" y="20"/>
                    </a:lnTo>
                    <a:lnTo>
                      <a:pt x="98" y="21"/>
                    </a:lnTo>
                    <a:lnTo>
                      <a:pt x="98" y="21"/>
                    </a:lnTo>
                    <a:lnTo>
                      <a:pt x="99" y="23"/>
                    </a:lnTo>
                    <a:lnTo>
                      <a:pt x="101" y="23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7" y="28"/>
                    </a:lnTo>
                    <a:lnTo>
                      <a:pt x="107" y="28"/>
                    </a:lnTo>
                    <a:lnTo>
                      <a:pt x="109" y="29"/>
                    </a:lnTo>
                    <a:lnTo>
                      <a:pt x="110" y="29"/>
                    </a:lnTo>
                    <a:lnTo>
                      <a:pt x="110" y="29"/>
                    </a:lnTo>
                    <a:lnTo>
                      <a:pt x="111" y="33"/>
                    </a:lnTo>
                    <a:lnTo>
                      <a:pt x="113" y="36"/>
                    </a:lnTo>
                    <a:lnTo>
                      <a:pt x="117" y="42"/>
                    </a:lnTo>
                    <a:lnTo>
                      <a:pt x="117" y="4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1" y="58"/>
                    </a:lnTo>
                    <a:lnTo>
                      <a:pt x="122" y="65"/>
                    </a:lnTo>
                    <a:lnTo>
                      <a:pt x="121" y="70"/>
                    </a:lnTo>
                    <a:lnTo>
                      <a:pt x="118" y="77"/>
                    </a:lnTo>
                    <a:lnTo>
                      <a:pt x="118" y="77"/>
                    </a:lnTo>
                    <a:lnTo>
                      <a:pt x="116" y="80"/>
                    </a:lnTo>
                    <a:lnTo>
                      <a:pt x="111" y="82"/>
                    </a:lnTo>
                    <a:lnTo>
                      <a:pt x="111" y="82"/>
                    </a:lnTo>
                    <a:lnTo>
                      <a:pt x="107" y="85"/>
                    </a:lnTo>
                    <a:lnTo>
                      <a:pt x="107" y="85"/>
                    </a:lnTo>
                    <a:lnTo>
                      <a:pt x="103" y="85"/>
                    </a:lnTo>
                    <a:lnTo>
                      <a:pt x="101" y="85"/>
                    </a:lnTo>
                    <a:lnTo>
                      <a:pt x="101" y="85"/>
                    </a:lnTo>
                    <a:lnTo>
                      <a:pt x="98" y="88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88" y="94"/>
                    </a:lnTo>
                    <a:lnTo>
                      <a:pt x="83" y="97"/>
                    </a:lnTo>
                    <a:lnTo>
                      <a:pt x="83" y="97"/>
                    </a:lnTo>
                    <a:lnTo>
                      <a:pt x="79" y="99"/>
                    </a:lnTo>
                    <a:lnTo>
                      <a:pt x="75" y="100"/>
                    </a:lnTo>
                    <a:lnTo>
                      <a:pt x="75" y="100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46" y="99"/>
                    </a:lnTo>
                    <a:lnTo>
                      <a:pt x="44" y="97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40" y="92"/>
                    </a:lnTo>
                    <a:lnTo>
                      <a:pt x="37" y="88"/>
                    </a:lnTo>
                    <a:lnTo>
                      <a:pt x="37" y="88"/>
                    </a:lnTo>
                    <a:lnTo>
                      <a:pt x="37" y="82"/>
                    </a:lnTo>
                    <a:lnTo>
                      <a:pt x="37" y="77"/>
                    </a:lnTo>
                    <a:lnTo>
                      <a:pt x="37" y="77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2"/>
                    </a:lnTo>
                    <a:lnTo>
                      <a:pt x="36" y="61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0" y="55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29" y="51"/>
                    </a:lnTo>
                    <a:lnTo>
                      <a:pt x="29" y="51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6" y="44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7" y="36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3308" y="3837"/>
                <a:ext cx="14" cy="10"/>
              </a:xfrm>
              <a:custGeom>
                <a:avLst/>
                <a:gdLst>
                  <a:gd name="T0" fmla="*/ 19 w 79"/>
                  <a:gd name="T1" fmla="*/ 25 h 55"/>
                  <a:gd name="T2" fmla="*/ 23 w 79"/>
                  <a:gd name="T3" fmla="*/ 24 h 55"/>
                  <a:gd name="T4" fmla="*/ 30 w 79"/>
                  <a:gd name="T5" fmla="*/ 21 h 55"/>
                  <a:gd name="T6" fmla="*/ 36 w 79"/>
                  <a:gd name="T7" fmla="*/ 19 h 55"/>
                  <a:gd name="T8" fmla="*/ 41 w 79"/>
                  <a:gd name="T9" fmla="*/ 15 h 55"/>
                  <a:gd name="T10" fmla="*/ 45 w 79"/>
                  <a:gd name="T11" fmla="*/ 12 h 55"/>
                  <a:gd name="T12" fmla="*/ 49 w 79"/>
                  <a:gd name="T13" fmla="*/ 4 h 55"/>
                  <a:gd name="T14" fmla="*/ 52 w 79"/>
                  <a:gd name="T15" fmla="*/ 2 h 55"/>
                  <a:gd name="T16" fmla="*/ 55 w 79"/>
                  <a:gd name="T17" fmla="*/ 2 h 55"/>
                  <a:gd name="T18" fmla="*/ 60 w 79"/>
                  <a:gd name="T19" fmla="*/ 0 h 55"/>
                  <a:gd name="T20" fmla="*/ 69 w 79"/>
                  <a:gd name="T21" fmla="*/ 1 h 55"/>
                  <a:gd name="T22" fmla="*/ 71 w 79"/>
                  <a:gd name="T23" fmla="*/ 2 h 55"/>
                  <a:gd name="T24" fmla="*/ 74 w 79"/>
                  <a:gd name="T25" fmla="*/ 8 h 55"/>
                  <a:gd name="T26" fmla="*/ 75 w 79"/>
                  <a:gd name="T27" fmla="*/ 13 h 55"/>
                  <a:gd name="T28" fmla="*/ 78 w 79"/>
                  <a:gd name="T29" fmla="*/ 17 h 55"/>
                  <a:gd name="T30" fmla="*/ 78 w 79"/>
                  <a:gd name="T31" fmla="*/ 19 h 55"/>
                  <a:gd name="T32" fmla="*/ 75 w 79"/>
                  <a:gd name="T33" fmla="*/ 23 h 55"/>
                  <a:gd name="T34" fmla="*/ 72 w 79"/>
                  <a:gd name="T35" fmla="*/ 28 h 55"/>
                  <a:gd name="T36" fmla="*/ 71 w 79"/>
                  <a:gd name="T37" fmla="*/ 35 h 55"/>
                  <a:gd name="T38" fmla="*/ 74 w 79"/>
                  <a:gd name="T39" fmla="*/ 35 h 55"/>
                  <a:gd name="T40" fmla="*/ 79 w 79"/>
                  <a:gd name="T41" fmla="*/ 40 h 55"/>
                  <a:gd name="T42" fmla="*/ 78 w 79"/>
                  <a:gd name="T43" fmla="*/ 43 h 55"/>
                  <a:gd name="T44" fmla="*/ 74 w 79"/>
                  <a:gd name="T45" fmla="*/ 46 h 55"/>
                  <a:gd name="T46" fmla="*/ 65 w 79"/>
                  <a:gd name="T47" fmla="*/ 47 h 55"/>
                  <a:gd name="T48" fmla="*/ 63 w 79"/>
                  <a:gd name="T49" fmla="*/ 48 h 55"/>
                  <a:gd name="T50" fmla="*/ 59 w 79"/>
                  <a:gd name="T51" fmla="*/ 50 h 55"/>
                  <a:gd name="T52" fmla="*/ 56 w 79"/>
                  <a:gd name="T53" fmla="*/ 52 h 55"/>
                  <a:gd name="T54" fmla="*/ 53 w 79"/>
                  <a:gd name="T55" fmla="*/ 54 h 55"/>
                  <a:gd name="T56" fmla="*/ 49 w 79"/>
                  <a:gd name="T57" fmla="*/ 48 h 55"/>
                  <a:gd name="T58" fmla="*/ 48 w 79"/>
                  <a:gd name="T59" fmla="*/ 47 h 55"/>
                  <a:gd name="T60" fmla="*/ 41 w 79"/>
                  <a:gd name="T61" fmla="*/ 47 h 55"/>
                  <a:gd name="T62" fmla="*/ 37 w 79"/>
                  <a:gd name="T63" fmla="*/ 50 h 55"/>
                  <a:gd name="T64" fmla="*/ 31 w 79"/>
                  <a:gd name="T65" fmla="*/ 52 h 55"/>
                  <a:gd name="T66" fmla="*/ 26 w 79"/>
                  <a:gd name="T67" fmla="*/ 52 h 55"/>
                  <a:gd name="T68" fmla="*/ 23 w 79"/>
                  <a:gd name="T69" fmla="*/ 50 h 55"/>
                  <a:gd name="T70" fmla="*/ 22 w 79"/>
                  <a:gd name="T71" fmla="*/ 54 h 55"/>
                  <a:gd name="T72" fmla="*/ 12 w 79"/>
                  <a:gd name="T73" fmla="*/ 55 h 55"/>
                  <a:gd name="T74" fmla="*/ 7 w 79"/>
                  <a:gd name="T75" fmla="*/ 55 h 55"/>
                  <a:gd name="T76" fmla="*/ 2 w 79"/>
                  <a:gd name="T77" fmla="*/ 52 h 55"/>
                  <a:gd name="T78" fmla="*/ 0 w 79"/>
                  <a:gd name="T79" fmla="*/ 48 h 55"/>
                  <a:gd name="T80" fmla="*/ 0 w 79"/>
                  <a:gd name="T81" fmla="*/ 42 h 55"/>
                  <a:gd name="T82" fmla="*/ 4 w 79"/>
                  <a:gd name="T83" fmla="*/ 36 h 55"/>
                  <a:gd name="T84" fmla="*/ 8 w 79"/>
                  <a:gd name="T85" fmla="*/ 32 h 55"/>
                  <a:gd name="T86" fmla="*/ 19 w 79"/>
                  <a:gd name="T87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" h="55">
                    <a:moveTo>
                      <a:pt x="19" y="25"/>
                    </a:moveTo>
                    <a:lnTo>
                      <a:pt x="19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6" y="24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6" y="19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6" y="8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2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6" y="21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2" y="28"/>
                    </a:lnTo>
                    <a:lnTo>
                      <a:pt x="71" y="32"/>
                    </a:lnTo>
                    <a:lnTo>
                      <a:pt x="71" y="35"/>
                    </a:lnTo>
                    <a:lnTo>
                      <a:pt x="71" y="35"/>
                    </a:lnTo>
                    <a:lnTo>
                      <a:pt x="74" y="35"/>
                    </a:lnTo>
                    <a:lnTo>
                      <a:pt x="76" y="36"/>
                    </a:lnTo>
                    <a:lnTo>
                      <a:pt x="79" y="40"/>
                    </a:lnTo>
                    <a:lnTo>
                      <a:pt x="79" y="42"/>
                    </a:lnTo>
                    <a:lnTo>
                      <a:pt x="78" y="43"/>
                    </a:lnTo>
                    <a:lnTo>
                      <a:pt x="76" y="46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3" y="48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7" y="51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3" y="54"/>
                    </a:lnTo>
                    <a:lnTo>
                      <a:pt x="50" y="52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8" y="47"/>
                    </a:lnTo>
                    <a:lnTo>
                      <a:pt x="45" y="46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37" y="50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2" y="54"/>
                    </a:lnTo>
                    <a:lnTo>
                      <a:pt x="19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7" y="55"/>
                    </a:lnTo>
                    <a:lnTo>
                      <a:pt x="4" y="55"/>
                    </a:lnTo>
                    <a:lnTo>
                      <a:pt x="2" y="5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5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3169" y="3735"/>
                <a:ext cx="55" cy="43"/>
              </a:xfrm>
              <a:custGeom>
                <a:avLst/>
                <a:gdLst>
                  <a:gd name="T0" fmla="*/ 58 w 304"/>
                  <a:gd name="T1" fmla="*/ 66 h 236"/>
                  <a:gd name="T2" fmla="*/ 84 w 304"/>
                  <a:gd name="T3" fmla="*/ 57 h 236"/>
                  <a:gd name="T4" fmla="*/ 95 w 304"/>
                  <a:gd name="T5" fmla="*/ 47 h 236"/>
                  <a:gd name="T6" fmla="*/ 108 w 304"/>
                  <a:gd name="T7" fmla="*/ 29 h 236"/>
                  <a:gd name="T8" fmla="*/ 121 w 304"/>
                  <a:gd name="T9" fmla="*/ 13 h 236"/>
                  <a:gd name="T10" fmla="*/ 140 w 304"/>
                  <a:gd name="T11" fmla="*/ 6 h 236"/>
                  <a:gd name="T12" fmla="*/ 156 w 304"/>
                  <a:gd name="T13" fmla="*/ 2 h 236"/>
                  <a:gd name="T14" fmla="*/ 165 w 304"/>
                  <a:gd name="T15" fmla="*/ 22 h 236"/>
                  <a:gd name="T16" fmla="*/ 180 w 304"/>
                  <a:gd name="T17" fmla="*/ 37 h 236"/>
                  <a:gd name="T18" fmla="*/ 178 w 304"/>
                  <a:gd name="T19" fmla="*/ 47 h 236"/>
                  <a:gd name="T20" fmla="*/ 191 w 304"/>
                  <a:gd name="T21" fmla="*/ 64 h 236"/>
                  <a:gd name="T22" fmla="*/ 194 w 304"/>
                  <a:gd name="T23" fmla="*/ 75 h 236"/>
                  <a:gd name="T24" fmla="*/ 212 w 304"/>
                  <a:gd name="T25" fmla="*/ 78 h 236"/>
                  <a:gd name="T26" fmla="*/ 218 w 304"/>
                  <a:gd name="T27" fmla="*/ 94 h 236"/>
                  <a:gd name="T28" fmla="*/ 210 w 304"/>
                  <a:gd name="T29" fmla="*/ 104 h 236"/>
                  <a:gd name="T30" fmla="*/ 210 w 304"/>
                  <a:gd name="T31" fmla="*/ 110 h 236"/>
                  <a:gd name="T32" fmla="*/ 213 w 304"/>
                  <a:gd name="T33" fmla="*/ 118 h 236"/>
                  <a:gd name="T34" fmla="*/ 222 w 304"/>
                  <a:gd name="T35" fmla="*/ 131 h 236"/>
                  <a:gd name="T36" fmla="*/ 235 w 304"/>
                  <a:gd name="T37" fmla="*/ 147 h 236"/>
                  <a:gd name="T38" fmla="*/ 245 w 304"/>
                  <a:gd name="T39" fmla="*/ 133 h 236"/>
                  <a:gd name="T40" fmla="*/ 259 w 304"/>
                  <a:gd name="T41" fmla="*/ 141 h 236"/>
                  <a:gd name="T42" fmla="*/ 274 w 304"/>
                  <a:gd name="T43" fmla="*/ 162 h 236"/>
                  <a:gd name="T44" fmla="*/ 277 w 304"/>
                  <a:gd name="T45" fmla="*/ 185 h 236"/>
                  <a:gd name="T46" fmla="*/ 288 w 304"/>
                  <a:gd name="T47" fmla="*/ 194 h 236"/>
                  <a:gd name="T48" fmla="*/ 304 w 304"/>
                  <a:gd name="T49" fmla="*/ 205 h 236"/>
                  <a:gd name="T50" fmla="*/ 290 w 304"/>
                  <a:gd name="T51" fmla="*/ 219 h 236"/>
                  <a:gd name="T52" fmla="*/ 274 w 304"/>
                  <a:gd name="T53" fmla="*/ 235 h 236"/>
                  <a:gd name="T54" fmla="*/ 270 w 304"/>
                  <a:gd name="T55" fmla="*/ 219 h 236"/>
                  <a:gd name="T56" fmla="*/ 247 w 304"/>
                  <a:gd name="T57" fmla="*/ 223 h 236"/>
                  <a:gd name="T58" fmla="*/ 221 w 304"/>
                  <a:gd name="T59" fmla="*/ 231 h 236"/>
                  <a:gd name="T60" fmla="*/ 212 w 304"/>
                  <a:gd name="T61" fmla="*/ 222 h 236"/>
                  <a:gd name="T62" fmla="*/ 201 w 304"/>
                  <a:gd name="T63" fmla="*/ 215 h 236"/>
                  <a:gd name="T64" fmla="*/ 191 w 304"/>
                  <a:gd name="T65" fmla="*/ 204 h 236"/>
                  <a:gd name="T66" fmla="*/ 182 w 304"/>
                  <a:gd name="T67" fmla="*/ 197 h 236"/>
                  <a:gd name="T68" fmla="*/ 171 w 304"/>
                  <a:gd name="T69" fmla="*/ 205 h 236"/>
                  <a:gd name="T70" fmla="*/ 155 w 304"/>
                  <a:gd name="T71" fmla="*/ 192 h 236"/>
                  <a:gd name="T72" fmla="*/ 161 w 304"/>
                  <a:gd name="T73" fmla="*/ 184 h 236"/>
                  <a:gd name="T74" fmla="*/ 176 w 304"/>
                  <a:gd name="T75" fmla="*/ 181 h 236"/>
                  <a:gd name="T76" fmla="*/ 163 w 304"/>
                  <a:gd name="T77" fmla="*/ 166 h 236"/>
                  <a:gd name="T78" fmla="*/ 155 w 304"/>
                  <a:gd name="T79" fmla="*/ 174 h 236"/>
                  <a:gd name="T80" fmla="*/ 145 w 304"/>
                  <a:gd name="T81" fmla="*/ 171 h 236"/>
                  <a:gd name="T82" fmla="*/ 145 w 304"/>
                  <a:gd name="T83" fmla="*/ 184 h 236"/>
                  <a:gd name="T84" fmla="*/ 134 w 304"/>
                  <a:gd name="T85" fmla="*/ 171 h 236"/>
                  <a:gd name="T86" fmla="*/ 129 w 304"/>
                  <a:gd name="T87" fmla="*/ 179 h 236"/>
                  <a:gd name="T88" fmla="*/ 138 w 304"/>
                  <a:gd name="T89" fmla="*/ 185 h 236"/>
                  <a:gd name="T90" fmla="*/ 149 w 304"/>
                  <a:gd name="T91" fmla="*/ 200 h 236"/>
                  <a:gd name="T92" fmla="*/ 137 w 304"/>
                  <a:gd name="T93" fmla="*/ 204 h 236"/>
                  <a:gd name="T94" fmla="*/ 114 w 304"/>
                  <a:gd name="T95" fmla="*/ 208 h 236"/>
                  <a:gd name="T96" fmla="*/ 89 w 304"/>
                  <a:gd name="T97" fmla="*/ 213 h 236"/>
                  <a:gd name="T98" fmla="*/ 76 w 304"/>
                  <a:gd name="T99" fmla="*/ 190 h 236"/>
                  <a:gd name="T100" fmla="*/ 69 w 304"/>
                  <a:gd name="T101" fmla="*/ 174 h 236"/>
                  <a:gd name="T102" fmla="*/ 60 w 304"/>
                  <a:gd name="T103" fmla="*/ 163 h 236"/>
                  <a:gd name="T104" fmla="*/ 50 w 304"/>
                  <a:gd name="T105" fmla="*/ 148 h 236"/>
                  <a:gd name="T106" fmla="*/ 33 w 304"/>
                  <a:gd name="T107" fmla="*/ 128 h 236"/>
                  <a:gd name="T108" fmla="*/ 26 w 304"/>
                  <a:gd name="T109" fmla="*/ 99 h 236"/>
                  <a:gd name="T110" fmla="*/ 8 w 304"/>
                  <a:gd name="T111" fmla="*/ 79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4" h="236">
                    <a:moveTo>
                      <a:pt x="5" y="67"/>
                    </a:moveTo>
                    <a:lnTo>
                      <a:pt x="5" y="67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45" y="67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7" y="66"/>
                    </a:lnTo>
                    <a:lnTo>
                      <a:pt x="80" y="64"/>
                    </a:lnTo>
                    <a:lnTo>
                      <a:pt x="81" y="61"/>
                    </a:lnTo>
                    <a:lnTo>
                      <a:pt x="81" y="61"/>
                    </a:lnTo>
                    <a:lnTo>
                      <a:pt x="84" y="57"/>
                    </a:lnTo>
                    <a:lnTo>
                      <a:pt x="84" y="55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9" y="51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5" y="47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6" y="42"/>
                    </a:lnTo>
                    <a:lnTo>
                      <a:pt x="98" y="41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7" y="19"/>
                    </a:lnTo>
                    <a:lnTo>
                      <a:pt x="118" y="15"/>
                    </a:lnTo>
                    <a:lnTo>
                      <a:pt x="118" y="15"/>
                    </a:lnTo>
                    <a:lnTo>
                      <a:pt x="121" y="13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7" y="7"/>
                    </a:lnTo>
                    <a:lnTo>
                      <a:pt x="127" y="7"/>
                    </a:lnTo>
                    <a:lnTo>
                      <a:pt x="133" y="6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42" y="5"/>
                    </a:lnTo>
                    <a:lnTo>
                      <a:pt x="144" y="3"/>
                    </a:lnTo>
                    <a:lnTo>
                      <a:pt x="146" y="2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55" y="0"/>
                    </a:lnTo>
                    <a:lnTo>
                      <a:pt x="156" y="2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60" y="10"/>
                    </a:lnTo>
                    <a:lnTo>
                      <a:pt x="160" y="10"/>
                    </a:lnTo>
                    <a:lnTo>
                      <a:pt x="163" y="19"/>
                    </a:lnTo>
                    <a:lnTo>
                      <a:pt x="163" y="19"/>
                    </a:lnTo>
                    <a:lnTo>
                      <a:pt x="165" y="22"/>
                    </a:lnTo>
                    <a:lnTo>
                      <a:pt x="170" y="25"/>
                    </a:lnTo>
                    <a:lnTo>
                      <a:pt x="170" y="25"/>
                    </a:lnTo>
                    <a:lnTo>
                      <a:pt x="172" y="28"/>
                    </a:lnTo>
                    <a:lnTo>
                      <a:pt x="174" y="30"/>
                    </a:lnTo>
                    <a:lnTo>
                      <a:pt x="174" y="30"/>
                    </a:lnTo>
                    <a:lnTo>
                      <a:pt x="178" y="34"/>
                    </a:lnTo>
                    <a:lnTo>
                      <a:pt x="180" y="37"/>
                    </a:lnTo>
                    <a:lnTo>
                      <a:pt x="180" y="37"/>
                    </a:lnTo>
                    <a:lnTo>
                      <a:pt x="180" y="38"/>
                    </a:lnTo>
                    <a:lnTo>
                      <a:pt x="180" y="40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8" y="47"/>
                    </a:lnTo>
                    <a:lnTo>
                      <a:pt x="178" y="47"/>
                    </a:lnTo>
                    <a:lnTo>
                      <a:pt x="183" y="49"/>
                    </a:lnTo>
                    <a:lnTo>
                      <a:pt x="183" y="49"/>
                    </a:lnTo>
                    <a:lnTo>
                      <a:pt x="186" y="53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91" y="64"/>
                    </a:lnTo>
                    <a:lnTo>
                      <a:pt x="191" y="64"/>
                    </a:lnTo>
                    <a:lnTo>
                      <a:pt x="193" y="67"/>
                    </a:lnTo>
                    <a:lnTo>
                      <a:pt x="193" y="67"/>
                    </a:lnTo>
                    <a:lnTo>
                      <a:pt x="194" y="68"/>
                    </a:lnTo>
                    <a:lnTo>
                      <a:pt x="194" y="70"/>
                    </a:lnTo>
                    <a:lnTo>
                      <a:pt x="194" y="70"/>
                    </a:lnTo>
                    <a:lnTo>
                      <a:pt x="194" y="72"/>
                    </a:lnTo>
                    <a:lnTo>
                      <a:pt x="194" y="75"/>
                    </a:lnTo>
                    <a:lnTo>
                      <a:pt x="195" y="76"/>
                    </a:lnTo>
                    <a:lnTo>
                      <a:pt x="198" y="78"/>
                    </a:lnTo>
                    <a:lnTo>
                      <a:pt x="198" y="78"/>
                    </a:lnTo>
                    <a:lnTo>
                      <a:pt x="203" y="76"/>
                    </a:lnTo>
                    <a:lnTo>
                      <a:pt x="209" y="76"/>
                    </a:lnTo>
                    <a:lnTo>
                      <a:pt x="209" y="76"/>
                    </a:lnTo>
                    <a:lnTo>
                      <a:pt x="212" y="78"/>
                    </a:lnTo>
                    <a:lnTo>
                      <a:pt x="213" y="79"/>
                    </a:lnTo>
                    <a:lnTo>
                      <a:pt x="216" y="83"/>
                    </a:lnTo>
                    <a:lnTo>
                      <a:pt x="216" y="83"/>
                    </a:lnTo>
                    <a:lnTo>
                      <a:pt x="217" y="89"/>
                    </a:lnTo>
                    <a:lnTo>
                      <a:pt x="218" y="91"/>
                    </a:lnTo>
                    <a:lnTo>
                      <a:pt x="218" y="94"/>
                    </a:lnTo>
                    <a:lnTo>
                      <a:pt x="218" y="94"/>
                    </a:lnTo>
                    <a:lnTo>
                      <a:pt x="218" y="97"/>
                    </a:lnTo>
                    <a:lnTo>
                      <a:pt x="217" y="98"/>
                    </a:lnTo>
                    <a:lnTo>
                      <a:pt x="217" y="98"/>
                    </a:lnTo>
                    <a:lnTo>
                      <a:pt x="216" y="101"/>
                    </a:lnTo>
                    <a:lnTo>
                      <a:pt x="214" y="104"/>
                    </a:lnTo>
                    <a:lnTo>
                      <a:pt x="214" y="104"/>
                    </a:lnTo>
                    <a:lnTo>
                      <a:pt x="210" y="104"/>
                    </a:lnTo>
                    <a:lnTo>
                      <a:pt x="209" y="104"/>
                    </a:lnTo>
                    <a:lnTo>
                      <a:pt x="206" y="105"/>
                    </a:lnTo>
                    <a:lnTo>
                      <a:pt x="206" y="105"/>
                    </a:lnTo>
                    <a:lnTo>
                      <a:pt x="206" y="108"/>
                    </a:lnTo>
                    <a:lnTo>
                      <a:pt x="206" y="109"/>
                    </a:lnTo>
                    <a:lnTo>
                      <a:pt x="207" y="109"/>
                    </a:lnTo>
                    <a:lnTo>
                      <a:pt x="210" y="110"/>
                    </a:lnTo>
                    <a:lnTo>
                      <a:pt x="210" y="110"/>
                    </a:lnTo>
                    <a:lnTo>
                      <a:pt x="210" y="112"/>
                    </a:lnTo>
                    <a:lnTo>
                      <a:pt x="210" y="114"/>
                    </a:lnTo>
                    <a:lnTo>
                      <a:pt x="210" y="114"/>
                    </a:lnTo>
                    <a:lnTo>
                      <a:pt x="212" y="117"/>
                    </a:lnTo>
                    <a:lnTo>
                      <a:pt x="213" y="118"/>
                    </a:lnTo>
                    <a:lnTo>
                      <a:pt x="213" y="118"/>
                    </a:lnTo>
                    <a:lnTo>
                      <a:pt x="214" y="123"/>
                    </a:lnTo>
                    <a:lnTo>
                      <a:pt x="216" y="127"/>
                    </a:lnTo>
                    <a:lnTo>
                      <a:pt x="216" y="127"/>
                    </a:lnTo>
                    <a:lnTo>
                      <a:pt x="218" y="129"/>
                    </a:lnTo>
                    <a:lnTo>
                      <a:pt x="218" y="129"/>
                    </a:lnTo>
                    <a:lnTo>
                      <a:pt x="221" y="131"/>
                    </a:lnTo>
                    <a:lnTo>
                      <a:pt x="222" y="131"/>
                    </a:lnTo>
                    <a:lnTo>
                      <a:pt x="222" y="131"/>
                    </a:lnTo>
                    <a:lnTo>
                      <a:pt x="226" y="133"/>
                    </a:lnTo>
                    <a:lnTo>
                      <a:pt x="231" y="137"/>
                    </a:lnTo>
                    <a:lnTo>
                      <a:pt x="231" y="137"/>
                    </a:lnTo>
                    <a:lnTo>
                      <a:pt x="232" y="143"/>
                    </a:lnTo>
                    <a:lnTo>
                      <a:pt x="232" y="146"/>
                    </a:lnTo>
                    <a:lnTo>
                      <a:pt x="235" y="147"/>
                    </a:lnTo>
                    <a:lnTo>
                      <a:pt x="235" y="147"/>
                    </a:lnTo>
                    <a:lnTo>
                      <a:pt x="237" y="148"/>
                    </a:lnTo>
                    <a:lnTo>
                      <a:pt x="243" y="148"/>
                    </a:lnTo>
                    <a:lnTo>
                      <a:pt x="243" y="148"/>
                    </a:lnTo>
                    <a:lnTo>
                      <a:pt x="244" y="141"/>
                    </a:lnTo>
                    <a:lnTo>
                      <a:pt x="245" y="133"/>
                    </a:lnTo>
                    <a:lnTo>
                      <a:pt x="245" y="133"/>
                    </a:lnTo>
                    <a:lnTo>
                      <a:pt x="250" y="132"/>
                    </a:lnTo>
                    <a:lnTo>
                      <a:pt x="252" y="132"/>
                    </a:lnTo>
                    <a:lnTo>
                      <a:pt x="252" y="132"/>
                    </a:lnTo>
                    <a:lnTo>
                      <a:pt x="254" y="136"/>
                    </a:lnTo>
                    <a:lnTo>
                      <a:pt x="256" y="137"/>
                    </a:lnTo>
                    <a:lnTo>
                      <a:pt x="256" y="137"/>
                    </a:lnTo>
                    <a:lnTo>
                      <a:pt x="259" y="141"/>
                    </a:lnTo>
                    <a:lnTo>
                      <a:pt x="260" y="146"/>
                    </a:lnTo>
                    <a:lnTo>
                      <a:pt x="260" y="146"/>
                    </a:lnTo>
                    <a:lnTo>
                      <a:pt x="263" y="159"/>
                    </a:lnTo>
                    <a:lnTo>
                      <a:pt x="263" y="159"/>
                    </a:lnTo>
                    <a:lnTo>
                      <a:pt x="267" y="160"/>
                    </a:lnTo>
                    <a:lnTo>
                      <a:pt x="271" y="160"/>
                    </a:lnTo>
                    <a:lnTo>
                      <a:pt x="274" y="162"/>
                    </a:lnTo>
                    <a:lnTo>
                      <a:pt x="275" y="166"/>
                    </a:lnTo>
                    <a:lnTo>
                      <a:pt x="275" y="166"/>
                    </a:lnTo>
                    <a:lnTo>
                      <a:pt x="275" y="171"/>
                    </a:lnTo>
                    <a:lnTo>
                      <a:pt x="275" y="177"/>
                    </a:lnTo>
                    <a:lnTo>
                      <a:pt x="275" y="177"/>
                    </a:lnTo>
                    <a:lnTo>
                      <a:pt x="277" y="181"/>
                    </a:lnTo>
                    <a:lnTo>
                      <a:pt x="277" y="185"/>
                    </a:lnTo>
                    <a:lnTo>
                      <a:pt x="277" y="185"/>
                    </a:lnTo>
                    <a:lnTo>
                      <a:pt x="281" y="188"/>
                    </a:lnTo>
                    <a:lnTo>
                      <a:pt x="283" y="190"/>
                    </a:lnTo>
                    <a:lnTo>
                      <a:pt x="283" y="190"/>
                    </a:lnTo>
                    <a:lnTo>
                      <a:pt x="285" y="193"/>
                    </a:lnTo>
                    <a:lnTo>
                      <a:pt x="288" y="194"/>
                    </a:lnTo>
                    <a:lnTo>
                      <a:pt x="288" y="194"/>
                    </a:lnTo>
                    <a:lnTo>
                      <a:pt x="292" y="196"/>
                    </a:lnTo>
                    <a:lnTo>
                      <a:pt x="292" y="196"/>
                    </a:lnTo>
                    <a:lnTo>
                      <a:pt x="294" y="198"/>
                    </a:lnTo>
                    <a:lnTo>
                      <a:pt x="297" y="203"/>
                    </a:lnTo>
                    <a:lnTo>
                      <a:pt x="297" y="203"/>
                    </a:lnTo>
                    <a:lnTo>
                      <a:pt x="300" y="204"/>
                    </a:lnTo>
                    <a:lnTo>
                      <a:pt x="304" y="205"/>
                    </a:lnTo>
                    <a:lnTo>
                      <a:pt x="304" y="205"/>
                    </a:lnTo>
                    <a:lnTo>
                      <a:pt x="304" y="208"/>
                    </a:lnTo>
                    <a:lnTo>
                      <a:pt x="302" y="209"/>
                    </a:lnTo>
                    <a:lnTo>
                      <a:pt x="297" y="211"/>
                    </a:lnTo>
                    <a:lnTo>
                      <a:pt x="297" y="211"/>
                    </a:lnTo>
                    <a:lnTo>
                      <a:pt x="293" y="215"/>
                    </a:lnTo>
                    <a:lnTo>
                      <a:pt x="290" y="219"/>
                    </a:lnTo>
                    <a:lnTo>
                      <a:pt x="290" y="219"/>
                    </a:lnTo>
                    <a:lnTo>
                      <a:pt x="285" y="227"/>
                    </a:lnTo>
                    <a:lnTo>
                      <a:pt x="285" y="227"/>
                    </a:lnTo>
                    <a:lnTo>
                      <a:pt x="281" y="231"/>
                    </a:lnTo>
                    <a:lnTo>
                      <a:pt x="279" y="236"/>
                    </a:lnTo>
                    <a:lnTo>
                      <a:pt x="279" y="236"/>
                    </a:lnTo>
                    <a:lnTo>
                      <a:pt x="274" y="235"/>
                    </a:lnTo>
                    <a:lnTo>
                      <a:pt x="273" y="234"/>
                    </a:lnTo>
                    <a:lnTo>
                      <a:pt x="273" y="232"/>
                    </a:lnTo>
                    <a:lnTo>
                      <a:pt x="273" y="228"/>
                    </a:lnTo>
                    <a:lnTo>
                      <a:pt x="273" y="223"/>
                    </a:lnTo>
                    <a:lnTo>
                      <a:pt x="273" y="223"/>
                    </a:lnTo>
                    <a:lnTo>
                      <a:pt x="271" y="222"/>
                    </a:lnTo>
                    <a:lnTo>
                      <a:pt x="270" y="219"/>
                    </a:lnTo>
                    <a:lnTo>
                      <a:pt x="264" y="217"/>
                    </a:lnTo>
                    <a:lnTo>
                      <a:pt x="264" y="217"/>
                    </a:lnTo>
                    <a:lnTo>
                      <a:pt x="259" y="217"/>
                    </a:lnTo>
                    <a:lnTo>
                      <a:pt x="254" y="219"/>
                    </a:lnTo>
                    <a:lnTo>
                      <a:pt x="254" y="219"/>
                    </a:lnTo>
                    <a:lnTo>
                      <a:pt x="250" y="220"/>
                    </a:lnTo>
                    <a:lnTo>
                      <a:pt x="247" y="223"/>
                    </a:lnTo>
                    <a:lnTo>
                      <a:pt x="247" y="223"/>
                    </a:lnTo>
                    <a:lnTo>
                      <a:pt x="239" y="228"/>
                    </a:lnTo>
                    <a:lnTo>
                      <a:pt x="239" y="228"/>
                    </a:lnTo>
                    <a:lnTo>
                      <a:pt x="235" y="231"/>
                    </a:lnTo>
                    <a:lnTo>
                      <a:pt x="231" y="231"/>
                    </a:lnTo>
                    <a:lnTo>
                      <a:pt x="231" y="231"/>
                    </a:lnTo>
                    <a:lnTo>
                      <a:pt x="221" y="231"/>
                    </a:lnTo>
                    <a:lnTo>
                      <a:pt x="221" y="231"/>
                    </a:lnTo>
                    <a:lnTo>
                      <a:pt x="221" y="230"/>
                    </a:lnTo>
                    <a:lnTo>
                      <a:pt x="220" y="228"/>
                    </a:lnTo>
                    <a:lnTo>
                      <a:pt x="217" y="227"/>
                    </a:lnTo>
                    <a:lnTo>
                      <a:pt x="217" y="227"/>
                    </a:lnTo>
                    <a:lnTo>
                      <a:pt x="214" y="224"/>
                    </a:lnTo>
                    <a:lnTo>
                      <a:pt x="212" y="222"/>
                    </a:lnTo>
                    <a:lnTo>
                      <a:pt x="212" y="222"/>
                    </a:lnTo>
                    <a:lnTo>
                      <a:pt x="209" y="220"/>
                    </a:lnTo>
                    <a:lnTo>
                      <a:pt x="206" y="220"/>
                    </a:lnTo>
                    <a:lnTo>
                      <a:pt x="205" y="219"/>
                    </a:lnTo>
                    <a:lnTo>
                      <a:pt x="203" y="216"/>
                    </a:lnTo>
                    <a:lnTo>
                      <a:pt x="203" y="216"/>
                    </a:lnTo>
                    <a:lnTo>
                      <a:pt x="201" y="215"/>
                    </a:lnTo>
                    <a:lnTo>
                      <a:pt x="199" y="211"/>
                    </a:lnTo>
                    <a:lnTo>
                      <a:pt x="198" y="208"/>
                    </a:lnTo>
                    <a:lnTo>
                      <a:pt x="197" y="205"/>
                    </a:lnTo>
                    <a:lnTo>
                      <a:pt x="197" y="205"/>
                    </a:lnTo>
                    <a:lnTo>
                      <a:pt x="194" y="205"/>
                    </a:lnTo>
                    <a:lnTo>
                      <a:pt x="191" y="204"/>
                    </a:lnTo>
                    <a:lnTo>
                      <a:pt x="191" y="204"/>
                    </a:lnTo>
                    <a:lnTo>
                      <a:pt x="190" y="198"/>
                    </a:lnTo>
                    <a:lnTo>
                      <a:pt x="190" y="198"/>
                    </a:lnTo>
                    <a:lnTo>
                      <a:pt x="186" y="193"/>
                    </a:lnTo>
                    <a:lnTo>
                      <a:pt x="186" y="193"/>
                    </a:lnTo>
                    <a:lnTo>
                      <a:pt x="184" y="193"/>
                    </a:lnTo>
                    <a:lnTo>
                      <a:pt x="183" y="194"/>
                    </a:lnTo>
                    <a:lnTo>
                      <a:pt x="182" y="197"/>
                    </a:lnTo>
                    <a:lnTo>
                      <a:pt x="182" y="197"/>
                    </a:lnTo>
                    <a:lnTo>
                      <a:pt x="178" y="200"/>
                    </a:lnTo>
                    <a:lnTo>
                      <a:pt x="175" y="203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1" y="205"/>
                    </a:lnTo>
                    <a:lnTo>
                      <a:pt x="171" y="205"/>
                    </a:lnTo>
                    <a:lnTo>
                      <a:pt x="167" y="205"/>
                    </a:lnTo>
                    <a:lnTo>
                      <a:pt x="164" y="205"/>
                    </a:lnTo>
                    <a:lnTo>
                      <a:pt x="157" y="203"/>
                    </a:lnTo>
                    <a:lnTo>
                      <a:pt x="155" y="198"/>
                    </a:lnTo>
                    <a:lnTo>
                      <a:pt x="153" y="194"/>
                    </a:lnTo>
                    <a:lnTo>
                      <a:pt x="155" y="192"/>
                    </a:lnTo>
                    <a:lnTo>
                      <a:pt x="155" y="192"/>
                    </a:lnTo>
                    <a:lnTo>
                      <a:pt x="155" y="189"/>
                    </a:lnTo>
                    <a:lnTo>
                      <a:pt x="156" y="188"/>
                    </a:lnTo>
                    <a:lnTo>
                      <a:pt x="156" y="188"/>
                    </a:lnTo>
                    <a:lnTo>
                      <a:pt x="160" y="186"/>
                    </a:lnTo>
                    <a:lnTo>
                      <a:pt x="160" y="186"/>
                    </a:lnTo>
                    <a:lnTo>
                      <a:pt x="160" y="185"/>
                    </a:lnTo>
                    <a:lnTo>
                      <a:pt x="161" y="184"/>
                    </a:lnTo>
                    <a:lnTo>
                      <a:pt x="161" y="184"/>
                    </a:lnTo>
                    <a:lnTo>
                      <a:pt x="165" y="184"/>
                    </a:lnTo>
                    <a:lnTo>
                      <a:pt x="170" y="184"/>
                    </a:lnTo>
                    <a:lnTo>
                      <a:pt x="170" y="184"/>
                    </a:lnTo>
                    <a:lnTo>
                      <a:pt x="172" y="182"/>
                    </a:lnTo>
                    <a:lnTo>
                      <a:pt x="176" y="181"/>
                    </a:lnTo>
                    <a:lnTo>
                      <a:pt x="176" y="181"/>
                    </a:lnTo>
                    <a:lnTo>
                      <a:pt x="176" y="177"/>
                    </a:lnTo>
                    <a:lnTo>
                      <a:pt x="175" y="174"/>
                    </a:lnTo>
                    <a:lnTo>
                      <a:pt x="170" y="170"/>
                    </a:lnTo>
                    <a:lnTo>
                      <a:pt x="170" y="170"/>
                    </a:lnTo>
                    <a:lnTo>
                      <a:pt x="167" y="167"/>
                    </a:lnTo>
                    <a:lnTo>
                      <a:pt x="167" y="167"/>
                    </a:lnTo>
                    <a:lnTo>
                      <a:pt x="163" y="166"/>
                    </a:lnTo>
                    <a:lnTo>
                      <a:pt x="163" y="166"/>
                    </a:lnTo>
                    <a:lnTo>
                      <a:pt x="155" y="163"/>
                    </a:lnTo>
                    <a:lnTo>
                      <a:pt x="155" y="163"/>
                    </a:lnTo>
                    <a:lnTo>
                      <a:pt x="153" y="167"/>
                    </a:lnTo>
                    <a:lnTo>
                      <a:pt x="152" y="171"/>
                    </a:lnTo>
                    <a:lnTo>
                      <a:pt x="152" y="171"/>
                    </a:lnTo>
                    <a:lnTo>
                      <a:pt x="155" y="174"/>
                    </a:lnTo>
                    <a:lnTo>
                      <a:pt x="157" y="178"/>
                    </a:lnTo>
                    <a:lnTo>
                      <a:pt x="157" y="178"/>
                    </a:lnTo>
                    <a:lnTo>
                      <a:pt x="153" y="178"/>
                    </a:lnTo>
                    <a:lnTo>
                      <a:pt x="151" y="175"/>
                    </a:lnTo>
                    <a:lnTo>
                      <a:pt x="149" y="173"/>
                    </a:lnTo>
                    <a:lnTo>
                      <a:pt x="145" y="171"/>
                    </a:lnTo>
                    <a:lnTo>
                      <a:pt x="145" y="171"/>
                    </a:lnTo>
                    <a:lnTo>
                      <a:pt x="145" y="175"/>
                    </a:lnTo>
                    <a:lnTo>
                      <a:pt x="148" y="178"/>
                    </a:lnTo>
                    <a:lnTo>
                      <a:pt x="148" y="178"/>
                    </a:lnTo>
                    <a:lnTo>
                      <a:pt x="151" y="182"/>
                    </a:lnTo>
                    <a:lnTo>
                      <a:pt x="151" y="186"/>
                    </a:lnTo>
                    <a:lnTo>
                      <a:pt x="151" y="186"/>
                    </a:lnTo>
                    <a:lnTo>
                      <a:pt x="145" y="184"/>
                    </a:lnTo>
                    <a:lnTo>
                      <a:pt x="145" y="184"/>
                    </a:lnTo>
                    <a:lnTo>
                      <a:pt x="144" y="182"/>
                    </a:lnTo>
                    <a:lnTo>
                      <a:pt x="142" y="179"/>
                    </a:lnTo>
                    <a:lnTo>
                      <a:pt x="138" y="175"/>
                    </a:lnTo>
                    <a:lnTo>
                      <a:pt x="138" y="175"/>
                    </a:lnTo>
                    <a:lnTo>
                      <a:pt x="134" y="171"/>
                    </a:lnTo>
                    <a:lnTo>
                      <a:pt x="134" y="171"/>
                    </a:lnTo>
                    <a:lnTo>
                      <a:pt x="133" y="171"/>
                    </a:lnTo>
                    <a:lnTo>
                      <a:pt x="132" y="170"/>
                    </a:lnTo>
                    <a:lnTo>
                      <a:pt x="132" y="170"/>
                    </a:lnTo>
                    <a:lnTo>
                      <a:pt x="130" y="178"/>
                    </a:lnTo>
                    <a:lnTo>
                      <a:pt x="130" y="178"/>
                    </a:lnTo>
                    <a:lnTo>
                      <a:pt x="129" y="178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30" y="18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36" y="182"/>
                    </a:lnTo>
                    <a:lnTo>
                      <a:pt x="136" y="182"/>
                    </a:lnTo>
                    <a:lnTo>
                      <a:pt x="138" y="185"/>
                    </a:lnTo>
                    <a:lnTo>
                      <a:pt x="138" y="185"/>
                    </a:lnTo>
                    <a:lnTo>
                      <a:pt x="142" y="186"/>
                    </a:lnTo>
                    <a:lnTo>
                      <a:pt x="142" y="186"/>
                    </a:lnTo>
                    <a:lnTo>
                      <a:pt x="146" y="189"/>
                    </a:lnTo>
                    <a:lnTo>
                      <a:pt x="148" y="192"/>
                    </a:lnTo>
                    <a:lnTo>
                      <a:pt x="149" y="200"/>
                    </a:lnTo>
                    <a:lnTo>
                      <a:pt x="149" y="200"/>
                    </a:lnTo>
                    <a:lnTo>
                      <a:pt x="148" y="200"/>
                    </a:lnTo>
                    <a:lnTo>
                      <a:pt x="146" y="201"/>
                    </a:lnTo>
                    <a:lnTo>
                      <a:pt x="144" y="204"/>
                    </a:lnTo>
                    <a:lnTo>
                      <a:pt x="142" y="204"/>
                    </a:lnTo>
                    <a:lnTo>
                      <a:pt x="142" y="204"/>
                    </a:lnTo>
                    <a:lnTo>
                      <a:pt x="140" y="204"/>
                    </a:lnTo>
                    <a:lnTo>
                      <a:pt x="137" y="204"/>
                    </a:lnTo>
                    <a:lnTo>
                      <a:pt x="132" y="203"/>
                    </a:lnTo>
                    <a:lnTo>
                      <a:pt x="132" y="203"/>
                    </a:lnTo>
                    <a:lnTo>
                      <a:pt x="122" y="204"/>
                    </a:lnTo>
                    <a:lnTo>
                      <a:pt x="122" y="204"/>
                    </a:lnTo>
                    <a:lnTo>
                      <a:pt x="119" y="204"/>
                    </a:lnTo>
                    <a:lnTo>
                      <a:pt x="118" y="205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07" y="209"/>
                    </a:lnTo>
                    <a:lnTo>
                      <a:pt x="102" y="209"/>
                    </a:lnTo>
                    <a:lnTo>
                      <a:pt x="102" y="209"/>
                    </a:lnTo>
                    <a:lnTo>
                      <a:pt x="96" y="212"/>
                    </a:lnTo>
                    <a:lnTo>
                      <a:pt x="89" y="213"/>
                    </a:lnTo>
                    <a:lnTo>
                      <a:pt x="89" y="213"/>
                    </a:lnTo>
                    <a:lnTo>
                      <a:pt x="84" y="212"/>
                    </a:lnTo>
                    <a:lnTo>
                      <a:pt x="81" y="208"/>
                    </a:lnTo>
                    <a:lnTo>
                      <a:pt x="81" y="208"/>
                    </a:lnTo>
                    <a:lnTo>
                      <a:pt x="79" y="201"/>
                    </a:lnTo>
                    <a:lnTo>
                      <a:pt x="77" y="194"/>
                    </a:lnTo>
                    <a:lnTo>
                      <a:pt x="77" y="194"/>
                    </a:lnTo>
                    <a:lnTo>
                      <a:pt x="76" y="190"/>
                    </a:lnTo>
                    <a:lnTo>
                      <a:pt x="73" y="186"/>
                    </a:lnTo>
                    <a:lnTo>
                      <a:pt x="73" y="186"/>
                    </a:lnTo>
                    <a:lnTo>
                      <a:pt x="69" y="181"/>
                    </a:lnTo>
                    <a:lnTo>
                      <a:pt x="69" y="181"/>
                    </a:lnTo>
                    <a:lnTo>
                      <a:pt x="69" y="177"/>
                    </a:lnTo>
                    <a:lnTo>
                      <a:pt x="69" y="174"/>
                    </a:lnTo>
                    <a:lnTo>
                      <a:pt x="69" y="174"/>
                    </a:lnTo>
                    <a:lnTo>
                      <a:pt x="68" y="173"/>
                    </a:lnTo>
                    <a:lnTo>
                      <a:pt x="66" y="170"/>
                    </a:lnTo>
                    <a:lnTo>
                      <a:pt x="64" y="167"/>
                    </a:lnTo>
                    <a:lnTo>
                      <a:pt x="64" y="167"/>
                    </a:lnTo>
                    <a:lnTo>
                      <a:pt x="61" y="166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2" y="158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0" y="148"/>
                    </a:lnTo>
                    <a:lnTo>
                      <a:pt x="50" y="148"/>
                    </a:lnTo>
                    <a:lnTo>
                      <a:pt x="47" y="144"/>
                    </a:lnTo>
                    <a:lnTo>
                      <a:pt x="46" y="140"/>
                    </a:lnTo>
                    <a:lnTo>
                      <a:pt x="46" y="140"/>
                    </a:lnTo>
                    <a:lnTo>
                      <a:pt x="42" y="135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3" y="128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6" y="121"/>
                    </a:lnTo>
                    <a:lnTo>
                      <a:pt x="26" y="117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6" y="99"/>
                    </a:lnTo>
                    <a:lnTo>
                      <a:pt x="26" y="95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19" y="87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3" y="76"/>
                    </a:lnTo>
                    <a:lnTo>
                      <a:pt x="0" y="76"/>
                    </a:lnTo>
                    <a:lnTo>
                      <a:pt x="5" y="67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3037" y="3687"/>
                <a:ext cx="43" cy="33"/>
              </a:xfrm>
              <a:custGeom>
                <a:avLst/>
                <a:gdLst>
                  <a:gd name="T0" fmla="*/ 143 w 238"/>
                  <a:gd name="T1" fmla="*/ 3 h 183"/>
                  <a:gd name="T2" fmla="*/ 162 w 238"/>
                  <a:gd name="T3" fmla="*/ 1 h 183"/>
                  <a:gd name="T4" fmla="*/ 167 w 238"/>
                  <a:gd name="T5" fmla="*/ 4 h 183"/>
                  <a:gd name="T6" fmla="*/ 171 w 238"/>
                  <a:gd name="T7" fmla="*/ 3 h 183"/>
                  <a:gd name="T8" fmla="*/ 178 w 238"/>
                  <a:gd name="T9" fmla="*/ 4 h 183"/>
                  <a:gd name="T10" fmla="*/ 189 w 238"/>
                  <a:gd name="T11" fmla="*/ 0 h 183"/>
                  <a:gd name="T12" fmla="*/ 198 w 238"/>
                  <a:gd name="T13" fmla="*/ 7 h 183"/>
                  <a:gd name="T14" fmla="*/ 212 w 238"/>
                  <a:gd name="T15" fmla="*/ 8 h 183"/>
                  <a:gd name="T16" fmla="*/ 219 w 238"/>
                  <a:gd name="T17" fmla="*/ 20 h 183"/>
                  <a:gd name="T18" fmla="*/ 228 w 238"/>
                  <a:gd name="T19" fmla="*/ 26 h 183"/>
                  <a:gd name="T20" fmla="*/ 232 w 238"/>
                  <a:gd name="T21" fmla="*/ 33 h 183"/>
                  <a:gd name="T22" fmla="*/ 234 w 238"/>
                  <a:gd name="T23" fmla="*/ 43 h 183"/>
                  <a:gd name="T24" fmla="*/ 238 w 238"/>
                  <a:gd name="T25" fmla="*/ 53 h 183"/>
                  <a:gd name="T26" fmla="*/ 236 w 238"/>
                  <a:gd name="T27" fmla="*/ 66 h 183"/>
                  <a:gd name="T28" fmla="*/ 231 w 238"/>
                  <a:gd name="T29" fmla="*/ 77 h 183"/>
                  <a:gd name="T30" fmla="*/ 228 w 238"/>
                  <a:gd name="T31" fmla="*/ 84 h 183"/>
                  <a:gd name="T32" fmla="*/ 220 w 238"/>
                  <a:gd name="T33" fmla="*/ 91 h 183"/>
                  <a:gd name="T34" fmla="*/ 219 w 238"/>
                  <a:gd name="T35" fmla="*/ 118 h 183"/>
                  <a:gd name="T36" fmla="*/ 219 w 238"/>
                  <a:gd name="T37" fmla="*/ 123 h 183"/>
                  <a:gd name="T38" fmla="*/ 223 w 238"/>
                  <a:gd name="T39" fmla="*/ 127 h 183"/>
                  <a:gd name="T40" fmla="*/ 221 w 238"/>
                  <a:gd name="T41" fmla="*/ 138 h 183"/>
                  <a:gd name="T42" fmla="*/ 209 w 238"/>
                  <a:gd name="T43" fmla="*/ 140 h 183"/>
                  <a:gd name="T44" fmla="*/ 209 w 238"/>
                  <a:gd name="T45" fmla="*/ 146 h 183"/>
                  <a:gd name="T46" fmla="*/ 211 w 238"/>
                  <a:gd name="T47" fmla="*/ 151 h 183"/>
                  <a:gd name="T48" fmla="*/ 198 w 238"/>
                  <a:gd name="T49" fmla="*/ 155 h 183"/>
                  <a:gd name="T50" fmla="*/ 193 w 238"/>
                  <a:gd name="T51" fmla="*/ 164 h 183"/>
                  <a:gd name="T52" fmla="*/ 178 w 238"/>
                  <a:gd name="T53" fmla="*/ 174 h 183"/>
                  <a:gd name="T54" fmla="*/ 166 w 238"/>
                  <a:gd name="T55" fmla="*/ 183 h 183"/>
                  <a:gd name="T56" fmla="*/ 156 w 238"/>
                  <a:gd name="T57" fmla="*/ 178 h 183"/>
                  <a:gd name="T58" fmla="*/ 151 w 238"/>
                  <a:gd name="T59" fmla="*/ 176 h 183"/>
                  <a:gd name="T60" fmla="*/ 129 w 238"/>
                  <a:gd name="T61" fmla="*/ 172 h 183"/>
                  <a:gd name="T62" fmla="*/ 103 w 238"/>
                  <a:gd name="T63" fmla="*/ 172 h 183"/>
                  <a:gd name="T64" fmla="*/ 97 w 238"/>
                  <a:gd name="T65" fmla="*/ 165 h 183"/>
                  <a:gd name="T66" fmla="*/ 80 w 238"/>
                  <a:gd name="T67" fmla="*/ 165 h 183"/>
                  <a:gd name="T68" fmla="*/ 78 w 238"/>
                  <a:gd name="T69" fmla="*/ 163 h 183"/>
                  <a:gd name="T70" fmla="*/ 74 w 238"/>
                  <a:gd name="T71" fmla="*/ 153 h 183"/>
                  <a:gd name="T72" fmla="*/ 67 w 238"/>
                  <a:gd name="T73" fmla="*/ 142 h 183"/>
                  <a:gd name="T74" fmla="*/ 57 w 238"/>
                  <a:gd name="T75" fmla="*/ 137 h 183"/>
                  <a:gd name="T76" fmla="*/ 45 w 238"/>
                  <a:gd name="T77" fmla="*/ 134 h 183"/>
                  <a:gd name="T78" fmla="*/ 34 w 238"/>
                  <a:gd name="T79" fmla="*/ 130 h 183"/>
                  <a:gd name="T80" fmla="*/ 22 w 238"/>
                  <a:gd name="T81" fmla="*/ 127 h 183"/>
                  <a:gd name="T82" fmla="*/ 17 w 238"/>
                  <a:gd name="T83" fmla="*/ 119 h 183"/>
                  <a:gd name="T84" fmla="*/ 4 w 238"/>
                  <a:gd name="T85" fmla="*/ 110 h 183"/>
                  <a:gd name="T86" fmla="*/ 0 w 238"/>
                  <a:gd name="T87" fmla="*/ 96 h 183"/>
                  <a:gd name="T88" fmla="*/ 2 w 238"/>
                  <a:gd name="T89" fmla="*/ 83 h 183"/>
                  <a:gd name="T90" fmla="*/ 11 w 238"/>
                  <a:gd name="T91" fmla="*/ 76 h 183"/>
                  <a:gd name="T92" fmla="*/ 15 w 238"/>
                  <a:gd name="T93" fmla="*/ 66 h 183"/>
                  <a:gd name="T94" fmla="*/ 19 w 238"/>
                  <a:gd name="T95" fmla="*/ 61 h 183"/>
                  <a:gd name="T96" fmla="*/ 23 w 238"/>
                  <a:gd name="T97" fmla="*/ 49 h 183"/>
                  <a:gd name="T98" fmla="*/ 34 w 238"/>
                  <a:gd name="T99" fmla="*/ 35 h 183"/>
                  <a:gd name="T100" fmla="*/ 45 w 238"/>
                  <a:gd name="T101" fmla="*/ 33 h 183"/>
                  <a:gd name="T102" fmla="*/ 55 w 238"/>
                  <a:gd name="T103" fmla="*/ 30 h 183"/>
                  <a:gd name="T104" fmla="*/ 59 w 238"/>
                  <a:gd name="T105" fmla="*/ 28 h 183"/>
                  <a:gd name="T106" fmla="*/ 70 w 238"/>
                  <a:gd name="T107" fmla="*/ 22 h 183"/>
                  <a:gd name="T108" fmla="*/ 75 w 238"/>
                  <a:gd name="T109" fmla="*/ 16 h 183"/>
                  <a:gd name="T110" fmla="*/ 84 w 238"/>
                  <a:gd name="T111" fmla="*/ 11 h 183"/>
                  <a:gd name="T112" fmla="*/ 93 w 238"/>
                  <a:gd name="T113" fmla="*/ 7 h 183"/>
                  <a:gd name="T114" fmla="*/ 97 w 238"/>
                  <a:gd name="T115" fmla="*/ 0 h 183"/>
                  <a:gd name="T116" fmla="*/ 107 w 238"/>
                  <a:gd name="T117" fmla="*/ 0 h 183"/>
                  <a:gd name="T118" fmla="*/ 110 w 238"/>
                  <a:gd name="T119" fmla="*/ 4 h 183"/>
                  <a:gd name="T120" fmla="*/ 116 w 238"/>
                  <a:gd name="T121" fmla="*/ 7 h 183"/>
                  <a:gd name="T122" fmla="*/ 126 w 238"/>
                  <a:gd name="T123" fmla="*/ 1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8" h="183">
                    <a:moveTo>
                      <a:pt x="143" y="9"/>
                    </a:moveTo>
                    <a:lnTo>
                      <a:pt x="143" y="9"/>
                    </a:lnTo>
                    <a:lnTo>
                      <a:pt x="143" y="3"/>
                    </a:lnTo>
                    <a:lnTo>
                      <a:pt x="143" y="3"/>
                    </a:lnTo>
                    <a:lnTo>
                      <a:pt x="151" y="3"/>
                    </a:lnTo>
                    <a:lnTo>
                      <a:pt x="158" y="3"/>
                    </a:lnTo>
                    <a:lnTo>
                      <a:pt x="158" y="3"/>
                    </a:lnTo>
                    <a:lnTo>
                      <a:pt x="162" y="1"/>
                    </a:lnTo>
                    <a:lnTo>
                      <a:pt x="166" y="3"/>
                    </a:lnTo>
                    <a:lnTo>
                      <a:pt x="166" y="3"/>
                    </a:lnTo>
                    <a:lnTo>
                      <a:pt x="166" y="3"/>
                    </a:lnTo>
                    <a:lnTo>
                      <a:pt x="167" y="4"/>
                    </a:lnTo>
                    <a:lnTo>
                      <a:pt x="167" y="4"/>
                    </a:lnTo>
                    <a:lnTo>
                      <a:pt x="169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5" y="3"/>
                    </a:lnTo>
                    <a:lnTo>
                      <a:pt x="175" y="3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82" y="3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9" y="0"/>
                    </a:lnTo>
                    <a:lnTo>
                      <a:pt x="193" y="1"/>
                    </a:lnTo>
                    <a:lnTo>
                      <a:pt x="197" y="3"/>
                    </a:lnTo>
                    <a:lnTo>
                      <a:pt x="198" y="4"/>
                    </a:lnTo>
                    <a:lnTo>
                      <a:pt x="198" y="7"/>
                    </a:lnTo>
                    <a:lnTo>
                      <a:pt x="198" y="7"/>
                    </a:lnTo>
                    <a:lnTo>
                      <a:pt x="205" y="7"/>
                    </a:lnTo>
                    <a:lnTo>
                      <a:pt x="205" y="7"/>
                    </a:lnTo>
                    <a:lnTo>
                      <a:pt x="212" y="8"/>
                    </a:lnTo>
                    <a:lnTo>
                      <a:pt x="212" y="8"/>
                    </a:lnTo>
                    <a:lnTo>
                      <a:pt x="215" y="9"/>
                    </a:lnTo>
                    <a:lnTo>
                      <a:pt x="217" y="14"/>
                    </a:lnTo>
                    <a:lnTo>
                      <a:pt x="219" y="20"/>
                    </a:lnTo>
                    <a:lnTo>
                      <a:pt x="219" y="20"/>
                    </a:lnTo>
                    <a:lnTo>
                      <a:pt x="228" y="20"/>
                    </a:lnTo>
                    <a:lnTo>
                      <a:pt x="228" y="20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0" y="30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34" y="35"/>
                    </a:lnTo>
                    <a:lnTo>
                      <a:pt x="234" y="38"/>
                    </a:lnTo>
                    <a:lnTo>
                      <a:pt x="234" y="43"/>
                    </a:lnTo>
                    <a:lnTo>
                      <a:pt x="234" y="43"/>
                    </a:lnTo>
                    <a:lnTo>
                      <a:pt x="238" y="45"/>
                    </a:lnTo>
                    <a:lnTo>
                      <a:pt x="238" y="47"/>
                    </a:lnTo>
                    <a:lnTo>
                      <a:pt x="238" y="53"/>
                    </a:lnTo>
                    <a:lnTo>
                      <a:pt x="238" y="53"/>
                    </a:lnTo>
                    <a:lnTo>
                      <a:pt x="238" y="60"/>
                    </a:lnTo>
                    <a:lnTo>
                      <a:pt x="238" y="60"/>
                    </a:lnTo>
                    <a:lnTo>
                      <a:pt x="236" y="66"/>
                    </a:lnTo>
                    <a:lnTo>
                      <a:pt x="236" y="66"/>
                    </a:lnTo>
                    <a:lnTo>
                      <a:pt x="235" y="69"/>
                    </a:lnTo>
                    <a:lnTo>
                      <a:pt x="232" y="72"/>
                    </a:lnTo>
                    <a:lnTo>
                      <a:pt x="232" y="72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0" y="81"/>
                    </a:lnTo>
                    <a:lnTo>
                      <a:pt x="228" y="84"/>
                    </a:lnTo>
                    <a:lnTo>
                      <a:pt x="228" y="84"/>
                    </a:lnTo>
                    <a:lnTo>
                      <a:pt x="228" y="88"/>
                    </a:lnTo>
                    <a:lnTo>
                      <a:pt x="228" y="91"/>
                    </a:lnTo>
                    <a:lnTo>
                      <a:pt x="228" y="91"/>
                    </a:lnTo>
                    <a:lnTo>
                      <a:pt x="220" y="91"/>
                    </a:lnTo>
                    <a:lnTo>
                      <a:pt x="220" y="91"/>
                    </a:lnTo>
                    <a:lnTo>
                      <a:pt x="219" y="106"/>
                    </a:lnTo>
                    <a:lnTo>
                      <a:pt x="219" y="106"/>
                    </a:lnTo>
                    <a:lnTo>
                      <a:pt x="219" y="118"/>
                    </a:lnTo>
                    <a:lnTo>
                      <a:pt x="219" y="118"/>
                    </a:lnTo>
                    <a:lnTo>
                      <a:pt x="219" y="122"/>
                    </a:lnTo>
                    <a:lnTo>
                      <a:pt x="219" y="123"/>
                    </a:lnTo>
                    <a:lnTo>
                      <a:pt x="219" y="123"/>
                    </a:lnTo>
                    <a:lnTo>
                      <a:pt x="221" y="125"/>
                    </a:lnTo>
                    <a:lnTo>
                      <a:pt x="223" y="126"/>
                    </a:lnTo>
                    <a:lnTo>
                      <a:pt x="223" y="127"/>
                    </a:lnTo>
                    <a:lnTo>
                      <a:pt x="223" y="127"/>
                    </a:lnTo>
                    <a:lnTo>
                      <a:pt x="223" y="130"/>
                    </a:lnTo>
                    <a:lnTo>
                      <a:pt x="221" y="133"/>
                    </a:lnTo>
                    <a:lnTo>
                      <a:pt x="221" y="133"/>
                    </a:lnTo>
                    <a:lnTo>
                      <a:pt x="221" y="138"/>
                    </a:lnTo>
                    <a:lnTo>
                      <a:pt x="221" y="138"/>
                    </a:lnTo>
                    <a:lnTo>
                      <a:pt x="216" y="138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2"/>
                    </a:lnTo>
                    <a:lnTo>
                      <a:pt x="208" y="144"/>
                    </a:lnTo>
                    <a:lnTo>
                      <a:pt x="208" y="144"/>
                    </a:lnTo>
                    <a:lnTo>
                      <a:pt x="209" y="146"/>
                    </a:lnTo>
                    <a:lnTo>
                      <a:pt x="211" y="146"/>
                    </a:lnTo>
                    <a:lnTo>
                      <a:pt x="211" y="148"/>
                    </a:lnTo>
                    <a:lnTo>
                      <a:pt x="211" y="151"/>
                    </a:lnTo>
                    <a:lnTo>
                      <a:pt x="211" y="151"/>
                    </a:lnTo>
                    <a:lnTo>
                      <a:pt x="209" y="152"/>
                    </a:lnTo>
                    <a:lnTo>
                      <a:pt x="205" y="153"/>
                    </a:lnTo>
                    <a:lnTo>
                      <a:pt x="198" y="155"/>
                    </a:lnTo>
                    <a:lnTo>
                      <a:pt x="198" y="155"/>
                    </a:lnTo>
                    <a:lnTo>
                      <a:pt x="198" y="157"/>
                    </a:lnTo>
                    <a:lnTo>
                      <a:pt x="197" y="160"/>
                    </a:lnTo>
                    <a:lnTo>
                      <a:pt x="193" y="164"/>
                    </a:lnTo>
                    <a:lnTo>
                      <a:pt x="193" y="164"/>
                    </a:lnTo>
                    <a:lnTo>
                      <a:pt x="188" y="167"/>
                    </a:lnTo>
                    <a:lnTo>
                      <a:pt x="182" y="171"/>
                    </a:lnTo>
                    <a:lnTo>
                      <a:pt x="182" y="171"/>
                    </a:lnTo>
                    <a:lnTo>
                      <a:pt x="178" y="174"/>
                    </a:lnTo>
                    <a:lnTo>
                      <a:pt x="174" y="176"/>
                    </a:lnTo>
                    <a:lnTo>
                      <a:pt x="174" y="176"/>
                    </a:lnTo>
                    <a:lnTo>
                      <a:pt x="170" y="180"/>
                    </a:lnTo>
                    <a:lnTo>
                      <a:pt x="166" y="183"/>
                    </a:lnTo>
                    <a:lnTo>
                      <a:pt x="166" y="183"/>
                    </a:lnTo>
                    <a:lnTo>
                      <a:pt x="162" y="183"/>
                    </a:lnTo>
                    <a:lnTo>
                      <a:pt x="160" y="182"/>
                    </a:lnTo>
                    <a:lnTo>
                      <a:pt x="156" y="178"/>
                    </a:lnTo>
                    <a:lnTo>
                      <a:pt x="156" y="178"/>
                    </a:lnTo>
                    <a:lnTo>
                      <a:pt x="154" y="178"/>
                    </a:lnTo>
                    <a:lnTo>
                      <a:pt x="151" y="176"/>
                    </a:lnTo>
                    <a:lnTo>
                      <a:pt x="151" y="176"/>
                    </a:lnTo>
                    <a:lnTo>
                      <a:pt x="145" y="175"/>
                    </a:lnTo>
                    <a:lnTo>
                      <a:pt x="145" y="175"/>
                    </a:lnTo>
                    <a:lnTo>
                      <a:pt x="137" y="174"/>
                    </a:lnTo>
                    <a:lnTo>
                      <a:pt x="129" y="172"/>
                    </a:lnTo>
                    <a:lnTo>
                      <a:pt x="114" y="172"/>
                    </a:lnTo>
                    <a:lnTo>
                      <a:pt x="114" y="172"/>
                    </a:lnTo>
                    <a:lnTo>
                      <a:pt x="106" y="172"/>
                    </a:lnTo>
                    <a:lnTo>
                      <a:pt x="103" y="172"/>
                    </a:lnTo>
                    <a:lnTo>
                      <a:pt x="99" y="171"/>
                    </a:lnTo>
                    <a:lnTo>
                      <a:pt x="99" y="171"/>
                    </a:lnTo>
                    <a:lnTo>
                      <a:pt x="98" y="168"/>
                    </a:lnTo>
                    <a:lnTo>
                      <a:pt x="97" y="165"/>
                    </a:lnTo>
                    <a:lnTo>
                      <a:pt x="97" y="165"/>
                    </a:lnTo>
                    <a:lnTo>
                      <a:pt x="91" y="165"/>
                    </a:lnTo>
                    <a:lnTo>
                      <a:pt x="91" y="165"/>
                    </a:lnTo>
                    <a:lnTo>
                      <a:pt x="80" y="165"/>
                    </a:lnTo>
                    <a:lnTo>
                      <a:pt x="80" y="165"/>
                    </a:lnTo>
                    <a:lnTo>
                      <a:pt x="78" y="165"/>
                    </a:lnTo>
                    <a:lnTo>
                      <a:pt x="78" y="163"/>
                    </a:lnTo>
                    <a:lnTo>
                      <a:pt x="78" y="163"/>
                    </a:lnTo>
                    <a:lnTo>
                      <a:pt x="78" y="160"/>
                    </a:lnTo>
                    <a:lnTo>
                      <a:pt x="78" y="157"/>
                    </a:lnTo>
                    <a:lnTo>
                      <a:pt x="78" y="157"/>
                    </a:lnTo>
                    <a:lnTo>
                      <a:pt x="74" y="153"/>
                    </a:lnTo>
                    <a:lnTo>
                      <a:pt x="74" y="153"/>
                    </a:lnTo>
                    <a:lnTo>
                      <a:pt x="68" y="146"/>
                    </a:lnTo>
                    <a:lnTo>
                      <a:pt x="68" y="146"/>
                    </a:lnTo>
                    <a:lnTo>
                      <a:pt x="67" y="142"/>
                    </a:lnTo>
                    <a:lnTo>
                      <a:pt x="67" y="142"/>
                    </a:lnTo>
                    <a:lnTo>
                      <a:pt x="64" y="140"/>
                    </a:lnTo>
                    <a:lnTo>
                      <a:pt x="61" y="138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52" y="134"/>
                    </a:lnTo>
                    <a:lnTo>
                      <a:pt x="45" y="134"/>
                    </a:lnTo>
                    <a:lnTo>
                      <a:pt x="45" y="134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37" y="132"/>
                    </a:lnTo>
                    <a:lnTo>
                      <a:pt x="34" y="130"/>
                    </a:lnTo>
                    <a:lnTo>
                      <a:pt x="34" y="130"/>
                    </a:lnTo>
                    <a:lnTo>
                      <a:pt x="29" y="129"/>
                    </a:lnTo>
                    <a:lnTo>
                      <a:pt x="25" y="129"/>
                    </a:lnTo>
                    <a:lnTo>
                      <a:pt x="22" y="127"/>
                    </a:lnTo>
                    <a:lnTo>
                      <a:pt x="22" y="127"/>
                    </a:lnTo>
                    <a:lnTo>
                      <a:pt x="19" y="125"/>
                    </a:lnTo>
                    <a:lnTo>
                      <a:pt x="18" y="122"/>
                    </a:lnTo>
                    <a:lnTo>
                      <a:pt x="17" y="119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7" y="113"/>
                    </a:lnTo>
                    <a:lnTo>
                      <a:pt x="4" y="110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4" y="80"/>
                    </a:lnTo>
                    <a:lnTo>
                      <a:pt x="10" y="77"/>
                    </a:lnTo>
                    <a:lnTo>
                      <a:pt x="10" y="77"/>
                    </a:lnTo>
                    <a:lnTo>
                      <a:pt x="11" y="76"/>
                    </a:lnTo>
                    <a:lnTo>
                      <a:pt x="13" y="73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5" y="66"/>
                    </a:lnTo>
                    <a:lnTo>
                      <a:pt x="17" y="65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6" y="43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4" y="35"/>
                    </a:lnTo>
                    <a:lnTo>
                      <a:pt x="36" y="34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4" y="24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2" y="20"/>
                    </a:lnTo>
                    <a:lnTo>
                      <a:pt x="74" y="18"/>
                    </a:lnTo>
                    <a:lnTo>
                      <a:pt x="75" y="16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83" y="12"/>
                    </a:lnTo>
                    <a:lnTo>
                      <a:pt x="84" y="11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90" y="8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5" y="4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10" y="0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6" y="7"/>
                    </a:lnTo>
                    <a:lnTo>
                      <a:pt x="116" y="7"/>
                    </a:lnTo>
                    <a:lnTo>
                      <a:pt x="120" y="9"/>
                    </a:lnTo>
                    <a:lnTo>
                      <a:pt x="120" y="9"/>
                    </a:lnTo>
                    <a:lnTo>
                      <a:pt x="124" y="11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41" y="12"/>
                    </a:lnTo>
                    <a:lnTo>
                      <a:pt x="143" y="9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2996" y="3706"/>
                <a:ext cx="19" cy="22"/>
              </a:xfrm>
              <a:custGeom>
                <a:avLst/>
                <a:gdLst>
                  <a:gd name="T0" fmla="*/ 40 w 102"/>
                  <a:gd name="T1" fmla="*/ 37 h 120"/>
                  <a:gd name="T2" fmla="*/ 46 w 102"/>
                  <a:gd name="T3" fmla="*/ 37 h 120"/>
                  <a:gd name="T4" fmla="*/ 54 w 102"/>
                  <a:gd name="T5" fmla="*/ 37 h 120"/>
                  <a:gd name="T6" fmla="*/ 57 w 102"/>
                  <a:gd name="T7" fmla="*/ 33 h 120"/>
                  <a:gd name="T8" fmla="*/ 64 w 102"/>
                  <a:gd name="T9" fmla="*/ 29 h 120"/>
                  <a:gd name="T10" fmla="*/ 67 w 102"/>
                  <a:gd name="T11" fmla="*/ 25 h 120"/>
                  <a:gd name="T12" fmla="*/ 69 w 102"/>
                  <a:gd name="T13" fmla="*/ 18 h 120"/>
                  <a:gd name="T14" fmla="*/ 72 w 102"/>
                  <a:gd name="T15" fmla="*/ 11 h 120"/>
                  <a:gd name="T16" fmla="*/ 76 w 102"/>
                  <a:gd name="T17" fmla="*/ 9 h 120"/>
                  <a:gd name="T18" fmla="*/ 79 w 102"/>
                  <a:gd name="T19" fmla="*/ 6 h 120"/>
                  <a:gd name="T20" fmla="*/ 77 w 102"/>
                  <a:gd name="T21" fmla="*/ 3 h 120"/>
                  <a:gd name="T22" fmla="*/ 77 w 102"/>
                  <a:gd name="T23" fmla="*/ 0 h 120"/>
                  <a:gd name="T24" fmla="*/ 80 w 102"/>
                  <a:gd name="T25" fmla="*/ 0 h 120"/>
                  <a:gd name="T26" fmla="*/ 83 w 102"/>
                  <a:gd name="T27" fmla="*/ 2 h 120"/>
                  <a:gd name="T28" fmla="*/ 91 w 102"/>
                  <a:gd name="T29" fmla="*/ 6 h 120"/>
                  <a:gd name="T30" fmla="*/ 99 w 102"/>
                  <a:gd name="T31" fmla="*/ 11 h 120"/>
                  <a:gd name="T32" fmla="*/ 102 w 102"/>
                  <a:gd name="T33" fmla="*/ 15 h 120"/>
                  <a:gd name="T34" fmla="*/ 102 w 102"/>
                  <a:gd name="T35" fmla="*/ 21 h 120"/>
                  <a:gd name="T36" fmla="*/ 94 w 102"/>
                  <a:gd name="T37" fmla="*/ 22 h 120"/>
                  <a:gd name="T38" fmla="*/ 92 w 102"/>
                  <a:gd name="T39" fmla="*/ 25 h 120"/>
                  <a:gd name="T40" fmla="*/ 90 w 102"/>
                  <a:gd name="T41" fmla="*/ 33 h 120"/>
                  <a:gd name="T42" fmla="*/ 88 w 102"/>
                  <a:gd name="T43" fmla="*/ 40 h 120"/>
                  <a:gd name="T44" fmla="*/ 88 w 102"/>
                  <a:gd name="T45" fmla="*/ 49 h 120"/>
                  <a:gd name="T46" fmla="*/ 88 w 102"/>
                  <a:gd name="T47" fmla="*/ 53 h 120"/>
                  <a:gd name="T48" fmla="*/ 91 w 102"/>
                  <a:gd name="T49" fmla="*/ 56 h 120"/>
                  <a:gd name="T50" fmla="*/ 91 w 102"/>
                  <a:gd name="T51" fmla="*/ 64 h 120"/>
                  <a:gd name="T52" fmla="*/ 87 w 102"/>
                  <a:gd name="T53" fmla="*/ 66 h 120"/>
                  <a:gd name="T54" fmla="*/ 84 w 102"/>
                  <a:gd name="T55" fmla="*/ 66 h 120"/>
                  <a:gd name="T56" fmla="*/ 79 w 102"/>
                  <a:gd name="T57" fmla="*/ 68 h 120"/>
                  <a:gd name="T58" fmla="*/ 76 w 102"/>
                  <a:gd name="T59" fmla="*/ 71 h 120"/>
                  <a:gd name="T60" fmla="*/ 67 w 102"/>
                  <a:gd name="T61" fmla="*/ 71 h 120"/>
                  <a:gd name="T62" fmla="*/ 59 w 102"/>
                  <a:gd name="T63" fmla="*/ 71 h 120"/>
                  <a:gd name="T64" fmla="*/ 53 w 102"/>
                  <a:gd name="T65" fmla="*/ 72 h 120"/>
                  <a:gd name="T66" fmla="*/ 52 w 102"/>
                  <a:gd name="T67" fmla="*/ 74 h 120"/>
                  <a:gd name="T68" fmla="*/ 48 w 102"/>
                  <a:gd name="T69" fmla="*/ 80 h 120"/>
                  <a:gd name="T70" fmla="*/ 44 w 102"/>
                  <a:gd name="T71" fmla="*/ 89 h 120"/>
                  <a:gd name="T72" fmla="*/ 41 w 102"/>
                  <a:gd name="T73" fmla="*/ 93 h 120"/>
                  <a:gd name="T74" fmla="*/ 40 w 102"/>
                  <a:gd name="T75" fmla="*/ 95 h 120"/>
                  <a:gd name="T76" fmla="*/ 35 w 102"/>
                  <a:gd name="T77" fmla="*/ 103 h 120"/>
                  <a:gd name="T78" fmla="*/ 33 w 102"/>
                  <a:gd name="T79" fmla="*/ 112 h 120"/>
                  <a:gd name="T80" fmla="*/ 31 w 102"/>
                  <a:gd name="T81" fmla="*/ 120 h 120"/>
                  <a:gd name="T82" fmla="*/ 25 w 102"/>
                  <a:gd name="T83" fmla="*/ 120 h 120"/>
                  <a:gd name="T84" fmla="*/ 18 w 102"/>
                  <a:gd name="T85" fmla="*/ 116 h 120"/>
                  <a:gd name="T86" fmla="*/ 15 w 102"/>
                  <a:gd name="T87" fmla="*/ 112 h 120"/>
                  <a:gd name="T88" fmla="*/ 14 w 102"/>
                  <a:gd name="T89" fmla="*/ 109 h 120"/>
                  <a:gd name="T90" fmla="*/ 11 w 102"/>
                  <a:gd name="T91" fmla="*/ 105 h 120"/>
                  <a:gd name="T92" fmla="*/ 8 w 102"/>
                  <a:gd name="T93" fmla="*/ 102 h 120"/>
                  <a:gd name="T94" fmla="*/ 7 w 102"/>
                  <a:gd name="T95" fmla="*/ 101 h 120"/>
                  <a:gd name="T96" fmla="*/ 2 w 102"/>
                  <a:gd name="T97" fmla="*/ 93 h 120"/>
                  <a:gd name="T98" fmla="*/ 0 w 102"/>
                  <a:gd name="T99" fmla="*/ 85 h 120"/>
                  <a:gd name="T100" fmla="*/ 2 w 102"/>
                  <a:gd name="T101" fmla="*/ 83 h 120"/>
                  <a:gd name="T102" fmla="*/ 7 w 102"/>
                  <a:gd name="T103" fmla="*/ 79 h 120"/>
                  <a:gd name="T104" fmla="*/ 8 w 102"/>
                  <a:gd name="T105" fmla="*/ 76 h 120"/>
                  <a:gd name="T106" fmla="*/ 10 w 102"/>
                  <a:gd name="T107" fmla="*/ 74 h 120"/>
                  <a:gd name="T108" fmla="*/ 12 w 102"/>
                  <a:gd name="T109" fmla="*/ 67 h 120"/>
                  <a:gd name="T110" fmla="*/ 14 w 102"/>
                  <a:gd name="T111" fmla="*/ 64 h 120"/>
                  <a:gd name="T112" fmla="*/ 15 w 102"/>
                  <a:gd name="T113" fmla="*/ 60 h 120"/>
                  <a:gd name="T114" fmla="*/ 22 w 102"/>
                  <a:gd name="T115" fmla="*/ 56 h 120"/>
                  <a:gd name="T116" fmla="*/ 25 w 102"/>
                  <a:gd name="T117" fmla="*/ 53 h 120"/>
                  <a:gd name="T118" fmla="*/ 26 w 102"/>
                  <a:gd name="T119" fmla="*/ 47 h 120"/>
                  <a:gd name="T120" fmla="*/ 27 w 102"/>
                  <a:gd name="T121" fmla="*/ 44 h 120"/>
                  <a:gd name="T122" fmla="*/ 37 w 102"/>
                  <a:gd name="T123" fmla="*/ 38 h 120"/>
                  <a:gd name="T124" fmla="*/ 40 w 102"/>
                  <a:gd name="T125" fmla="*/ 3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" h="120">
                    <a:moveTo>
                      <a:pt x="40" y="37"/>
                    </a:moveTo>
                    <a:lnTo>
                      <a:pt x="40" y="37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54" y="37"/>
                    </a:lnTo>
                    <a:lnTo>
                      <a:pt x="54" y="37"/>
                    </a:lnTo>
                    <a:lnTo>
                      <a:pt x="56" y="34"/>
                    </a:lnTo>
                    <a:lnTo>
                      <a:pt x="57" y="33"/>
                    </a:lnTo>
                    <a:lnTo>
                      <a:pt x="61" y="30"/>
                    </a:lnTo>
                    <a:lnTo>
                      <a:pt x="64" y="29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67" y="25"/>
                    </a:lnTo>
                    <a:lnTo>
                      <a:pt x="69" y="18"/>
                    </a:lnTo>
                    <a:lnTo>
                      <a:pt x="72" y="11"/>
                    </a:lnTo>
                    <a:lnTo>
                      <a:pt x="72" y="11"/>
                    </a:lnTo>
                    <a:lnTo>
                      <a:pt x="75" y="10"/>
                    </a:lnTo>
                    <a:lnTo>
                      <a:pt x="76" y="9"/>
                    </a:lnTo>
                    <a:lnTo>
                      <a:pt x="79" y="9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7" y="3"/>
                    </a:lnTo>
                    <a:lnTo>
                      <a:pt x="77" y="2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9" y="11"/>
                    </a:lnTo>
                    <a:lnTo>
                      <a:pt x="99" y="11"/>
                    </a:lnTo>
                    <a:lnTo>
                      <a:pt x="101" y="13"/>
                    </a:lnTo>
                    <a:lnTo>
                      <a:pt x="102" y="15"/>
                    </a:lnTo>
                    <a:lnTo>
                      <a:pt x="102" y="21"/>
                    </a:lnTo>
                    <a:lnTo>
                      <a:pt x="102" y="21"/>
                    </a:lnTo>
                    <a:lnTo>
                      <a:pt x="98" y="21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2" y="25"/>
                    </a:lnTo>
                    <a:lnTo>
                      <a:pt x="91" y="28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88" y="40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8" y="53"/>
                    </a:lnTo>
                    <a:lnTo>
                      <a:pt x="88" y="53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1" y="60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87" y="66"/>
                    </a:lnTo>
                    <a:lnTo>
                      <a:pt x="84" y="66"/>
                    </a:lnTo>
                    <a:lnTo>
                      <a:pt x="84" y="66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7" y="71"/>
                    </a:lnTo>
                    <a:lnTo>
                      <a:pt x="59" y="71"/>
                    </a:lnTo>
                    <a:lnTo>
                      <a:pt x="59" y="71"/>
                    </a:lnTo>
                    <a:lnTo>
                      <a:pt x="54" y="71"/>
                    </a:lnTo>
                    <a:lnTo>
                      <a:pt x="53" y="72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49" y="76"/>
                    </a:lnTo>
                    <a:lnTo>
                      <a:pt x="48" y="80"/>
                    </a:lnTo>
                    <a:lnTo>
                      <a:pt x="46" y="86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1" y="93"/>
                    </a:lnTo>
                    <a:lnTo>
                      <a:pt x="40" y="95"/>
                    </a:lnTo>
                    <a:lnTo>
                      <a:pt x="40" y="95"/>
                    </a:lnTo>
                    <a:lnTo>
                      <a:pt x="35" y="103"/>
                    </a:lnTo>
                    <a:lnTo>
                      <a:pt x="35" y="103"/>
                    </a:lnTo>
                    <a:lnTo>
                      <a:pt x="34" y="108"/>
                    </a:lnTo>
                    <a:lnTo>
                      <a:pt x="33" y="112"/>
                    </a:lnTo>
                    <a:lnTo>
                      <a:pt x="31" y="120"/>
                    </a:lnTo>
                    <a:lnTo>
                      <a:pt x="31" y="120"/>
                    </a:lnTo>
                    <a:lnTo>
                      <a:pt x="27" y="120"/>
                    </a:lnTo>
                    <a:lnTo>
                      <a:pt x="25" y="120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16" y="114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14" y="109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0" y="89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3" y="82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8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4" y="64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9" y="59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5" y="53"/>
                    </a:lnTo>
                    <a:lnTo>
                      <a:pt x="25" y="51"/>
                    </a:lnTo>
                    <a:lnTo>
                      <a:pt x="26" y="47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33" y="40"/>
                    </a:lnTo>
                    <a:lnTo>
                      <a:pt x="37" y="38"/>
                    </a:lnTo>
                    <a:lnTo>
                      <a:pt x="40" y="37"/>
                    </a:lnTo>
                    <a:lnTo>
                      <a:pt x="40" y="37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814708" y="4816304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HI</a:t>
              </a:r>
              <a:endParaRPr lang="en-US" sz="1400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836628" y="2836944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ID</a:t>
              </a:r>
              <a:endParaRPr lang="en-US" sz="14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195888" y="4576242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TX</a:t>
              </a:r>
              <a:endParaRPr lang="en-US" sz="1400" dirty="0"/>
            </a:p>
          </p:txBody>
        </p:sp>
      </p:grpSp>
      <p:sp>
        <p:nvSpPr>
          <p:cNvPr id="210" name="Rectangle 209"/>
          <p:cNvSpPr/>
          <p:nvPr/>
        </p:nvSpPr>
        <p:spPr>
          <a:xfrm>
            <a:off x="7121406" y="2164054"/>
            <a:ext cx="27432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7337670" y="2120512"/>
            <a:ext cx="1370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Round 1 Test State</a:t>
            </a:r>
            <a:endParaRPr lang="en-US" sz="1200" dirty="0"/>
          </a:p>
        </p:txBody>
      </p:sp>
      <p:sp>
        <p:nvSpPr>
          <p:cNvPr id="212" name="Rectangle 211"/>
          <p:cNvSpPr/>
          <p:nvPr/>
        </p:nvSpPr>
        <p:spPr>
          <a:xfrm>
            <a:off x="7121406" y="2414413"/>
            <a:ext cx="27432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TextBox 212"/>
          <p:cNvSpPr txBox="1"/>
          <p:nvPr/>
        </p:nvSpPr>
        <p:spPr>
          <a:xfrm>
            <a:off x="7337670" y="2370871"/>
            <a:ext cx="1516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Round 1 Design State</a:t>
            </a:r>
            <a:endParaRPr lang="en-US" sz="1200" dirty="0"/>
          </a:p>
        </p:txBody>
      </p:sp>
      <p:sp>
        <p:nvSpPr>
          <p:cNvPr id="220" name="TextBox 219"/>
          <p:cNvSpPr txBox="1"/>
          <p:nvPr/>
        </p:nvSpPr>
        <p:spPr>
          <a:xfrm>
            <a:off x="426720" y="1438122"/>
            <a:ext cx="8426994" cy="37942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State participation in SIM model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05250" y="2039766"/>
            <a:ext cx="4972050" cy="4033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46331"/>
          </a:xfrm>
        </p:spPr>
        <p:txBody>
          <a:bodyPr/>
          <a:lstStyle/>
          <a:p>
            <a:r>
              <a:rPr lang="en-US" sz="3600" b="1" dirty="0" smtClean="0"/>
              <a:t>SIM Round 1 efforts to date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815"/>
            <a:ext cx="3314700" cy="3908762"/>
          </a:xfrm>
        </p:spPr>
        <p:txBody>
          <a:bodyPr/>
          <a:lstStyle/>
          <a:p>
            <a:r>
              <a:rPr lang="en-US" dirty="0" smtClean="0"/>
              <a:t>19 States participated</a:t>
            </a:r>
          </a:p>
          <a:p>
            <a:endParaRPr lang="en-US" dirty="0" smtClean="0"/>
          </a:p>
          <a:p>
            <a:r>
              <a:rPr lang="en-US" dirty="0" smtClean="0"/>
              <a:t>Significant outreach conducted:</a:t>
            </a:r>
          </a:p>
          <a:p>
            <a:pPr lvl="1"/>
            <a:r>
              <a:rPr lang="en-US" dirty="0" smtClean="0"/>
              <a:t>100 commercial payers</a:t>
            </a:r>
          </a:p>
          <a:p>
            <a:pPr lvl="1"/>
            <a:r>
              <a:rPr lang="en-US" dirty="0" smtClean="0"/>
              <a:t>5,200 stakeholders</a:t>
            </a:r>
          </a:p>
          <a:p>
            <a:pPr lvl="1"/>
            <a:r>
              <a:rPr lang="en-US" dirty="0" smtClean="0"/>
              <a:t>1,300 meetings</a:t>
            </a:r>
          </a:p>
          <a:p>
            <a:endParaRPr lang="en-US" dirty="0" smtClean="0"/>
          </a:p>
          <a:p>
            <a:r>
              <a:rPr lang="en-US" dirty="0" smtClean="0"/>
              <a:t>State Health Innovation Plans posted publicly on state websites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27251"/>
            <a:ext cx="3867150" cy="4001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Model Design States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05250" y="927251"/>
            <a:ext cx="3867150" cy="4001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Model Test States (ongoing)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05250" y="1296815"/>
            <a:ext cx="4972050" cy="42165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6 States participating: AR, OR, ME, MA, MN, and VT</a:t>
            </a:r>
          </a:p>
          <a:p>
            <a:r>
              <a:rPr lang="en-US" dirty="0" smtClean="0"/>
              <a:t>Building foundation of participating payers and providers</a:t>
            </a:r>
          </a:p>
          <a:p>
            <a:r>
              <a:rPr lang="en-US" dirty="0" smtClean="0"/>
              <a:t>Testing different types and combinations of delivery system models</a:t>
            </a:r>
          </a:p>
          <a:p>
            <a:r>
              <a:rPr lang="en-US" dirty="0" smtClean="0"/>
              <a:t>Complementing payment and service delivery models with enabling strategies:</a:t>
            </a:r>
          </a:p>
          <a:p>
            <a:pPr lvl="1"/>
            <a:r>
              <a:rPr lang="en-US" dirty="0" smtClean="0"/>
              <a:t>Workforce development</a:t>
            </a:r>
          </a:p>
          <a:p>
            <a:pPr lvl="1"/>
            <a:r>
              <a:rPr lang="en-US" dirty="0" smtClean="0"/>
              <a:t>Health Information Technology (HIT)</a:t>
            </a:r>
          </a:p>
          <a:p>
            <a:pPr lvl="1"/>
            <a:r>
              <a:rPr lang="en-US" dirty="0" smtClean="0"/>
              <a:t>Data aggregation and analytics</a:t>
            </a:r>
          </a:p>
          <a:p>
            <a:pPr lvl="1"/>
            <a:r>
              <a:rPr lang="en-US" dirty="0" smtClean="0"/>
              <a:t>Learning collaboratives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" y="1296815"/>
            <a:ext cx="842010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80430" y="1296815"/>
            <a:ext cx="0" cy="474589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71450" y="6239386"/>
            <a:ext cx="1911324" cy="61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71450" y="6027004"/>
            <a:ext cx="8754186" cy="29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45821" y="1760415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00"/>
            <a:ext cx="8362950" cy="1569660"/>
          </a:xfrm>
        </p:spPr>
        <p:txBody>
          <a:bodyPr/>
          <a:lstStyle/>
          <a:p>
            <a:pPr marL="290513"/>
            <a:r>
              <a:rPr lang="en-US" b="1" dirty="0" smtClean="0"/>
              <a:t>Round 1 Test </a:t>
            </a:r>
            <a:r>
              <a:rPr lang="en-US" b="1" dirty="0"/>
              <a:t>States </a:t>
            </a:r>
            <a:r>
              <a:rPr lang="en-US" b="1" dirty="0" smtClean="0"/>
              <a:t>are testing </a:t>
            </a:r>
            <a:r>
              <a:rPr lang="en-US" b="1" dirty="0"/>
              <a:t>different types and combinations of delivery system models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77364" y="4938002"/>
            <a:ext cx="538133" cy="447238"/>
          </a:xfrm>
          <a:custGeom>
            <a:avLst/>
            <a:gdLst>
              <a:gd name="T0" fmla="*/ 0 w 483"/>
              <a:gd name="T1" fmla="*/ 275 h 401"/>
              <a:gd name="T2" fmla="*/ 8 w 483"/>
              <a:gd name="T3" fmla="*/ 259 h 401"/>
              <a:gd name="T4" fmla="*/ 7 w 483"/>
              <a:gd name="T5" fmla="*/ 235 h 401"/>
              <a:gd name="T6" fmla="*/ 28 w 483"/>
              <a:gd name="T7" fmla="*/ 207 h 401"/>
              <a:gd name="T8" fmla="*/ 34 w 483"/>
              <a:gd name="T9" fmla="*/ 200 h 401"/>
              <a:gd name="T10" fmla="*/ 34 w 483"/>
              <a:gd name="T11" fmla="*/ 200 h 401"/>
              <a:gd name="T12" fmla="*/ 32 w 483"/>
              <a:gd name="T13" fmla="*/ 198 h 401"/>
              <a:gd name="T14" fmla="*/ 44 w 483"/>
              <a:gd name="T15" fmla="*/ 180 h 401"/>
              <a:gd name="T16" fmla="*/ 43 w 483"/>
              <a:gd name="T17" fmla="*/ 180 h 401"/>
              <a:gd name="T18" fmla="*/ 57 w 483"/>
              <a:gd name="T19" fmla="*/ 144 h 401"/>
              <a:gd name="T20" fmla="*/ 67 w 483"/>
              <a:gd name="T21" fmla="*/ 128 h 401"/>
              <a:gd name="T22" fmla="*/ 71 w 483"/>
              <a:gd name="T23" fmla="*/ 112 h 401"/>
              <a:gd name="T24" fmla="*/ 81 w 483"/>
              <a:gd name="T25" fmla="*/ 83 h 401"/>
              <a:gd name="T26" fmla="*/ 90 w 483"/>
              <a:gd name="T27" fmla="*/ 65 h 401"/>
              <a:gd name="T28" fmla="*/ 92 w 483"/>
              <a:gd name="T29" fmla="*/ 51 h 401"/>
              <a:gd name="T30" fmla="*/ 96 w 483"/>
              <a:gd name="T31" fmla="*/ 42 h 401"/>
              <a:gd name="T32" fmla="*/ 98 w 483"/>
              <a:gd name="T33" fmla="*/ 30 h 401"/>
              <a:gd name="T34" fmla="*/ 101 w 483"/>
              <a:gd name="T35" fmla="*/ 20 h 401"/>
              <a:gd name="T36" fmla="*/ 108 w 483"/>
              <a:gd name="T37" fmla="*/ 0 h 401"/>
              <a:gd name="T38" fmla="*/ 116 w 483"/>
              <a:gd name="T39" fmla="*/ 6 h 401"/>
              <a:gd name="T40" fmla="*/ 119 w 483"/>
              <a:gd name="T41" fmla="*/ 2 h 401"/>
              <a:gd name="T42" fmla="*/ 129 w 483"/>
              <a:gd name="T43" fmla="*/ 3 h 401"/>
              <a:gd name="T44" fmla="*/ 137 w 483"/>
              <a:gd name="T45" fmla="*/ 12 h 401"/>
              <a:gd name="T46" fmla="*/ 151 w 483"/>
              <a:gd name="T47" fmla="*/ 14 h 401"/>
              <a:gd name="T48" fmla="*/ 161 w 483"/>
              <a:gd name="T49" fmla="*/ 32 h 401"/>
              <a:gd name="T50" fmla="*/ 168 w 483"/>
              <a:gd name="T51" fmla="*/ 64 h 401"/>
              <a:gd name="T52" fmla="*/ 180 w 483"/>
              <a:gd name="T53" fmla="*/ 70 h 401"/>
              <a:gd name="T54" fmla="*/ 199 w 483"/>
              <a:gd name="T55" fmla="*/ 69 h 401"/>
              <a:gd name="T56" fmla="*/ 214 w 483"/>
              <a:gd name="T57" fmla="*/ 68 h 401"/>
              <a:gd name="T58" fmla="*/ 232 w 483"/>
              <a:gd name="T59" fmla="*/ 73 h 401"/>
              <a:gd name="T60" fmla="*/ 248 w 483"/>
              <a:gd name="T61" fmla="*/ 80 h 401"/>
              <a:gd name="T62" fmla="*/ 273 w 483"/>
              <a:gd name="T63" fmla="*/ 80 h 401"/>
              <a:gd name="T64" fmla="*/ 287 w 483"/>
              <a:gd name="T65" fmla="*/ 85 h 401"/>
              <a:gd name="T66" fmla="*/ 322 w 483"/>
              <a:gd name="T67" fmla="*/ 81 h 401"/>
              <a:gd name="T68" fmla="*/ 342 w 483"/>
              <a:gd name="T69" fmla="*/ 81 h 401"/>
              <a:gd name="T70" fmla="*/ 358 w 483"/>
              <a:gd name="T71" fmla="*/ 80 h 401"/>
              <a:gd name="T72" fmla="*/ 467 w 483"/>
              <a:gd name="T73" fmla="*/ 112 h 401"/>
              <a:gd name="T74" fmla="*/ 481 w 483"/>
              <a:gd name="T75" fmla="*/ 128 h 401"/>
              <a:gd name="T76" fmla="*/ 469 w 483"/>
              <a:gd name="T77" fmla="*/ 156 h 401"/>
              <a:gd name="T78" fmla="*/ 452 w 483"/>
              <a:gd name="T79" fmla="*/ 183 h 401"/>
              <a:gd name="T80" fmla="*/ 438 w 483"/>
              <a:gd name="T81" fmla="*/ 198 h 401"/>
              <a:gd name="T82" fmla="*/ 423 w 483"/>
              <a:gd name="T83" fmla="*/ 227 h 401"/>
              <a:gd name="T84" fmla="*/ 434 w 483"/>
              <a:gd name="T85" fmla="*/ 235 h 401"/>
              <a:gd name="T86" fmla="*/ 433 w 483"/>
              <a:gd name="T87" fmla="*/ 251 h 401"/>
              <a:gd name="T88" fmla="*/ 424 w 483"/>
              <a:gd name="T89" fmla="*/ 266 h 401"/>
              <a:gd name="T90" fmla="*/ 233 w 483"/>
              <a:gd name="T91" fmla="*/ 364 h 401"/>
              <a:gd name="T92" fmla="*/ 7 w 483"/>
              <a:gd name="T93" fmla="*/ 304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3" h="401">
                <a:moveTo>
                  <a:pt x="7" y="304"/>
                </a:moveTo>
                <a:lnTo>
                  <a:pt x="2" y="294"/>
                </a:lnTo>
                <a:lnTo>
                  <a:pt x="0" y="275"/>
                </a:lnTo>
                <a:lnTo>
                  <a:pt x="3" y="269"/>
                </a:lnTo>
                <a:lnTo>
                  <a:pt x="4" y="264"/>
                </a:lnTo>
                <a:lnTo>
                  <a:pt x="8" y="259"/>
                </a:lnTo>
                <a:lnTo>
                  <a:pt x="9" y="254"/>
                </a:lnTo>
                <a:lnTo>
                  <a:pt x="7" y="244"/>
                </a:lnTo>
                <a:lnTo>
                  <a:pt x="7" y="235"/>
                </a:lnTo>
                <a:lnTo>
                  <a:pt x="17" y="222"/>
                </a:lnTo>
                <a:lnTo>
                  <a:pt x="25" y="202"/>
                </a:lnTo>
                <a:lnTo>
                  <a:pt x="28" y="207"/>
                </a:lnTo>
                <a:lnTo>
                  <a:pt x="29" y="202"/>
                </a:lnTo>
                <a:lnTo>
                  <a:pt x="34" y="200"/>
                </a:lnTo>
                <a:lnTo>
                  <a:pt x="34" y="200"/>
                </a:lnTo>
                <a:lnTo>
                  <a:pt x="35" y="203"/>
                </a:lnTo>
                <a:lnTo>
                  <a:pt x="37" y="200"/>
                </a:lnTo>
                <a:lnTo>
                  <a:pt x="34" y="200"/>
                </a:lnTo>
                <a:lnTo>
                  <a:pt x="34" y="198"/>
                </a:lnTo>
                <a:lnTo>
                  <a:pt x="34" y="200"/>
                </a:lnTo>
                <a:lnTo>
                  <a:pt x="32" y="198"/>
                </a:lnTo>
                <a:lnTo>
                  <a:pt x="34" y="193"/>
                </a:lnTo>
                <a:lnTo>
                  <a:pt x="39" y="185"/>
                </a:lnTo>
                <a:lnTo>
                  <a:pt x="44" y="180"/>
                </a:lnTo>
                <a:lnTo>
                  <a:pt x="49" y="180"/>
                </a:lnTo>
                <a:lnTo>
                  <a:pt x="48" y="177"/>
                </a:lnTo>
                <a:lnTo>
                  <a:pt x="43" y="180"/>
                </a:lnTo>
                <a:lnTo>
                  <a:pt x="44" y="175"/>
                </a:lnTo>
                <a:lnTo>
                  <a:pt x="48" y="169"/>
                </a:lnTo>
                <a:lnTo>
                  <a:pt x="57" y="144"/>
                </a:lnTo>
                <a:lnTo>
                  <a:pt x="61" y="136"/>
                </a:lnTo>
                <a:lnTo>
                  <a:pt x="63" y="131"/>
                </a:lnTo>
                <a:lnTo>
                  <a:pt x="67" y="128"/>
                </a:lnTo>
                <a:lnTo>
                  <a:pt x="67" y="125"/>
                </a:lnTo>
                <a:lnTo>
                  <a:pt x="66" y="120"/>
                </a:lnTo>
                <a:lnTo>
                  <a:pt x="71" y="112"/>
                </a:lnTo>
                <a:lnTo>
                  <a:pt x="72" y="102"/>
                </a:lnTo>
                <a:lnTo>
                  <a:pt x="80" y="88"/>
                </a:lnTo>
                <a:lnTo>
                  <a:pt x="81" y="83"/>
                </a:lnTo>
                <a:lnTo>
                  <a:pt x="86" y="75"/>
                </a:lnTo>
                <a:lnTo>
                  <a:pt x="87" y="70"/>
                </a:lnTo>
                <a:lnTo>
                  <a:pt x="90" y="65"/>
                </a:lnTo>
                <a:lnTo>
                  <a:pt x="90" y="60"/>
                </a:lnTo>
                <a:lnTo>
                  <a:pt x="92" y="55"/>
                </a:lnTo>
                <a:lnTo>
                  <a:pt x="92" y="51"/>
                </a:lnTo>
                <a:lnTo>
                  <a:pt x="97" y="53"/>
                </a:lnTo>
                <a:lnTo>
                  <a:pt x="95" y="47"/>
                </a:lnTo>
                <a:lnTo>
                  <a:pt x="96" y="42"/>
                </a:lnTo>
                <a:lnTo>
                  <a:pt x="101" y="37"/>
                </a:lnTo>
                <a:lnTo>
                  <a:pt x="98" y="35"/>
                </a:lnTo>
                <a:lnTo>
                  <a:pt x="98" y="30"/>
                </a:lnTo>
                <a:lnTo>
                  <a:pt x="101" y="25"/>
                </a:lnTo>
                <a:lnTo>
                  <a:pt x="102" y="20"/>
                </a:lnTo>
                <a:lnTo>
                  <a:pt x="101" y="20"/>
                </a:lnTo>
                <a:lnTo>
                  <a:pt x="105" y="15"/>
                </a:lnTo>
                <a:lnTo>
                  <a:pt x="107" y="5"/>
                </a:lnTo>
                <a:lnTo>
                  <a:pt x="108" y="0"/>
                </a:lnTo>
                <a:lnTo>
                  <a:pt x="113" y="3"/>
                </a:lnTo>
                <a:lnTo>
                  <a:pt x="115" y="5"/>
                </a:lnTo>
                <a:lnTo>
                  <a:pt x="116" y="6"/>
                </a:lnTo>
                <a:lnTo>
                  <a:pt x="113" y="3"/>
                </a:lnTo>
                <a:lnTo>
                  <a:pt x="115" y="1"/>
                </a:lnTo>
                <a:lnTo>
                  <a:pt x="119" y="2"/>
                </a:lnTo>
                <a:lnTo>
                  <a:pt x="120" y="5"/>
                </a:lnTo>
                <a:lnTo>
                  <a:pt x="124" y="5"/>
                </a:lnTo>
                <a:lnTo>
                  <a:pt x="129" y="3"/>
                </a:lnTo>
                <a:lnTo>
                  <a:pt x="134" y="7"/>
                </a:lnTo>
                <a:lnTo>
                  <a:pt x="136" y="11"/>
                </a:lnTo>
                <a:lnTo>
                  <a:pt x="137" y="12"/>
                </a:lnTo>
                <a:lnTo>
                  <a:pt x="142" y="14"/>
                </a:lnTo>
                <a:lnTo>
                  <a:pt x="147" y="12"/>
                </a:lnTo>
                <a:lnTo>
                  <a:pt x="151" y="14"/>
                </a:lnTo>
                <a:lnTo>
                  <a:pt x="154" y="17"/>
                </a:lnTo>
                <a:lnTo>
                  <a:pt x="159" y="22"/>
                </a:lnTo>
                <a:lnTo>
                  <a:pt x="161" y="32"/>
                </a:lnTo>
                <a:lnTo>
                  <a:pt x="159" y="58"/>
                </a:lnTo>
                <a:lnTo>
                  <a:pt x="160" y="60"/>
                </a:lnTo>
                <a:lnTo>
                  <a:pt x="168" y="64"/>
                </a:lnTo>
                <a:lnTo>
                  <a:pt x="173" y="66"/>
                </a:lnTo>
                <a:lnTo>
                  <a:pt x="175" y="68"/>
                </a:lnTo>
                <a:lnTo>
                  <a:pt x="180" y="70"/>
                </a:lnTo>
                <a:lnTo>
                  <a:pt x="185" y="71"/>
                </a:lnTo>
                <a:lnTo>
                  <a:pt x="195" y="70"/>
                </a:lnTo>
                <a:lnTo>
                  <a:pt x="199" y="69"/>
                </a:lnTo>
                <a:lnTo>
                  <a:pt x="204" y="66"/>
                </a:lnTo>
                <a:lnTo>
                  <a:pt x="209" y="66"/>
                </a:lnTo>
                <a:lnTo>
                  <a:pt x="214" y="68"/>
                </a:lnTo>
                <a:lnTo>
                  <a:pt x="223" y="69"/>
                </a:lnTo>
                <a:lnTo>
                  <a:pt x="228" y="71"/>
                </a:lnTo>
                <a:lnTo>
                  <a:pt x="232" y="73"/>
                </a:lnTo>
                <a:lnTo>
                  <a:pt x="238" y="76"/>
                </a:lnTo>
                <a:lnTo>
                  <a:pt x="238" y="80"/>
                </a:lnTo>
                <a:lnTo>
                  <a:pt x="248" y="80"/>
                </a:lnTo>
                <a:lnTo>
                  <a:pt x="253" y="81"/>
                </a:lnTo>
                <a:lnTo>
                  <a:pt x="268" y="79"/>
                </a:lnTo>
                <a:lnTo>
                  <a:pt x="273" y="80"/>
                </a:lnTo>
                <a:lnTo>
                  <a:pt x="278" y="84"/>
                </a:lnTo>
                <a:lnTo>
                  <a:pt x="282" y="85"/>
                </a:lnTo>
                <a:lnTo>
                  <a:pt x="287" y="85"/>
                </a:lnTo>
                <a:lnTo>
                  <a:pt x="297" y="83"/>
                </a:lnTo>
                <a:lnTo>
                  <a:pt x="307" y="81"/>
                </a:lnTo>
                <a:lnTo>
                  <a:pt x="322" y="81"/>
                </a:lnTo>
                <a:lnTo>
                  <a:pt x="327" y="79"/>
                </a:lnTo>
                <a:lnTo>
                  <a:pt x="331" y="80"/>
                </a:lnTo>
                <a:lnTo>
                  <a:pt x="342" y="81"/>
                </a:lnTo>
                <a:lnTo>
                  <a:pt x="347" y="83"/>
                </a:lnTo>
                <a:lnTo>
                  <a:pt x="352" y="84"/>
                </a:lnTo>
                <a:lnTo>
                  <a:pt x="358" y="80"/>
                </a:lnTo>
                <a:lnTo>
                  <a:pt x="405" y="92"/>
                </a:lnTo>
                <a:lnTo>
                  <a:pt x="467" y="104"/>
                </a:lnTo>
                <a:lnTo>
                  <a:pt x="467" y="112"/>
                </a:lnTo>
                <a:lnTo>
                  <a:pt x="469" y="117"/>
                </a:lnTo>
                <a:lnTo>
                  <a:pt x="472" y="119"/>
                </a:lnTo>
                <a:lnTo>
                  <a:pt x="481" y="128"/>
                </a:lnTo>
                <a:lnTo>
                  <a:pt x="483" y="138"/>
                </a:lnTo>
                <a:lnTo>
                  <a:pt x="480" y="143"/>
                </a:lnTo>
                <a:lnTo>
                  <a:pt x="469" y="156"/>
                </a:lnTo>
                <a:lnTo>
                  <a:pt x="462" y="169"/>
                </a:lnTo>
                <a:lnTo>
                  <a:pt x="453" y="180"/>
                </a:lnTo>
                <a:lnTo>
                  <a:pt x="452" y="183"/>
                </a:lnTo>
                <a:lnTo>
                  <a:pt x="449" y="188"/>
                </a:lnTo>
                <a:lnTo>
                  <a:pt x="446" y="193"/>
                </a:lnTo>
                <a:lnTo>
                  <a:pt x="438" y="198"/>
                </a:lnTo>
                <a:lnTo>
                  <a:pt x="432" y="208"/>
                </a:lnTo>
                <a:lnTo>
                  <a:pt x="427" y="212"/>
                </a:lnTo>
                <a:lnTo>
                  <a:pt x="423" y="227"/>
                </a:lnTo>
                <a:lnTo>
                  <a:pt x="425" y="231"/>
                </a:lnTo>
                <a:lnTo>
                  <a:pt x="430" y="232"/>
                </a:lnTo>
                <a:lnTo>
                  <a:pt x="434" y="235"/>
                </a:lnTo>
                <a:lnTo>
                  <a:pt x="438" y="240"/>
                </a:lnTo>
                <a:lnTo>
                  <a:pt x="434" y="245"/>
                </a:lnTo>
                <a:lnTo>
                  <a:pt x="433" y="251"/>
                </a:lnTo>
                <a:lnTo>
                  <a:pt x="429" y="261"/>
                </a:lnTo>
                <a:lnTo>
                  <a:pt x="427" y="263"/>
                </a:lnTo>
                <a:lnTo>
                  <a:pt x="424" y="266"/>
                </a:lnTo>
                <a:lnTo>
                  <a:pt x="397" y="401"/>
                </a:lnTo>
                <a:lnTo>
                  <a:pt x="329" y="387"/>
                </a:lnTo>
                <a:lnTo>
                  <a:pt x="233" y="364"/>
                </a:lnTo>
                <a:lnTo>
                  <a:pt x="130" y="338"/>
                </a:lnTo>
                <a:lnTo>
                  <a:pt x="8" y="304"/>
                </a:lnTo>
                <a:lnTo>
                  <a:pt x="7" y="304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77051" y="4058783"/>
            <a:ext cx="512927" cy="579749"/>
          </a:xfrm>
          <a:custGeom>
            <a:avLst/>
            <a:gdLst>
              <a:gd name="T0" fmla="*/ 104 w 394"/>
              <a:gd name="T1" fmla="*/ 28 h 445"/>
              <a:gd name="T2" fmla="*/ 108 w 394"/>
              <a:gd name="T3" fmla="*/ 1 h 445"/>
              <a:gd name="T4" fmla="*/ 125 w 394"/>
              <a:gd name="T5" fmla="*/ 22 h 445"/>
              <a:gd name="T6" fmla="*/ 132 w 394"/>
              <a:gd name="T7" fmla="*/ 48 h 445"/>
              <a:gd name="T8" fmla="*/ 152 w 394"/>
              <a:gd name="T9" fmla="*/ 53 h 445"/>
              <a:gd name="T10" fmla="*/ 180 w 394"/>
              <a:gd name="T11" fmla="*/ 63 h 445"/>
              <a:gd name="T12" fmla="*/ 198 w 394"/>
              <a:gd name="T13" fmla="*/ 54 h 445"/>
              <a:gd name="T14" fmla="*/ 205 w 394"/>
              <a:gd name="T15" fmla="*/ 53 h 445"/>
              <a:gd name="T16" fmla="*/ 234 w 394"/>
              <a:gd name="T17" fmla="*/ 66 h 445"/>
              <a:gd name="T18" fmla="*/ 244 w 394"/>
              <a:gd name="T19" fmla="*/ 74 h 445"/>
              <a:gd name="T20" fmla="*/ 254 w 394"/>
              <a:gd name="T21" fmla="*/ 73 h 445"/>
              <a:gd name="T22" fmla="*/ 268 w 394"/>
              <a:gd name="T23" fmla="*/ 78 h 445"/>
              <a:gd name="T24" fmla="*/ 292 w 394"/>
              <a:gd name="T25" fmla="*/ 92 h 445"/>
              <a:gd name="T26" fmla="*/ 313 w 394"/>
              <a:gd name="T27" fmla="*/ 83 h 445"/>
              <a:gd name="T28" fmla="*/ 327 w 394"/>
              <a:gd name="T29" fmla="*/ 79 h 445"/>
              <a:gd name="T30" fmla="*/ 336 w 394"/>
              <a:gd name="T31" fmla="*/ 86 h 445"/>
              <a:gd name="T32" fmla="*/ 356 w 394"/>
              <a:gd name="T33" fmla="*/ 83 h 445"/>
              <a:gd name="T34" fmla="*/ 371 w 394"/>
              <a:gd name="T35" fmla="*/ 89 h 445"/>
              <a:gd name="T36" fmla="*/ 394 w 394"/>
              <a:gd name="T37" fmla="*/ 89 h 445"/>
              <a:gd name="T38" fmla="*/ 379 w 394"/>
              <a:gd name="T39" fmla="*/ 100 h 445"/>
              <a:gd name="T40" fmla="*/ 348 w 394"/>
              <a:gd name="T41" fmla="*/ 113 h 445"/>
              <a:gd name="T42" fmla="*/ 311 w 394"/>
              <a:gd name="T43" fmla="*/ 149 h 445"/>
              <a:gd name="T44" fmla="*/ 289 w 394"/>
              <a:gd name="T45" fmla="*/ 171 h 445"/>
              <a:gd name="T46" fmla="*/ 268 w 394"/>
              <a:gd name="T47" fmla="*/ 190 h 445"/>
              <a:gd name="T48" fmla="*/ 263 w 394"/>
              <a:gd name="T49" fmla="*/ 199 h 445"/>
              <a:gd name="T50" fmla="*/ 260 w 394"/>
              <a:gd name="T51" fmla="*/ 243 h 445"/>
              <a:gd name="T52" fmla="*/ 238 w 394"/>
              <a:gd name="T53" fmla="*/ 259 h 445"/>
              <a:gd name="T54" fmla="*/ 230 w 394"/>
              <a:gd name="T55" fmla="*/ 273 h 445"/>
              <a:gd name="T56" fmla="*/ 239 w 394"/>
              <a:gd name="T57" fmla="*/ 284 h 445"/>
              <a:gd name="T58" fmla="*/ 240 w 394"/>
              <a:gd name="T59" fmla="*/ 316 h 445"/>
              <a:gd name="T60" fmla="*/ 240 w 394"/>
              <a:gd name="T61" fmla="*/ 340 h 445"/>
              <a:gd name="T62" fmla="*/ 250 w 394"/>
              <a:gd name="T63" fmla="*/ 355 h 445"/>
              <a:gd name="T64" fmla="*/ 267 w 394"/>
              <a:gd name="T65" fmla="*/ 365 h 445"/>
              <a:gd name="T66" fmla="*/ 286 w 394"/>
              <a:gd name="T67" fmla="*/ 374 h 445"/>
              <a:gd name="T68" fmla="*/ 307 w 394"/>
              <a:gd name="T69" fmla="*/ 395 h 445"/>
              <a:gd name="T70" fmla="*/ 321 w 394"/>
              <a:gd name="T71" fmla="*/ 405 h 445"/>
              <a:gd name="T72" fmla="*/ 328 w 394"/>
              <a:gd name="T73" fmla="*/ 429 h 445"/>
              <a:gd name="T74" fmla="*/ 272 w 394"/>
              <a:gd name="T75" fmla="*/ 439 h 445"/>
              <a:gd name="T76" fmla="*/ 43 w 394"/>
              <a:gd name="T77" fmla="*/ 445 h 445"/>
              <a:gd name="T78" fmla="*/ 33 w 394"/>
              <a:gd name="T79" fmla="*/ 301 h 445"/>
              <a:gd name="T80" fmla="*/ 19 w 394"/>
              <a:gd name="T81" fmla="*/ 286 h 445"/>
              <a:gd name="T82" fmla="*/ 30 w 394"/>
              <a:gd name="T83" fmla="*/ 274 h 445"/>
              <a:gd name="T84" fmla="*/ 35 w 394"/>
              <a:gd name="T85" fmla="*/ 254 h 445"/>
              <a:gd name="T86" fmla="*/ 34 w 394"/>
              <a:gd name="T87" fmla="*/ 235 h 445"/>
              <a:gd name="T88" fmla="*/ 25 w 394"/>
              <a:gd name="T89" fmla="*/ 218 h 445"/>
              <a:gd name="T90" fmla="*/ 23 w 394"/>
              <a:gd name="T91" fmla="*/ 190 h 445"/>
              <a:gd name="T92" fmla="*/ 21 w 394"/>
              <a:gd name="T93" fmla="*/ 173 h 445"/>
              <a:gd name="T94" fmla="*/ 19 w 394"/>
              <a:gd name="T95" fmla="*/ 147 h 445"/>
              <a:gd name="T96" fmla="*/ 18 w 394"/>
              <a:gd name="T97" fmla="*/ 127 h 445"/>
              <a:gd name="T98" fmla="*/ 6 w 394"/>
              <a:gd name="T99" fmla="*/ 95 h 445"/>
              <a:gd name="T100" fmla="*/ 5 w 394"/>
              <a:gd name="T101" fmla="*/ 77 h 445"/>
              <a:gd name="T102" fmla="*/ 8 w 394"/>
              <a:gd name="T103" fmla="*/ 54 h 445"/>
              <a:gd name="T104" fmla="*/ 0 w 394"/>
              <a:gd name="T105" fmla="*/ 3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4" h="445">
                <a:moveTo>
                  <a:pt x="1" y="29"/>
                </a:moveTo>
                <a:lnTo>
                  <a:pt x="67" y="29"/>
                </a:lnTo>
                <a:lnTo>
                  <a:pt x="104" y="28"/>
                </a:lnTo>
                <a:lnTo>
                  <a:pt x="106" y="23"/>
                </a:lnTo>
                <a:lnTo>
                  <a:pt x="104" y="0"/>
                </a:lnTo>
                <a:lnTo>
                  <a:pt x="108" y="1"/>
                </a:lnTo>
                <a:lnTo>
                  <a:pt x="118" y="3"/>
                </a:lnTo>
                <a:lnTo>
                  <a:pt x="122" y="6"/>
                </a:lnTo>
                <a:lnTo>
                  <a:pt x="125" y="22"/>
                </a:lnTo>
                <a:lnTo>
                  <a:pt x="128" y="35"/>
                </a:lnTo>
                <a:lnTo>
                  <a:pt x="128" y="43"/>
                </a:lnTo>
                <a:lnTo>
                  <a:pt x="132" y="48"/>
                </a:lnTo>
                <a:lnTo>
                  <a:pt x="137" y="49"/>
                </a:lnTo>
                <a:lnTo>
                  <a:pt x="147" y="49"/>
                </a:lnTo>
                <a:lnTo>
                  <a:pt x="152" y="53"/>
                </a:lnTo>
                <a:lnTo>
                  <a:pt x="172" y="56"/>
                </a:lnTo>
                <a:lnTo>
                  <a:pt x="175" y="59"/>
                </a:lnTo>
                <a:lnTo>
                  <a:pt x="180" y="63"/>
                </a:lnTo>
                <a:lnTo>
                  <a:pt x="191" y="59"/>
                </a:lnTo>
                <a:lnTo>
                  <a:pt x="195" y="56"/>
                </a:lnTo>
                <a:lnTo>
                  <a:pt x="198" y="54"/>
                </a:lnTo>
                <a:lnTo>
                  <a:pt x="199" y="54"/>
                </a:lnTo>
                <a:lnTo>
                  <a:pt x="200" y="53"/>
                </a:lnTo>
                <a:lnTo>
                  <a:pt x="205" y="53"/>
                </a:lnTo>
                <a:lnTo>
                  <a:pt x="216" y="53"/>
                </a:lnTo>
                <a:lnTo>
                  <a:pt x="235" y="61"/>
                </a:lnTo>
                <a:lnTo>
                  <a:pt x="234" y="66"/>
                </a:lnTo>
                <a:lnTo>
                  <a:pt x="239" y="66"/>
                </a:lnTo>
                <a:lnTo>
                  <a:pt x="244" y="69"/>
                </a:lnTo>
                <a:lnTo>
                  <a:pt x="244" y="74"/>
                </a:lnTo>
                <a:lnTo>
                  <a:pt x="248" y="78"/>
                </a:lnTo>
                <a:lnTo>
                  <a:pt x="253" y="79"/>
                </a:lnTo>
                <a:lnTo>
                  <a:pt x="254" y="73"/>
                </a:lnTo>
                <a:lnTo>
                  <a:pt x="262" y="72"/>
                </a:lnTo>
                <a:lnTo>
                  <a:pt x="267" y="73"/>
                </a:lnTo>
                <a:lnTo>
                  <a:pt x="268" y="78"/>
                </a:lnTo>
                <a:lnTo>
                  <a:pt x="283" y="83"/>
                </a:lnTo>
                <a:lnTo>
                  <a:pt x="283" y="87"/>
                </a:lnTo>
                <a:lnTo>
                  <a:pt x="292" y="92"/>
                </a:lnTo>
                <a:lnTo>
                  <a:pt x="298" y="93"/>
                </a:lnTo>
                <a:lnTo>
                  <a:pt x="308" y="88"/>
                </a:lnTo>
                <a:lnTo>
                  <a:pt x="313" y="83"/>
                </a:lnTo>
                <a:lnTo>
                  <a:pt x="323" y="77"/>
                </a:lnTo>
                <a:lnTo>
                  <a:pt x="328" y="77"/>
                </a:lnTo>
                <a:lnTo>
                  <a:pt x="327" y="79"/>
                </a:lnTo>
                <a:lnTo>
                  <a:pt x="331" y="82"/>
                </a:lnTo>
                <a:lnTo>
                  <a:pt x="332" y="86"/>
                </a:lnTo>
                <a:lnTo>
                  <a:pt x="336" y="86"/>
                </a:lnTo>
                <a:lnTo>
                  <a:pt x="342" y="84"/>
                </a:lnTo>
                <a:lnTo>
                  <a:pt x="351" y="86"/>
                </a:lnTo>
                <a:lnTo>
                  <a:pt x="356" y="83"/>
                </a:lnTo>
                <a:lnTo>
                  <a:pt x="366" y="83"/>
                </a:lnTo>
                <a:lnTo>
                  <a:pt x="371" y="87"/>
                </a:lnTo>
                <a:lnTo>
                  <a:pt x="371" y="89"/>
                </a:lnTo>
                <a:lnTo>
                  <a:pt x="376" y="91"/>
                </a:lnTo>
                <a:lnTo>
                  <a:pt x="381" y="89"/>
                </a:lnTo>
                <a:lnTo>
                  <a:pt x="394" y="89"/>
                </a:lnTo>
                <a:lnTo>
                  <a:pt x="389" y="92"/>
                </a:lnTo>
                <a:lnTo>
                  <a:pt x="384" y="97"/>
                </a:lnTo>
                <a:lnTo>
                  <a:pt x="379" y="100"/>
                </a:lnTo>
                <a:lnTo>
                  <a:pt x="364" y="108"/>
                </a:lnTo>
                <a:lnTo>
                  <a:pt x="359" y="110"/>
                </a:lnTo>
                <a:lnTo>
                  <a:pt x="348" y="113"/>
                </a:lnTo>
                <a:lnTo>
                  <a:pt x="333" y="122"/>
                </a:lnTo>
                <a:lnTo>
                  <a:pt x="316" y="141"/>
                </a:lnTo>
                <a:lnTo>
                  <a:pt x="311" y="149"/>
                </a:lnTo>
                <a:lnTo>
                  <a:pt x="298" y="162"/>
                </a:lnTo>
                <a:lnTo>
                  <a:pt x="292" y="167"/>
                </a:lnTo>
                <a:lnTo>
                  <a:pt x="289" y="171"/>
                </a:lnTo>
                <a:lnTo>
                  <a:pt x="284" y="175"/>
                </a:lnTo>
                <a:lnTo>
                  <a:pt x="270" y="186"/>
                </a:lnTo>
                <a:lnTo>
                  <a:pt x="268" y="190"/>
                </a:lnTo>
                <a:lnTo>
                  <a:pt x="267" y="193"/>
                </a:lnTo>
                <a:lnTo>
                  <a:pt x="265" y="194"/>
                </a:lnTo>
                <a:lnTo>
                  <a:pt x="263" y="199"/>
                </a:lnTo>
                <a:lnTo>
                  <a:pt x="259" y="199"/>
                </a:lnTo>
                <a:lnTo>
                  <a:pt x="260" y="238"/>
                </a:lnTo>
                <a:lnTo>
                  <a:pt x="260" y="243"/>
                </a:lnTo>
                <a:lnTo>
                  <a:pt x="258" y="248"/>
                </a:lnTo>
                <a:lnTo>
                  <a:pt x="248" y="253"/>
                </a:lnTo>
                <a:lnTo>
                  <a:pt x="238" y="259"/>
                </a:lnTo>
                <a:lnTo>
                  <a:pt x="237" y="264"/>
                </a:lnTo>
                <a:lnTo>
                  <a:pt x="234" y="269"/>
                </a:lnTo>
                <a:lnTo>
                  <a:pt x="230" y="273"/>
                </a:lnTo>
                <a:lnTo>
                  <a:pt x="230" y="278"/>
                </a:lnTo>
                <a:lnTo>
                  <a:pt x="234" y="283"/>
                </a:lnTo>
                <a:lnTo>
                  <a:pt x="239" y="284"/>
                </a:lnTo>
                <a:lnTo>
                  <a:pt x="244" y="295"/>
                </a:lnTo>
                <a:lnTo>
                  <a:pt x="239" y="307"/>
                </a:lnTo>
                <a:lnTo>
                  <a:pt x="240" y="316"/>
                </a:lnTo>
                <a:lnTo>
                  <a:pt x="238" y="321"/>
                </a:lnTo>
                <a:lnTo>
                  <a:pt x="240" y="331"/>
                </a:lnTo>
                <a:lnTo>
                  <a:pt x="240" y="340"/>
                </a:lnTo>
                <a:lnTo>
                  <a:pt x="238" y="345"/>
                </a:lnTo>
                <a:lnTo>
                  <a:pt x="245" y="351"/>
                </a:lnTo>
                <a:lnTo>
                  <a:pt x="250" y="355"/>
                </a:lnTo>
                <a:lnTo>
                  <a:pt x="255" y="357"/>
                </a:lnTo>
                <a:lnTo>
                  <a:pt x="264" y="359"/>
                </a:lnTo>
                <a:lnTo>
                  <a:pt x="267" y="365"/>
                </a:lnTo>
                <a:lnTo>
                  <a:pt x="272" y="367"/>
                </a:lnTo>
                <a:lnTo>
                  <a:pt x="278" y="370"/>
                </a:lnTo>
                <a:lnTo>
                  <a:pt x="286" y="374"/>
                </a:lnTo>
                <a:lnTo>
                  <a:pt x="292" y="385"/>
                </a:lnTo>
                <a:lnTo>
                  <a:pt x="302" y="393"/>
                </a:lnTo>
                <a:lnTo>
                  <a:pt x="307" y="395"/>
                </a:lnTo>
                <a:lnTo>
                  <a:pt x="311" y="396"/>
                </a:lnTo>
                <a:lnTo>
                  <a:pt x="316" y="400"/>
                </a:lnTo>
                <a:lnTo>
                  <a:pt x="321" y="405"/>
                </a:lnTo>
                <a:lnTo>
                  <a:pt x="325" y="410"/>
                </a:lnTo>
                <a:lnTo>
                  <a:pt x="327" y="424"/>
                </a:lnTo>
                <a:lnTo>
                  <a:pt x="328" y="429"/>
                </a:lnTo>
                <a:lnTo>
                  <a:pt x="327" y="430"/>
                </a:lnTo>
                <a:lnTo>
                  <a:pt x="330" y="437"/>
                </a:lnTo>
                <a:lnTo>
                  <a:pt x="272" y="439"/>
                </a:lnTo>
                <a:lnTo>
                  <a:pt x="194" y="443"/>
                </a:lnTo>
                <a:lnTo>
                  <a:pt x="99" y="445"/>
                </a:lnTo>
                <a:lnTo>
                  <a:pt x="43" y="445"/>
                </a:lnTo>
                <a:lnTo>
                  <a:pt x="42" y="308"/>
                </a:lnTo>
                <a:lnTo>
                  <a:pt x="38" y="303"/>
                </a:lnTo>
                <a:lnTo>
                  <a:pt x="33" y="301"/>
                </a:lnTo>
                <a:lnTo>
                  <a:pt x="29" y="301"/>
                </a:lnTo>
                <a:lnTo>
                  <a:pt x="23" y="291"/>
                </a:lnTo>
                <a:lnTo>
                  <a:pt x="19" y="286"/>
                </a:lnTo>
                <a:lnTo>
                  <a:pt x="20" y="282"/>
                </a:lnTo>
                <a:lnTo>
                  <a:pt x="25" y="278"/>
                </a:lnTo>
                <a:lnTo>
                  <a:pt x="30" y="274"/>
                </a:lnTo>
                <a:lnTo>
                  <a:pt x="33" y="269"/>
                </a:lnTo>
                <a:lnTo>
                  <a:pt x="35" y="259"/>
                </a:lnTo>
                <a:lnTo>
                  <a:pt x="35" y="254"/>
                </a:lnTo>
                <a:lnTo>
                  <a:pt x="35" y="250"/>
                </a:lnTo>
                <a:lnTo>
                  <a:pt x="34" y="240"/>
                </a:lnTo>
                <a:lnTo>
                  <a:pt x="34" y="235"/>
                </a:lnTo>
                <a:lnTo>
                  <a:pt x="33" y="230"/>
                </a:lnTo>
                <a:lnTo>
                  <a:pt x="28" y="223"/>
                </a:lnTo>
                <a:lnTo>
                  <a:pt x="25" y="218"/>
                </a:lnTo>
                <a:lnTo>
                  <a:pt x="26" y="213"/>
                </a:lnTo>
                <a:lnTo>
                  <a:pt x="24" y="208"/>
                </a:lnTo>
                <a:lnTo>
                  <a:pt x="23" y="190"/>
                </a:lnTo>
                <a:lnTo>
                  <a:pt x="24" y="185"/>
                </a:lnTo>
                <a:lnTo>
                  <a:pt x="21" y="180"/>
                </a:lnTo>
                <a:lnTo>
                  <a:pt x="21" y="173"/>
                </a:lnTo>
                <a:lnTo>
                  <a:pt x="20" y="162"/>
                </a:lnTo>
                <a:lnTo>
                  <a:pt x="20" y="152"/>
                </a:lnTo>
                <a:lnTo>
                  <a:pt x="19" y="147"/>
                </a:lnTo>
                <a:lnTo>
                  <a:pt x="20" y="144"/>
                </a:lnTo>
                <a:lnTo>
                  <a:pt x="20" y="139"/>
                </a:lnTo>
                <a:lnTo>
                  <a:pt x="18" y="127"/>
                </a:lnTo>
                <a:lnTo>
                  <a:pt x="11" y="113"/>
                </a:lnTo>
                <a:lnTo>
                  <a:pt x="11" y="111"/>
                </a:lnTo>
                <a:lnTo>
                  <a:pt x="6" y="95"/>
                </a:lnTo>
                <a:lnTo>
                  <a:pt x="5" y="89"/>
                </a:lnTo>
                <a:lnTo>
                  <a:pt x="6" y="79"/>
                </a:lnTo>
                <a:lnTo>
                  <a:pt x="5" y="77"/>
                </a:lnTo>
                <a:lnTo>
                  <a:pt x="6" y="73"/>
                </a:lnTo>
                <a:lnTo>
                  <a:pt x="4" y="63"/>
                </a:lnTo>
                <a:lnTo>
                  <a:pt x="8" y="54"/>
                </a:lnTo>
                <a:lnTo>
                  <a:pt x="5" y="49"/>
                </a:lnTo>
                <a:lnTo>
                  <a:pt x="3" y="35"/>
                </a:lnTo>
                <a:lnTo>
                  <a:pt x="0" y="32"/>
                </a:lnTo>
                <a:lnTo>
                  <a:pt x="0" y="32"/>
                </a:lnTo>
                <a:lnTo>
                  <a:pt x="1" y="29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940079" y="1725479"/>
            <a:ext cx="499786" cy="459133"/>
          </a:xfrm>
          <a:custGeom>
            <a:avLst/>
            <a:gdLst>
              <a:gd name="T0" fmla="*/ 60 w 302"/>
              <a:gd name="T1" fmla="*/ 10 h 278"/>
              <a:gd name="T2" fmla="*/ 267 w 302"/>
              <a:gd name="T3" fmla="*/ 0 h 278"/>
              <a:gd name="T4" fmla="*/ 274 w 302"/>
              <a:gd name="T5" fmla="*/ 6 h 278"/>
              <a:gd name="T6" fmla="*/ 276 w 302"/>
              <a:gd name="T7" fmla="*/ 16 h 278"/>
              <a:gd name="T8" fmla="*/ 267 w 302"/>
              <a:gd name="T9" fmla="*/ 23 h 278"/>
              <a:gd name="T10" fmla="*/ 262 w 302"/>
              <a:gd name="T11" fmla="*/ 34 h 278"/>
              <a:gd name="T12" fmla="*/ 298 w 302"/>
              <a:gd name="T13" fmla="*/ 35 h 278"/>
              <a:gd name="T14" fmla="*/ 302 w 302"/>
              <a:gd name="T15" fmla="*/ 42 h 278"/>
              <a:gd name="T16" fmla="*/ 299 w 302"/>
              <a:gd name="T17" fmla="*/ 50 h 278"/>
              <a:gd name="T18" fmla="*/ 289 w 302"/>
              <a:gd name="T19" fmla="*/ 56 h 278"/>
              <a:gd name="T20" fmla="*/ 287 w 302"/>
              <a:gd name="T21" fmla="*/ 60 h 278"/>
              <a:gd name="T22" fmla="*/ 287 w 302"/>
              <a:gd name="T23" fmla="*/ 67 h 278"/>
              <a:gd name="T24" fmla="*/ 282 w 302"/>
              <a:gd name="T25" fmla="*/ 73 h 278"/>
              <a:gd name="T26" fmla="*/ 283 w 302"/>
              <a:gd name="T27" fmla="*/ 81 h 278"/>
              <a:gd name="T28" fmla="*/ 276 w 302"/>
              <a:gd name="T29" fmla="*/ 80 h 278"/>
              <a:gd name="T30" fmla="*/ 279 w 302"/>
              <a:gd name="T31" fmla="*/ 84 h 278"/>
              <a:gd name="T32" fmla="*/ 282 w 302"/>
              <a:gd name="T33" fmla="*/ 101 h 278"/>
              <a:gd name="T34" fmla="*/ 276 w 302"/>
              <a:gd name="T35" fmla="*/ 105 h 278"/>
              <a:gd name="T36" fmla="*/ 269 w 302"/>
              <a:gd name="T37" fmla="*/ 113 h 278"/>
              <a:gd name="T38" fmla="*/ 270 w 302"/>
              <a:gd name="T39" fmla="*/ 115 h 278"/>
              <a:gd name="T40" fmla="*/ 267 w 302"/>
              <a:gd name="T41" fmla="*/ 125 h 278"/>
              <a:gd name="T42" fmla="*/ 259 w 302"/>
              <a:gd name="T43" fmla="*/ 124 h 278"/>
              <a:gd name="T44" fmla="*/ 257 w 302"/>
              <a:gd name="T45" fmla="*/ 135 h 278"/>
              <a:gd name="T46" fmla="*/ 255 w 302"/>
              <a:gd name="T47" fmla="*/ 137 h 278"/>
              <a:gd name="T48" fmla="*/ 255 w 302"/>
              <a:gd name="T49" fmla="*/ 142 h 278"/>
              <a:gd name="T50" fmla="*/ 254 w 302"/>
              <a:gd name="T51" fmla="*/ 145 h 278"/>
              <a:gd name="T52" fmla="*/ 254 w 302"/>
              <a:gd name="T53" fmla="*/ 153 h 278"/>
              <a:gd name="T54" fmla="*/ 252 w 302"/>
              <a:gd name="T55" fmla="*/ 163 h 278"/>
              <a:gd name="T56" fmla="*/ 244 w 302"/>
              <a:gd name="T57" fmla="*/ 164 h 278"/>
              <a:gd name="T58" fmla="*/ 240 w 302"/>
              <a:gd name="T59" fmla="*/ 173 h 278"/>
              <a:gd name="T60" fmla="*/ 234 w 302"/>
              <a:gd name="T61" fmla="*/ 174 h 278"/>
              <a:gd name="T62" fmla="*/ 235 w 302"/>
              <a:gd name="T63" fmla="*/ 179 h 278"/>
              <a:gd name="T64" fmla="*/ 238 w 302"/>
              <a:gd name="T65" fmla="*/ 190 h 278"/>
              <a:gd name="T66" fmla="*/ 229 w 302"/>
              <a:gd name="T67" fmla="*/ 197 h 278"/>
              <a:gd name="T68" fmla="*/ 229 w 302"/>
              <a:gd name="T69" fmla="*/ 207 h 278"/>
              <a:gd name="T70" fmla="*/ 223 w 302"/>
              <a:gd name="T71" fmla="*/ 210 h 278"/>
              <a:gd name="T72" fmla="*/ 228 w 302"/>
              <a:gd name="T73" fmla="*/ 215 h 278"/>
              <a:gd name="T74" fmla="*/ 221 w 302"/>
              <a:gd name="T75" fmla="*/ 216 h 278"/>
              <a:gd name="T76" fmla="*/ 223 w 302"/>
              <a:gd name="T77" fmla="*/ 222 h 278"/>
              <a:gd name="T78" fmla="*/ 220 w 302"/>
              <a:gd name="T79" fmla="*/ 231 h 278"/>
              <a:gd name="T80" fmla="*/ 223 w 302"/>
              <a:gd name="T81" fmla="*/ 231 h 278"/>
              <a:gd name="T82" fmla="*/ 220 w 302"/>
              <a:gd name="T83" fmla="*/ 237 h 278"/>
              <a:gd name="T84" fmla="*/ 226 w 302"/>
              <a:gd name="T85" fmla="*/ 239 h 278"/>
              <a:gd name="T86" fmla="*/ 226 w 302"/>
              <a:gd name="T87" fmla="*/ 249 h 278"/>
              <a:gd name="T88" fmla="*/ 229 w 302"/>
              <a:gd name="T89" fmla="*/ 257 h 278"/>
              <a:gd name="T90" fmla="*/ 224 w 302"/>
              <a:gd name="T91" fmla="*/ 259 h 278"/>
              <a:gd name="T92" fmla="*/ 224 w 302"/>
              <a:gd name="T93" fmla="*/ 269 h 278"/>
              <a:gd name="T94" fmla="*/ 43 w 302"/>
              <a:gd name="T95" fmla="*/ 278 h 278"/>
              <a:gd name="T96" fmla="*/ 26 w 302"/>
              <a:gd name="T97" fmla="*/ 234 h 278"/>
              <a:gd name="T98" fmla="*/ 16 w 302"/>
              <a:gd name="T99" fmla="*/ 234 h 278"/>
              <a:gd name="T100" fmla="*/ 14 w 302"/>
              <a:gd name="T101" fmla="*/ 230 h 278"/>
              <a:gd name="T102" fmla="*/ 11 w 302"/>
              <a:gd name="T103" fmla="*/ 76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2" h="278">
                <a:moveTo>
                  <a:pt x="0" y="12"/>
                </a:moveTo>
                <a:lnTo>
                  <a:pt x="60" y="10"/>
                </a:lnTo>
                <a:lnTo>
                  <a:pt x="156" y="6"/>
                </a:lnTo>
                <a:lnTo>
                  <a:pt x="267" y="0"/>
                </a:lnTo>
                <a:lnTo>
                  <a:pt x="270" y="2"/>
                </a:lnTo>
                <a:lnTo>
                  <a:pt x="274" y="6"/>
                </a:lnTo>
                <a:lnTo>
                  <a:pt x="276" y="11"/>
                </a:lnTo>
                <a:lnTo>
                  <a:pt x="276" y="16"/>
                </a:lnTo>
                <a:lnTo>
                  <a:pt x="272" y="21"/>
                </a:lnTo>
                <a:lnTo>
                  <a:pt x="267" y="23"/>
                </a:lnTo>
                <a:lnTo>
                  <a:pt x="263" y="28"/>
                </a:lnTo>
                <a:lnTo>
                  <a:pt x="262" y="34"/>
                </a:lnTo>
                <a:lnTo>
                  <a:pt x="263" y="39"/>
                </a:lnTo>
                <a:lnTo>
                  <a:pt x="298" y="35"/>
                </a:lnTo>
                <a:lnTo>
                  <a:pt x="301" y="37"/>
                </a:lnTo>
                <a:lnTo>
                  <a:pt x="302" y="42"/>
                </a:lnTo>
                <a:lnTo>
                  <a:pt x="296" y="45"/>
                </a:lnTo>
                <a:lnTo>
                  <a:pt x="299" y="50"/>
                </a:lnTo>
                <a:lnTo>
                  <a:pt x="294" y="54"/>
                </a:lnTo>
                <a:lnTo>
                  <a:pt x="289" y="56"/>
                </a:lnTo>
                <a:lnTo>
                  <a:pt x="287" y="59"/>
                </a:lnTo>
                <a:lnTo>
                  <a:pt x="287" y="60"/>
                </a:lnTo>
                <a:lnTo>
                  <a:pt x="291" y="64"/>
                </a:lnTo>
                <a:lnTo>
                  <a:pt x="287" y="67"/>
                </a:lnTo>
                <a:lnTo>
                  <a:pt x="286" y="70"/>
                </a:lnTo>
                <a:lnTo>
                  <a:pt x="282" y="73"/>
                </a:lnTo>
                <a:lnTo>
                  <a:pt x="284" y="76"/>
                </a:lnTo>
                <a:lnTo>
                  <a:pt x="283" y="81"/>
                </a:lnTo>
                <a:lnTo>
                  <a:pt x="281" y="78"/>
                </a:lnTo>
                <a:lnTo>
                  <a:pt x="276" y="80"/>
                </a:lnTo>
                <a:lnTo>
                  <a:pt x="276" y="85"/>
                </a:lnTo>
                <a:lnTo>
                  <a:pt x="279" y="84"/>
                </a:lnTo>
                <a:lnTo>
                  <a:pt x="279" y="89"/>
                </a:lnTo>
                <a:lnTo>
                  <a:pt x="282" y="101"/>
                </a:lnTo>
                <a:lnTo>
                  <a:pt x="281" y="104"/>
                </a:lnTo>
                <a:lnTo>
                  <a:pt x="276" y="105"/>
                </a:lnTo>
                <a:lnTo>
                  <a:pt x="274" y="110"/>
                </a:lnTo>
                <a:lnTo>
                  <a:pt x="269" y="113"/>
                </a:lnTo>
                <a:lnTo>
                  <a:pt x="268" y="114"/>
                </a:lnTo>
                <a:lnTo>
                  <a:pt x="270" y="115"/>
                </a:lnTo>
                <a:lnTo>
                  <a:pt x="272" y="120"/>
                </a:lnTo>
                <a:lnTo>
                  <a:pt x="267" y="125"/>
                </a:lnTo>
                <a:lnTo>
                  <a:pt x="262" y="128"/>
                </a:lnTo>
                <a:lnTo>
                  <a:pt x="259" y="124"/>
                </a:lnTo>
                <a:lnTo>
                  <a:pt x="260" y="135"/>
                </a:lnTo>
                <a:lnTo>
                  <a:pt x="257" y="135"/>
                </a:lnTo>
                <a:lnTo>
                  <a:pt x="255" y="130"/>
                </a:lnTo>
                <a:lnTo>
                  <a:pt x="255" y="137"/>
                </a:lnTo>
                <a:lnTo>
                  <a:pt x="260" y="140"/>
                </a:lnTo>
                <a:lnTo>
                  <a:pt x="255" y="142"/>
                </a:lnTo>
                <a:lnTo>
                  <a:pt x="254" y="138"/>
                </a:lnTo>
                <a:lnTo>
                  <a:pt x="254" y="145"/>
                </a:lnTo>
                <a:lnTo>
                  <a:pt x="257" y="148"/>
                </a:lnTo>
                <a:lnTo>
                  <a:pt x="254" y="153"/>
                </a:lnTo>
                <a:lnTo>
                  <a:pt x="255" y="157"/>
                </a:lnTo>
                <a:lnTo>
                  <a:pt x="252" y="163"/>
                </a:lnTo>
                <a:lnTo>
                  <a:pt x="248" y="164"/>
                </a:lnTo>
                <a:lnTo>
                  <a:pt x="244" y="164"/>
                </a:lnTo>
                <a:lnTo>
                  <a:pt x="244" y="168"/>
                </a:lnTo>
                <a:lnTo>
                  <a:pt x="240" y="173"/>
                </a:lnTo>
                <a:lnTo>
                  <a:pt x="239" y="176"/>
                </a:lnTo>
                <a:lnTo>
                  <a:pt x="234" y="174"/>
                </a:lnTo>
                <a:lnTo>
                  <a:pt x="238" y="178"/>
                </a:lnTo>
                <a:lnTo>
                  <a:pt x="235" y="179"/>
                </a:lnTo>
                <a:lnTo>
                  <a:pt x="235" y="184"/>
                </a:lnTo>
                <a:lnTo>
                  <a:pt x="238" y="190"/>
                </a:lnTo>
                <a:lnTo>
                  <a:pt x="225" y="195"/>
                </a:lnTo>
                <a:lnTo>
                  <a:pt x="229" y="197"/>
                </a:lnTo>
                <a:lnTo>
                  <a:pt x="228" y="202"/>
                </a:lnTo>
                <a:lnTo>
                  <a:pt x="229" y="207"/>
                </a:lnTo>
                <a:lnTo>
                  <a:pt x="228" y="210"/>
                </a:lnTo>
                <a:lnTo>
                  <a:pt x="223" y="210"/>
                </a:lnTo>
                <a:lnTo>
                  <a:pt x="223" y="213"/>
                </a:lnTo>
                <a:lnTo>
                  <a:pt x="228" y="215"/>
                </a:lnTo>
                <a:lnTo>
                  <a:pt x="223" y="217"/>
                </a:lnTo>
                <a:lnTo>
                  <a:pt x="221" y="216"/>
                </a:lnTo>
                <a:lnTo>
                  <a:pt x="219" y="217"/>
                </a:lnTo>
                <a:lnTo>
                  <a:pt x="223" y="222"/>
                </a:lnTo>
                <a:lnTo>
                  <a:pt x="218" y="226"/>
                </a:lnTo>
                <a:lnTo>
                  <a:pt x="220" y="231"/>
                </a:lnTo>
                <a:lnTo>
                  <a:pt x="218" y="236"/>
                </a:lnTo>
                <a:lnTo>
                  <a:pt x="223" y="231"/>
                </a:lnTo>
                <a:lnTo>
                  <a:pt x="225" y="235"/>
                </a:lnTo>
                <a:lnTo>
                  <a:pt x="220" y="237"/>
                </a:lnTo>
                <a:lnTo>
                  <a:pt x="225" y="240"/>
                </a:lnTo>
                <a:lnTo>
                  <a:pt x="226" y="239"/>
                </a:lnTo>
                <a:lnTo>
                  <a:pt x="224" y="244"/>
                </a:lnTo>
                <a:lnTo>
                  <a:pt x="226" y="249"/>
                </a:lnTo>
                <a:lnTo>
                  <a:pt x="228" y="250"/>
                </a:lnTo>
                <a:lnTo>
                  <a:pt x="229" y="257"/>
                </a:lnTo>
                <a:lnTo>
                  <a:pt x="229" y="259"/>
                </a:lnTo>
                <a:lnTo>
                  <a:pt x="224" y="259"/>
                </a:lnTo>
                <a:lnTo>
                  <a:pt x="225" y="262"/>
                </a:lnTo>
                <a:lnTo>
                  <a:pt x="224" y="269"/>
                </a:lnTo>
                <a:lnTo>
                  <a:pt x="122" y="275"/>
                </a:lnTo>
                <a:lnTo>
                  <a:pt x="43" y="278"/>
                </a:lnTo>
                <a:lnTo>
                  <a:pt x="42" y="236"/>
                </a:lnTo>
                <a:lnTo>
                  <a:pt x="26" y="234"/>
                </a:lnTo>
                <a:lnTo>
                  <a:pt x="21" y="237"/>
                </a:lnTo>
                <a:lnTo>
                  <a:pt x="16" y="234"/>
                </a:lnTo>
                <a:lnTo>
                  <a:pt x="16" y="231"/>
                </a:lnTo>
                <a:lnTo>
                  <a:pt x="14" y="230"/>
                </a:lnTo>
                <a:lnTo>
                  <a:pt x="13" y="96"/>
                </a:lnTo>
                <a:lnTo>
                  <a:pt x="11" y="76"/>
                </a:lnTo>
                <a:lnTo>
                  <a:pt x="0" y="1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072366" y="5717393"/>
            <a:ext cx="177157" cy="338910"/>
          </a:xfrm>
          <a:custGeom>
            <a:avLst/>
            <a:gdLst>
              <a:gd name="T0" fmla="*/ 0 w 100"/>
              <a:gd name="T1" fmla="*/ 25 h 191"/>
              <a:gd name="T2" fmla="*/ 17 w 100"/>
              <a:gd name="T3" fmla="*/ 20 h 191"/>
              <a:gd name="T4" fmla="*/ 95 w 100"/>
              <a:gd name="T5" fmla="*/ 0 h 191"/>
              <a:gd name="T6" fmla="*/ 94 w 100"/>
              <a:gd name="T7" fmla="*/ 1 h 191"/>
              <a:gd name="T8" fmla="*/ 97 w 100"/>
              <a:gd name="T9" fmla="*/ 9 h 191"/>
              <a:gd name="T10" fmla="*/ 94 w 100"/>
              <a:gd name="T11" fmla="*/ 19 h 191"/>
              <a:gd name="T12" fmla="*/ 95 w 100"/>
              <a:gd name="T13" fmla="*/ 24 h 191"/>
              <a:gd name="T14" fmla="*/ 99 w 100"/>
              <a:gd name="T15" fmla="*/ 29 h 191"/>
              <a:gd name="T16" fmla="*/ 100 w 100"/>
              <a:gd name="T17" fmla="*/ 33 h 191"/>
              <a:gd name="T18" fmla="*/ 100 w 100"/>
              <a:gd name="T19" fmla="*/ 38 h 191"/>
              <a:gd name="T20" fmla="*/ 97 w 100"/>
              <a:gd name="T21" fmla="*/ 45 h 191"/>
              <a:gd name="T22" fmla="*/ 88 w 100"/>
              <a:gd name="T23" fmla="*/ 54 h 191"/>
              <a:gd name="T24" fmla="*/ 87 w 100"/>
              <a:gd name="T25" fmla="*/ 55 h 191"/>
              <a:gd name="T26" fmla="*/ 82 w 100"/>
              <a:gd name="T27" fmla="*/ 59 h 191"/>
              <a:gd name="T28" fmla="*/ 82 w 100"/>
              <a:gd name="T29" fmla="*/ 64 h 191"/>
              <a:gd name="T30" fmla="*/ 85 w 100"/>
              <a:gd name="T31" fmla="*/ 74 h 191"/>
              <a:gd name="T32" fmla="*/ 83 w 100"/>
              <a:gd name="T33" fmla="*/ 83 h 191"/>
              <a:gd name="T34" fmla="*/ 84 w 100"/>
              <a:gd name="T35" fmla="*/ 88 h 191"/>
              <a:gd name="T36" fmla="*/ 82 w 100"/>
              <a:gd name="T37" fmla="*/ 93 h 191"/>
              <a:gd name="T38" fmla="*/ 83 w 100"/>
              <a:gd name="T39" fmla="*/ 98 h 191"/>
              <a:gd name="T40" fmla="*/ 82 w 100"/>
              <a:gd name="T41" fmla="*/ 103 h 191"/>
              <a:gd name="T42" fmla="*/ 78 w 100"/>
              <a:gd name="T43" fmla="*/ 108 h 191"/>
              <a:gd name="T44" fmla="*/ 79 w 100"/>
              <a:gd name="T45" fmla="*/ 116 h 191"/>
              <a:gd name="T46" fmla="*/ 77 w 100"/>
              <a:gd name="T47" fmla="*/ 119 h 191"/>
              <a:gd name="T48" fmla="*/ 82 w 100"/>
              <a:gd name="T49" fmla="*/ 137 h 191"/>
              <a:gd name="T50" fmla="*/ 82 w 100"/>
              <a:gd name="T51" fmla="*/ 147 h 191"/>
              <a:gd name="T52" fmla="*/ 84 w 100"/>
              <a:gd name="T53" fmla="*/ 161 h 191"/>
              <a:gd name="T54" fmla="*/ 82 w 100"/>
              <a:gd name="T55" fmla="*/ 166 h 191"/>
              <a:gd name="T56" fmla="*/ 82 w 100"/>
              <a:gd name="T57" fmla="*/ 171 h 191"/>
              <a:gd name="T58" fmla="*/ 84 w 100"/>
              <a:gd name="T59" fmla="*/ 177 h 191"/>
              <a:gd name="T60" fmla="*/ 89 w 100"/>
              <a:gd name="T61" fmla="*/ 181 h 191"/>
              <a:gd name="T62" fmla="*/ 46 w 100"/>
              <a:gd name="T63" fmla="*/ 191 h 191"/>
              <a:gd name="T64" fmla="*/ 44 w 100"/>
              <a:gd name="T65" fmla="*/ 186 h 191"/>
              <a:gd name="T66" fmla="*/ 44 w 100"/>
              <a:gd name="T67" fmla="*/ 182 h 191"/>
              <a:gd name="T68" fmla="*/ 33 w 100"/>
              <a:gd name="T69" fmla="*/ 133 h 191"/>
              <a:gd name="T70" fmla="*/ 25 w 100"/>
              <a:gd name="T71" fmla="*/ 127 h 191"/>
              <a:gd name="T72" fmla="*/ 24 w 100"/>
              <a:gd name="T73" fmla="*/ 132 h 191"/>
              <a:gd name="T74" fmla="*/ 21 w 100"/>
              <a:gd name="T75" fmla="*/ 127 h 191"/>
              <a:gd name="T76" fmla="*/ 21 w 100"/>
              <a:gd name="T77" fmla="*/ 119 h 191"/>
              <a:gd name="T78" fmla="*/ 19 w 100"/>
              <a:gd name="T79" fmla="*/ 109 h 191"/>
              <a:gd name="T80" fmla="*/ 16 w 100"/>
              <a:gd name="T81" fmla="*/ 104 h 191"/>
              <a:gd name="T82" fmla="*/ 12 w 100"/>
              <a:gd name="T83" fmla="*/ 94 h 191"/>
              <a:gd name="T84" fmla="*/ 12 w 100"/>
              <a:gd name="T85" fmla="*/ 84 h 191"/>
              <a:gd name="T86" fmla="*/ 15 w 100"/>
              <a:gd name="T87" fmla="*/ 83 h 191"/>
              <a:gd name="T88" fmla="*/ 14 w 100"/>
              <a:gd name="T89" fmla="*/ 78 h 191"/>
              <a:gd name="T90" fmla="*/ 12 w 100"/>
              <a:gd name="T91" fmla="*/ 73 h 191"/>
              <a:gd name="T92" fmla="*/ 12 w 100"/>
              <a:gd name="T93" fmla="*/ 68 h 191"/>
              <a:gd name="T94" fmla="*/ 11 w 100"/>
              <a:gd name="T95" fmla="*/ 63 h 191"/>
              <a:gd name="T96" fmla="*/ 6 w 100"/>
              <a:gd name="T97" fmla="*/ 58 h 191"/>
              <a:gd name="T98" fmla="*/ 5 w 100"/>
              <a:gd name="T99" fmla="*/ 53 h 191"/>
              <a:gd name="T100" fmla="*/ 5 w 100"/>
              <a:gd name="T101" fmla="*/ 41 h 191"/>
              <a:gd name="T102" fmla="*/ 1 w 100"/>
              <a:gd name="T103" fmla="*/ 36 h 191"/>
              <a:gd name="T104" fmla="*/ 1 w 100"/>
              <a:gd name="T105" fmla="*/ 31 h 191"/>
              <a:gd name="T106" fmla="*/ 0 w 100"/>
              <a:gd name="T107" fmla="*/ 28 h 191"/>
              <a:gd name="T108" fmla="*/ 0 w 100"/>
              <a:gd name="T109" fmla="*/ 2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0" h="191">
                <a:moveTo>
                  <a:pt x="0" y="25"/>
                </a:moveTo>
                <a:lnTo>
                  <a:pt x="17" y="20"/>
                </a:lnTo>
                <a:lnTo>
                  <a:pt x="95" y="0"/>
                </a:lnTo>
                <a:lnTo>
                  <a:pt x="94" y="1"/>
                </a:lnTo>
                <a:lnTo>
                  <a:pt x="97" y="9"/>
                </a:lnTo>
                <a:lnTo>
                  <a:pt x="94" y="19"/>
                </a:lnTo>
                <a:lnTo>
                  <a:pt x="95" y="24"/>
                </a:lnTo>
                <a:lnTo>
                  <a:pt x="99" y="29"/>
                </a:lnTo>
                <a:lnTo>
                  <a:pt x="100" y="33"/>
                </a:lnTo>
                <a:lnTo>
                  <a:pt x="100" y="38"/>
                </a:lnTo>
                <a:lnTo>
                  <a:pt x="97" y="45"/>
                </a:lnTo>
                <a:lnTo>
                  <a:pt x="88" y="54"/>
                </a:lnTo>
                <a:lnTo>
                  <a:pt x="87" y="55"/>
                </a:lnTo>
                <a:lnTo>
                  <a:pt x="82" y="59"/>
                </a:lnTo>
                <a:lnTo>
                  <a:pt x="82" y="64"/>
                </a:lnTo>
                <a:lnTo>
                  <a:pt x="85" y="74"/>
                </a:lnTo>
                <a:lnTo>
                  <a:pt x="83" y="83"/>
                </a:lnTo>
                <a:lnTo>
                  <a:pt x="84" y="88"/>
                </a:lnTo>
                <a:lnTo>
                  <a:pt x="82" y="93"/>
                </a:lnTo>
                <a:lnTo>
                  <a:pt x="83" y="98"/>
                </a:lnTo>
                <a:lnTo>
                  <a:pt x="82" y="103"/>
                </a:lnTo>
                <a:lnTo>
                  <a:pt x="78" y="108"/>
                </a:lnTo>
                <a:lnTo>
                  <a:pt x="79" y="116"/>
                </a:lnTo>
                <a:lnTo>
                  <a:pt x="77" y="119"/>
                </a:lnTo>
                <a:lnTo>
                  <a:pt x="82" y="137"/>
                </a:lnTo>
                <a:lnTo>
                  <a:pt x="82" y="147"/>
                </a:lnTo>
                <a:lnTo>
                  <a:pt x="84" y="161"/>
                </a:lnTo>
                <a:lnTo>
                  <a:pt x="82" y="166"/>
                </a:lnTo>
                <a:lnTo>
                  <a:pt x="82" y="171"/>
                </a:lnTo>
                <a:lnTo>
                  <a:pt x="84" y="177"/>
                </a:lnTo>
                <a:lnTo>
                  <a:pt x="89" y="181"/>
                </a:lnTo>
                <a:lnTo>
                  <a:pt x="46" y="191"/>
                </a:lnTo>
                <a:lnTo>
                  <a:pt x="44" y="186"/>
                </a:lnTo>
                <a:lnTo>
                  <a:pt x="44" y="182"/>
                </a:lnTo>
                <a:lnTo>
                  <a:pt x="33" y="133"/>
                </a:lnTo>
                <a:lnTo>
                  <a:pt x="25" y="127"/>
                </a:lnTo>
                <a:lnTo>
                  <a:pt x="24" y="132"/>
                </a:lnTo>
                <a:lnTo>
                  <a:pt x="21" y="127"/>
                </a:lnTo>
                <a:lnTo>
                  <a:pt x="21" y="119"/>
                </a:lnTo>
                <a:lnTo>
                  <a:pt x="19" y="109"/>
                </a:lnTo>
                <a:lnTo>
                  <a:pt x="16" y="104"/>
                </a:lnTo>
                <a:lnTo>
                  <a:pt x="12" y="94"/>
                </a:lnTo>
                <a:lnTo>
                  <a:pt x="12" y="84"/>
                </a:lnTo>
                <a:lnTo>
                  <a:pt x="15" y="83"/>
                </a:lnTo>
                <a:lnTo>
                  <a:pt x="14" y="78"/>
                </a:lnTo>
                <a:lnTo>
                  <a:pt x="12" y="73"/>
                </a:lnTo>
                <a:lnTo>
                  <a:pt x="12" y="68"/>
                </a:lnTo>
                <a:lnTo>
                  <a:pt x="11" y="63"/>
                </a:lnTo>
                <a:lnTo>
                  <a:pt x="6" y="58"/>
                </a:lnTo>
                <a:lnTo>
                  <a:pt x="5" y="53"/>
                </a:lnTo>
                <a:lnTo>
                  <a:pt x="5" y="41"/>
                </a:lnTo>
                <a:lnTo>
                  <a:pt x="1" y="36"/>
                </a:lnTo>
                <a:lnTo>
                  <a:pt x="1" y="31"/>
                </a:lnTo>
                <a:lnTo>
                  <a:pt x="0" y="28"/>
                </a:lnTo>
                <a:lnTo>
                  <a:pt x="0" y="25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904531" y="3348336"/>
            <a:ext cx="657967" cy="352725"/>
          </a:xfrm>
          <a:custGeom>
            <a:avLst/>
            <a:gdLst>
              <a:gd name="T0" fmla="*/ 199 w 210"/>
              <a:gd name="T1" fmla="*/ 62 h 113"/>
              <a:gd name="T2" fmla="*/ 188 w 210"/>
              <a:gd name="T3" fmla="*/ 49 h 113"/>
              <a:gd name="T4" fmla="*/ 177 w 210"/>
              <a:gd name="T5" fmla="*/ 49 h 113"/>
              <a:gd name="T6" fmla="*/ 188 w 210"/>
              <a:gd name="T7" fmla="*/ 53 h 113"/>
              <a:gd name="T8" fmla="*/ 194 w 210"/>
              <a:gd name="T9" fmla="*/ 58 h 113"/>
              <a:gd name="T10" fmla="*/ 191 w 210"/>
              <a:gd name="T11" fmla="*/ 70 h 113"/>
              <a:gd name="T12" fmla="*/ 177 w 210"/>
              <a:gd name="T13" fmla="*/ 77 h 113"/>
              <a:gd name="T14" fmla="*/ 169 w 210"/>
              <a:gd name="T15" fmla="*/ 76 h 113"/>
              <a:gd name="T16" fmla="*/ 160 w 210"/>
              <a:gd name="T17" fmla="*/ 64 h 113"/>
              <a:gd name="T18" fmla="*/ 155 w 210"/>
              <a:gd name="T19" fmla="*/ 58 h 113"/>
              <a:gd name="T20" fmla="*/ 156 w 210"/>
              <a:gd name="T21" fmla="*/ 54 h 113"/>
              <a:gd name="T22" fmla="*/ 141 w 210"/>
              <a:gd name="T23" fmla="*/ 45 h 113"/>
              <a:gd name="T24" fmla="*/ 131 w 210"/>
              <a:gd name="T25" fmla="*/ 45 h 113"/>
              <a:gd name="T26" fmla="*/ 133 w 210"/>
              <a:gd name="T27" fmla="*/ 40 h 113"/>
              <a:gd name="T28" fmla="*/ 135 w 210"/>
              <a:gd name="T29" fmla="*/ 30 h 113"/>
              <a:gd name="T30" fmla="*/ 136 w 210"/>
              <a:gd name="T31" fmla="*/ 24 h 113"/>
              <a:gd name="T32" fmla="*/ 147 w 210"/>
              <a:gd name="T33" fmla="*/ 13 h 113"/>
              <a:gd name="T34" fmla="*/ 144 w 210"/>
              <a:gd name="T35" fmla="*/ 14 h 113"/>
              <a:gd name="T36" fmla="*/ 133 w 210"/>
              <a:gd name="T37" fmla="*/ 11 h 113"/>
              <a:gd name="T38" fmla="*/ 128 w 210"/>
              <a:gd name="T39" fmla="*/ 4 h 113"/>
              <a:gd name="T40" fmla="*/ 127 w 210"/>
              <a:gd name="T41" fmla="*/ 0 h 113"/>
              <a:gd name="T42" fmla="*/ 120 w 210"/>
              <a:gd name="T43" fmla="*/ 4 h 113"/>
              <a:gd name="T44" fmla="*/ 116 w 210"/>
              <a:gd name="T45" fmla="*/ 8 h 113"/>
              <a:gd name="T46" fmla="*/ 107 w 210"/>
              <a:gd name="T47" fmla="*/ 20 h 113"/>
              <a:gd name="T48" fmla="*/ 1 w 210"/>
              <a:gd name="T49" fmla="*/ 44 h 113"/>
              <a:gd name="T50" fmla="*/ 0 w 210"/>
              <a:gd name="T51" fmla="*/ 96 h 113"/>
              <a:gd name="T52" fmla="*/ 34 w 210"/>
              <a:gd name="T53" fmla="*/ 92 h 113"/>
              <a:gd name="T54" fmla="*/ 48 w 210"/>
              <a:gd name="T55" fmla="*/ 88 h 113"/>
              <a:gd name="T56" fmla="*/ 57 w 210"/>
              <a:gd name="T57" fmla="*/ 86 h 113"/>
              <a:gd name="T58" fmla="*/ 91 w 210"/>
              <a:gd name="T59" fmla="*/ 78 h 113"/>
              <a:gd name="T60" fmla="*/ 113 w 210"/>
              <a:gd name="T61" fmla="*/ 73 h 113"/>
              <a:gd name="T62" fmla="*/ 120 w 210"/>
              <a:gd name="T63" fmla="*/ 81 h 113"/>
              <a:gd name="T64" fmla="*/ 123 w 210"/>
              <a:gd name="T65" fmla="*/ 86 h 113"/>
              <a:gd name="T66" fmla="*/ 127 w 210"/>
              <a:gd name="T67" fmla="*/ 89 h 113"/>
              <a:gd name="T68" fmla="*/ 133 w 210"/>
              <a:gd name="T69" fmla="*/ 94 h 113"/>
              <a:gd name="T70" fmla="*/ 140 w 210"/>
              <a:gd name="T71" fmla="*/ 102 h 113"/>
              <a:gd name="T72" fmla="*/ 144 w 210"/>
              <a:gd name="T73" fmla="*/ 101 h 113"/>
              <a:gd name="T74" fmla="*/ 151 w 210"/>
              <a:gd name="T75" fmla="*/ 93 h 113"/>
              <a:gd name="T76" fmla="*/ 159 w 210"/>
              <a:gd name="T77" fmla="*/ 84 h 113"/>
              <a:gd name="T78" fmla="*/ 164 w 210"/>
              <a:gd name="T79" fmla="*/ 86 h 113"/>
              <a:gd name="T80" fmla="*/ 171 w 210"/>
              <a:gd name="T81" fmla="*/ 93 h 113"/>
              <a:gd name="T82" fmla="*/ 176 w 210"/>
              <a:gd name="T83" fmla="*/ 86 h 113"/>
              <a:gd name="T84" fmla="*/ 193 w 210"/>
              <a:gd name="T85" fmla="*/ 78 h 113"/>
              <a:gd name="T86" fmla="*/ 201 w 210"/>
              <a:gd name="T87" fmla="*/ 72 h 113"/>
              <a:gd name="T88" fmla="*/ 203 w 210"/>
              <a:gd name="T89" fmla="*/ 98 h 113"/>
              <a:gd name="T90" fmla="*/ 203 w 210"/>
              <a:gd name="T91" fmla="*/ 104 h 113"/>
              <a:gd name="T92" fmla="*/ 208 w 210"/>
              <a:gd name="T93" fmla="*/ 107 h 113"/>
              <a:gd name="T94" fmla="*/ 206 w 210"/>
              <a:gd name="T95" fmla="*/ 101 h 113"/>
              <a:gd name="T96" fmla="*/ 166 w 210"/>
              <a:gd name="T97" fmla="*/ 104 h 113"/>
              <a:gd name="T98" fmla="*/ 171 w 210"/>
              <a:gd name="T99" fmla="*/ 108 h 113"/>
              <a:gd name="T100" fmla="*/ 172 w 210"/>
              <a:gd name="T101" fmla="*/ 9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13">
                <a:moveTo>
                  <a:pt x="201" y="72"/>
                </a:moveTo>
                <a:lnTo>
                  <a:pt x="199" y="62"/>
                </a:lnTo>
                <a:lnTo>
                  <a:pt x="193" y="53"/>
                </a:lnTo>
                <a:lnTo>
                  <a:pt x="188" y="49"/>
                </a:lnTo>
                <a:lnTo>
                  <a:pt x="183" y="48"/>
                </a:lnTo>
                <a:lnTo>
                  <a:pt x="177" y="49"/>
                </a:lnTo>
                <a:lnTo>
                  <a:pt x="183" y="49"/>
                </a:lnTo>
                <a:lnTo>
                  <a:pt x="188" y="53"/>
                </a:lnTo>
                <a:lnTo>
                  <a:pt x="189" y="58"/>
                </a:lnTo>
                <a:lnTo>
                  <a:pt x="194" y="58"/>
                </a:lnTo>
                <a:lnTo>
                  <a:pt x="196" y="65"/>
                </a:lnTo>
                <a:lnTo>
                  <a:pt x="191" y="70"/>
                </a:lnTo>
                <a:lnTo>
                  <a:pt x="183" y="78"/>
                </a:lnTo>
                <a:lnTo>
                  <a:pt x="177" y="77"/>
                </a:lnTo>
                <a:lnTo>
                  <a:pt x="172" y="77"/>
                </a:lnTo>
                <a:lnTo>
                  <a:pt x="169" y="76"/>
                </a:lnTo>
                <a:lnTo>
                  <a:pt x="165" y="65"/>
                </a:lnTo>
                <a:lnTo>
                  <a:pt x="160" y="64"/>
                </a:lnTo>
                <a:lnTo>
                  <a:pt x="155" y="62"/>
                </a:lnTo>
                <a:lnTo>
                  <a:pt x="155" y="58"/>
                </a:lnTo>
                <a:lnTo>
                  <a:pt x="160" y="60"/>
                </a:lnTo>
                <a:lnTo>
                  <a:pt x="156" y="54"/>
                </a:lnTo>
                <a:lnTo>
                  <a:pt x="146" y="45"/>
                </a:lnTo>
                <a:lnTo>
                  <a:pt x="141" y="45"/>
                </a:lnTo>
                <a:lnTo>
                  <a:pt x="136" y="48"/>
                </a:lnTo>
                <a:lnTo>
                  <a:pt x="131" y="45"/>
                </a:lnTo>
                <a:lnTo>
                  <a:pt x="128" y="40"/>
                </a:lnTo>
                <a:lnTo>
                  <a:pt x="133" y="40"/>
                </a:lnTo>
                <a:lnTo>
                  <a:pt x="131" y="35"/>
                </a:lnTo>
                <a:lnTo>
                  <a:pt x="135" y="30"/>
                </a:lnTo>
                <a:lnTo>
                  <a:pt x="135" y="29"/>
                </a:lnTo>
                <a:lnTo>
                  <a:pt x="136" y="24"/>
                </a:lnTo>
                <a:lnTo>
                  <a:pt x="146" y="18"/>
                </a:lnTo>
                <a:lnTo>
                  <a:pt x="147" y="13"/>
                </a:lnTo>
                <a:lnTo>
                  <a:pt x="142" y="13"/>
                </a:lnTo>
                <a:lnTo>
                  <a:pt x="144" y="14"/>
                </a:lnTo>
                <a:lnTo>
                  <a:pt x="138" y="15"/>
                </a:lnTo>
                <a:lnTo>
                  <a:pt x="133" y="11"/>
                </a:lnTo>
                <a:lnTo>
                  <a:pt x="132" y="6"/>
                </a:lnTo>
                <a:lnTo>
                  <a:pt x="128" y="4"/>
                </a:lnTo>
                <a:lnTo>
                  <a:pt x="130" y="0"/>
                </a:lnTo>
                <a:lnTo>
                  <a:pt x="127" y="0"/>
                </a:lnTo>
                <a:lnTo>
                  <a:pt x="125" y="0"/>
                </a:lnTo>
                <a:lnTo>
                  <a:pt x="120" y="4"/>
                </a:lnTo>
                <a:lnTo>
                  <a:pt x="117" y="9"/>
                </a:lnTo>
                <a:lnTo>
                  <a:pt x="116" y="8"/>
                </a:lnTo>
                <a:lnTo>
                  <a:pt x="112" y="13"/>
                </a:lnTo>
                <a:lnTo>
                  <a:pt x="107" y="20"/>
                </a:lnTo>
                <a:lnTo>
                  <a:pt x="44" y="34"/>
                </a:lnTo>
                <a:lnTo>
                  <a:pt x="1" y="44"/>
                </a:lnTo>
                <a:lnTo>
                  <a:pt x="0" y="49"/>
                </a:lnTo>
                <a:lnTo>
                  <a:pt x="0" y="96"/>
                </a:lnTo>
                <a:lnTo>
                  <a:pt x="3" y="98"/>
                </a:lnTo>
                <a:lnTo>
                  <a:pt x="34" y="92"/>
                </a:lnTo>
                <a:lnTo>
                  <a:pt x="39" y="92"/>
                </a:lnTo>
                <a:lnTo>
                  <a:pt x="48" y="88"/>
                </a:lnTo>
                <a:lnTo>
                  <a:pt x="52" y="88"/>
                </a:lnTo>
                <a:lnTo>
                  <a:pt x="57" y="86"/>
                </a:lnTo>
                <a:lnTo>
                  <a:pt x="84" y="79"/>
                </a:lnTo>
                <a:lnTo>
                  <a:pt x="91" y="78"/>
                </a:lnTo>
                <a:lnTo>
                  <a:pt x="94" y="78"/>
                </a:lnTo>
                <a:lnTo>
                  <a:pt x="113" y="73"/>
                </a:lnTo>
                <a:lnTo>
                  <a:pt x="117" y="76"/>
                </a:lnTo>
                <a:lnTo>
                  <a:pt x="120" y="81"/>
                </a:lnTo>
                <a:lnTo>
                  <a:pt x="122" y="82"/>
                </a:lnTo>
                <a:lnTo>
                  <a:pt x="123" y="86"/>
                </a:lnTo>
                <a:lnTo>
                  <a:pt x="126" y="89"/>
                </a:lnTo>
                <a:lnTo>
                  <a:pt x="127" y="89"/>
                </a:lnTo>
                <a:lnTo>
                  <a:pt x="131" y="92"/>
                </a:lnTo>
                <a:lnTo>
                  <a:pt x="133" y="94"/>
                </a:lnTo>
                <a:lnTo>
                  <a:pt x="138" y="96"/>
                </a:lnTo>
                <a:lnTo>
                  <a:pt x="140" y="102"/>
                </a:lnTo>
                <a:lnTo>
                  <a:pt x="141" y="106"/>
                </a:lnTo>
                <a:lnTo>
                  <a:pt x="144" y="101"/>
                </a:lnTo>
                <a:lnTo>
                  <a:pt x="149" y="101"/>
                </a:lnTo>
                <a:lnTo>
                  <a:pt x="151" y="93"/>
                </a:lnTo>
                <a:lnTo>
                  <a:pt x="156" y="89"/>
                </a:lnTo>
                <a:lnTo>
                  <a:pt x="159" y="84"/>
                </a:lnTo>
                <a:lnTo>
                  <a:pt x="164" y="81"/>
                </a:lnTo>
                <a:lnTo>
                  <a:pt x="164" y="86"/>
                </a:lnTo>
                <a:lnTo>
                  <a:pt x="165" y="96"/>
                </a:lnTo>
                <a:lnTo>
                  <a:pt x="171" y="93"/>
                </a:lnTo>
                <a:lnTo>
                  <a:pt x="175" y="91"/>
                </a:lnTo>
                <a:lnTo>
                  <a:pt x="176" y="86"/>
                </a:lnTo>
                <a:lnTo>
                  <a:pt x="179" y="86"/>
                </a:lnTo>
                <a:lnTo>
                  <a:pt x="193" y="78"/>
                </a:lnTo>
                <a:lnTo>
                  <a:pt x="199" y="77"/>
                </a:lnTo>
                <a:lnTo>
                  <a:pt x="201" y="72"/>
                </a:lnTo>
                <a:close/>
                <a:moveTo>
                  <a:pt x="206" y="101"/>
                </a:moveTo>
                <a:lnTo>
                  <a:pt x="203" y="98"/>
                </a:lnTo>
                <a:lnTo>
                  <a:pt x="204" y="99"/>
                </a:lnTo>
                <a:lnTo>
                  <a:pt x="203" y="104"/>
                </a:lnTo>
                <a:lnTo>
                  <a:pt x="199" y="108"/>
                </a:lnTo>
                <a:lnTo>
                  <a:pt x="208" y="107"/>
                </a:lnTo>
                <a:lnTo>
                  <a:pt x="210" y="106"/>
                </a:lnTo>
                <a:lnTo>
                  <a:pt x="206" y="101"/>
                </a:lnTo>
                <a:close/>
                <a:moveTo>
                  <a:pt x="169" y="101"/>
                </a:moveTo>
                <a:lnTo>
                  <a:pt x="166" y="104"/>
                </a:lnTo>
                <a:lnTo>
                  <a:pt x="162" y="113"/>
                </a:lnTo>
                <a:lnTo>
                  <a:pt x="171" y="108"/>
                </a:lnTo>
                <a:lnTo>
                  <a:pt x="176" y="104"/>
                </a:lnTo>
                <a:lnTo>
                  <a:pt x="172" y="99"/>
                </a:lnTo>
                <a:lnTo>
                  <a:pt x="169" y="101"/>
                </a:lnTo>
                <a:close/>
              </a:path>
            </a:pathLst>
          </a:custGeom>
          <a:solidFill>
            <a:schemeClr val="tx2"/>
          </a:solidFill>
          <a:ln w="4763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949408" y="2484854"/>
            <a:ext cx="394045" cy="583234"/>
          </a:xfrm>
          <a:custGeom>
            <a:avLst/>
            <a:gdLst>
              <a:gd name="T0" fmla="*/ 209 w 236"/>
              <a:gd name="T1" fmla="*/ 160 h 350"/>
              <a:gd name="T2" fmla="*/ 205 w 236"/>
              <a:gd name="T3" fmla="*/ 142 h 350"/>
              <a:gd name="T4" fmla="*/ 197 w 236"/>
              <a:gd name="T5" fmla="*/ 141 h 350"/>
              <a:gd name="T6" fmla="*/ 186 w 236"/>
              <a:gd name="T7" fmla="*/ 136 h 350"/>
              <a:gd name="T8" fmla="*/ 181 w 236"/>
              <a:gd name="T9" fmla="*/ 121 h 350"/>
              <a:gd name="T10" fmla="*/ 173 w 236"/>
              <a:gd name="T11" fmla="*/ 116 h 350"/>
              <a:gd name="T12" fmla="*/ 160 w 236"/>
              <a:gd name="T13" fmla="*/ 113 h 350"/>
              <a:gd name="T14" fmla="*/ 156 w 236"/>
              <a:gd name="T15" fmla="*/ 99 h 350"/>
              <a:gd name="T16" fmla="*/ 128 w 236"/>
              <a:gd name="T17" fmla="*/ 14 h 350"/>
              <a:gd name="T18" fmla="*/ 104 w 236"/>
              <a:gd name="T19" fmla="*/ 2 h 350"/>
              <a:gd name="T20" fmla="*/ 89 w 236"/>
              <a:gd name="T21" fmla="*/ 8 h 350"/>
              <a:gd name="T22" fmla="*/ 77 w 236"/>
              <a:gd name="T23" fmla="*/ 18 h 350"/>
              <a:gd name="T24" fmla="*/ 60 w 236"/>
              <a:gd name="T25" fmla="*/ 16 h 350"/>
              <a:gd name="T26" fmla="*/ 48 w 236"/>
              <a:gd name="T27" fmla="*/ 8 h 350"/>
              <a:gd name="T28" fmla="*/ 25 w 236"/>
              <a:gd name="T29" fmla="*/ 101 h 350"/>
              <a:gd name="T30" fmla="*/ 25 w 236"/>
              <a:gd name="T31" fmla="*/ 130 h 350"/>
              <a:gd name="T32" fmla="*/ 26 w 236"/>
              <a:gd name="T33" fmla="*/ 148 h 350"/>
              <a:gd name="T34" fmla="*/ 14 w 236"/>
              <a:gd name="T35" fmla="*/ 169 h 350"/>
              <a:gd name="T36" fmla="*/ 14 w 236"/>
              <a:gd name="T37" fmla="*/ 177 h 350"/>
              <a:gd name="T38" fmla="*/ 12 w 236"/>
              <a:gd name="T39" fmla="*/ 187 h 350"/>
              <a:gd name="T40" fmla="*/ 0 w 236"/>
              <a:gd name="T41" fmla="*/ 191 h 350"/>
              <a:gd name="T42" fmla="*/ 41 w 236"/>
              <a:gd name="T43" fmla="*/ 318 h 350"/>
              <a:gd name="T44" fmla="*/ 45 w 236"/>
              <a:gd name="T45" fmla="*/ 332 h 350"/>
              <a:gd name="T46" fmla="*/ 56 w 236"/>
              <a:gd name="T47" fmla="*/ 343 h 350"/>
              <a:gd name="T48" fmla="*/ 68 w 236"/>
              <a:gd name="T49" fmla="*/ 345 h 350"/>
              <a:gd name="T50" fmla="*/ 68 w 236"/>
              <a:gd name="T51" fmla="*/ 330 h 350"/>
              <a:gd name="T52" fmla="*/ 74 w 236"/>
              <a:gd name="T53" fmla="*/ 312 h 350"/>
              <a:gd name="T54" fmla="*/ 77 w 236"/>
              <a:gd name="T55" fmla="*/ 296 h 350"/>
              <a:gd name="T56" fmla="*/ 88 w 236"/>
              <a:gd name="T57" fmla="*/ 289 h 350"/>
              <a:gd name="T58" fmla="*/ 92 w 236"/>
              <a:gd name="T59" fmla="*/ 284 h 350"/>
              <a:gd name="T60" fmla="*/ 98 w 236"/>
              <a:gd name="T61" fmla="*/ 289 h 350"/>
              <a:gd name="T62" fmla="*/ 90 w 236"/>
              <a:gd name="T63" fmla="*/ 272 h 350"/>
              <a:gd name="T64" fmla="*/ 93 w 236"/>
              <a:gd name="T65" fmla="*/ 267 h 350"/>
              <a:gd name="T66" fmla="*/ 98 w 236"/>
              <a:gd name="T67" fmla="*/ 273 h 350"/>
              <a:gd name="T68" fmla="*/ 104 w 236"/>
              <a:gd name="T69" fmla="*/ 270 h 350"/>
              <a:gd name="T70" fmla="*/ 105 w 236"/>
              <a:gd name="T71" fmla="*/ 268 h 350"/>
              <a:gd name="T72" fmla="*/ 107 w 236"/>
              <a:gd name="T73" fmla="*/ 267 h 350"/>
              <a:gd name="T74" fmla="*/ 113 w 236"/>
              <a:gd name="T75" fmla="*/ 270 h 350"/>
              <a:gd name="T76" fmla="*/ 119 w 236"/>
              <a:gd name="T77" fmla="*/ 260 h 350"/>
              <a:gd name="T78" fmla="*/ 129 w 236"/>
              <a:gd name="T79" fmla="*/ 252 h 350"/>
              <a:gd name="T80" fmla="*/ 128 w 236"/>
              <a:gd name="T81" fmla="*/ 236 h 350"/>
              <a:gd name="T82" fmla="*/ 127 w 236"/>
              <a:gd name="T83" fmla="*/ 223 h 350"/>
              <a:gd name="T84" fmla="*/ 137 w 236"/>
              <a:gd name="T85" fmla="*/ 215 h 350"/>
              <a:gd name="T86" fmla="*/ 139 w 236"/>
              <a:gd name="T87" fmla="*/ 224 h 350"/>
              <a:gd name="T88" fmla="*/ 155 w 236"/>
              <a:gd name="T89" fmla="*/ 230 h 350"/>
              <a:gd name="T90" fmla="*/ 152 w 236"/>
              <a:gd name="T91" fmla="*/ 215 h 350"/>
              <a:gd name="T92" fmla="*/ 161 w 236"/>
              <a:gd name="T93" fmla="*/ 211 h 350"/>
              <a:gd name="T94" fmla="*/ 176 w 236"/>
              <a:gd name="T95" fmla="*/ 215 h 350"/>
              <a:gd name="T96" fmla="*/ 178 w 236"/>
              <a:gd name="T97" fmla="*/ 203 h 350"/>
              <a:gd name="T98" fmla="*/ 182 w 236"/>
              <a:gd name="T99" fmla="*/ 208 h 350"/>
              <a:gd name="T100" fmla="*/ 185 w 236"/>
              <a:gd name="T101" fmla="*/ 192 h 350"/>
              <a:gd name="T102" fmla="*/ 192 w 236"/>
              <a:gd name="T103" fmla="*/ 192 h 350"/>
              <a:gd name="T104" fmla="*/ 201 w 236"/>
              <a:gd name="T105" fmla="*/ 186 h 350"/>
              <a:gd name="T106" fmla="*/ 206 w 236"/>
              <a:gd name="T107" fmla="*/ 184 h 350"/>
              <a:gd name="T108" fmla="*/ 215 w 236"/>
              <a:gd name="T109" fmla="*/ 176 h 350"/>
              <a:gd name="T110" fmla="*/ 215 w 236"/>
              <a:gd name="T111" fmla="*/ 158 h 350"/>
              <a:gd name="T112" fmla="*/ 157 w 236"/>
              <a:gd name="T113" fmla="*/ 220 h 350"/>
              <a:gd name="T114" fmla="*/ 170 w 236"/>
              <a:gd name="T115" fmla="*/ 215 h 350"/>
              <a:gd name="T116" fmla="*/ 233 w 236"/>
              <a:gd name="T117" fmla="*/ 161 h 350"/>
              <a:gd name="T118" fmla="*/ 229 w 236"/>
              <a:gd name="T119" fmla="*/ 171 h 350"/>
              <a:gd name="T120" fmla="*/ 236 w 236"/>
              <a:gd name="T121" fmla="*/ 166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350">
                <a:moveTo>
                  <a:pt x="216" y="160"/>
                </a:moveTo>
                <a:lnTo>
                  <a:pt x="212" y="165"/>
                </a:lnTo>
                <a:lnTo>
                  <a:pt x="209" y="160"/>
                </a:lnTo>
                <a:lnTo>
                  <a:pt x="214" y="152"/>
                </a:lnTo>
                <a:lnTo>
                  <a:pt x="205" y="143"/>
                </a:lnTo>
                <a:lnTo>
                  <a:pt x="205" y="142"/>
                </a:lnTo>
                <a:lnTo>
                  <a:pt x="205" y="142"/>
                </a:lnTo>
                <a:lnTo>
                  <a:pt x="201" y="141"/>
                </a:lnTo>
                <a:lnTo>
                  <a:pt x="197" y="141"/>
                </a:lnTo>
                <a:lnTo>
                  <a:pt x="194" y="145"/>
                </a:lnTo>
                <a:lnTo>
                  <a:pt x="188" y="141"/>
                </a:lnTo>
                <a:lnTo>
                  <a:pt x="186" y="136"/>
                </a:lnTo>
                <a:lnTo>
                  <a:pt x="186" y="131"/>
                </a:lnTo>
                <a:lnTo>
                  <a:pt x="182" y="126"/>
                </a:lnTo>
                <a:lnTo>
                  <a:pt x="181" y="121"/>
                </a:lnTo>
                <a:lnTo>
                  <a:pt x="182" y="116"/>
                </a:lnTo>
                <a:lnTo>
                  <a:pt x="178" y="114"/>
                </a:lnTo>
                <a:lnTo>
                  <a:pt x="173" y="116"/>
                </a:lnTo>
                <a:lnTo>
                  <a:pt x="168" y="116"/>
                </a:lnTo>
                <a:lnTo>
                  <a:pt x="163" y="112"/>
                </a:lnTo>
                <a:lnTo>
                  <a:pt x="160" y="113"/>
                </a:lnTo>
                <a:lnTo>
                  <a:pt x="157" y="108"/>
                </a:lnTo>
                <a:lnTo>
                  <a:pt x="158" y="104"/>
                </a:lnTo>
                <a:lnTo>
                  <a:pt x="156" y="99"/>
                </a:lnTo>
                <a:lnTo>
                  <a:pt x="156" y="94"/>
                </a:lnTo>
                <a:lnTo>
                  <a:pt x="149" y="78"/>
                </a:lnTo>
                <a:lnTo>
                  <a:pt x="128" y="14"/>
                </a:lnTo>
                <a:lnTo>
                  <a:pt x="124" y="13"/>
                </a:lnTo>
                <a:lnTo>
                  <a:pt x="114" y="6"/>
                </a:lnTo>
                <a:lnTo>
                  <a:pt x="104" y="2"/>
                </a:lnTo>
                <a:lnTo>
                  <a:pt x="99" y="0"/>
                </a:lnTo>
                <a:lnTo>
                  <a:pt x="93" y="2"/>
                </a:lnTo>
                <a:lnTo>
                  <a:pt x="89" y="8"/>
                </a:lnTo>
                <a:lnTo>
                  <a:pt x="85" y="10"/>
                </a:lnTo>
                <a:lnTo>
                  <a:pt x="80" y="15"/>
                </a:lnTo>
                <a:lnTo>
                  <a:pt x="77" y="18"/>
                </a:lnTo>
                <a:lnTo>
                  <a:pt x="71" y="23"/>
                </a:lnTo>
                <a:lnTo>
                  <a:pt x="65" y="20"/>
                </a:lnTo>
                <a:lnTo>
                  <a:pt x="60" y="16"/>
                </a:lnTo>
                <a:lnTo>
                  <a:pt x="58" y="6"/>
                </a:lnTo>
                <a:lnTo>
                  <a:pt x="53" y="6"/>
                </a:lnTo>
                <a:lnTo>
                  <a:pt x="48" y="8"/>
                </a:lnTo>
                <a:lnTo>
                  <a:pt x="25" y="73"/>
                </a:lnTo>
                <a:lnTo>
                  <a:pt x="29" y="94"/>
                </a:lnTo>
                <a:lnTo>
                  <a:pt x="25" y="101"/>
                </a:lnTo>
                <a:lnTo>
                  <a:pt x="22" y="116"/>
                </a:lnTo>
                <a:lnTo>
                  <a:pt x="25" y="119"/>
                </a:lnTo>
                <a:lnTo>
                  <a:pt x="25" y="130"/>
                </a:lnTo>
                <a:lnTo>
                  <a:pt x="29" y="135"/>
                </a:lnTo>
                <a:lnTo>
                  <a:pt x="24" y="145"/>
                </a:lnTo>
                <a:lnTo>
                  <a:pt x="26" y="148"/>
                </a:lnTo>
                <a:lnTo>
                  <a:pt x="17" y="158"/>
                </a:lnTo>
                <a:lnTo>
                  <a:pt x="15" y="164"/>
                </a:lnTo>
                <a:lnTo>
                  <a:pt x="14" y="169"/>
                </a:lnTo>
                <a:lnTo>
                  <a:pt x="14" y="169"/>
                </a:lnTo>
                <a:lnTo>
                  <a:pt x="19" y="179"/>
                </a:lnTo>
                <a:lnTo>
                  <a:pt x="14" y="177"/>
                </a:lnTo>
                <a:lnTo>
                  <a:pt x="12" y="177"/>
                </a:lnTo>
                <a:lnTo>
                  <a:pt x="11" y="182"/>
                </a:lnTo>
                <a:lnTo>
                  <a:pt x="12" y="187"/>
                </a:lnTo>
                <a:lnTo>
                  <a:pt x="7" y="189"/>
                </a:lnTo>
                <a:lnTo>
                  <a:pt x="4" y="186"/>
                </a:lnTo>
                <a:lnTo>
                  <a:pt x="0" y="191"/>
                </a:lnTo>
                <a:lnTo>
                  <a:pt x="0" y="194"/>
                </a:lnTo>
                <a:lnTo>
                  <a:pt x="36" y="303"/>
                </a:lnTo>
                <a:lnTo>
                  <a:pt x="41" y="318"/>
                </a:lnTo>
                <a:lnTo>
                  <a:pt x="41" y="323"/>
                </a:lnTo>
                <a:lnTo>
                  <a:pt x="44" y="327"/>
                </a:lnTo>
                <a:lnTo>
                  <a:pt x="45" y="332"/>
                </a:lnTo>
                <a:lnTo>
                  <a:pt x="50" y="336"/>
                </a:lnTo>
                <a:lnTo>
                  <a:pt x="55" y="338"/>
                </a:lnTo>
                <a:lnTo>
                  <a:pt x="56" y="343"/>
                </a:lnTo>
                <a:lnTo>
                  <a:pt x="60" y="348"/>
                </a:lnTo>
                <a:lnTo>
                  <a:pt x="63" y="350"/>
                </a:lnTo>
                <a:lnTo>
                  <a:pt x="68" y="345"/>
                </a:lnTo>
                <a:lnTo>
                  <a:pt x="69" y="340"/>
                </a:lnTo>
                <a:lnTo>
                  <a:pt x="68" y="335"/>
                </a:lnTo>
                <a:lnTo>
                  <a:pt x="68" y="330"/>
                </a:lnTo>
                <a:lnTo>
                  <a:pt x="73" y="326"/>
                </a:lnTo>
                <a:lnTo>
                  <a:pt x="77" y="316"/>
                </a:lnTo>
                <a:lnTo>
                  <a:pt x="74" y="312"/>
                </a:lnTo>
                <a:lnTo>
                  <a:pt x="80" y="302"/>
                </a:lnTo>
                <a:lnTo>
                  <a:pt x="77" y="301"/>
                </a:lnTo>
                <a:lnTo>
                  <a:pt x="77" y="296"/>
                </a:lnTo>
                <a:lnTo>
                  <a:pt x="78" y="291"/>
                </a:lnTo>
                <a:lnTo>
                  <a:pt x="85" y="280"/>
                </a:lnTo>
                <a:lnTo>
                  <a:pt x="88" y="289"/>
                </a:lnTo>
                <a:lnTo>
                  <a:pt x="88" y="284"/>
                </a:lnTo>
                <a:lnTo>
                  <a:pt x="89" y="289"/>
                </a:lnTo>
                <a:lnTo>
                  <a:pt x="92" y="284"/>
                </a:lnTo>
                <a:lnTo>
                  <a:pt x="93" y="279"/>
                </a:lnTo>
                <a:lnTo>
                  <a:pt x="94" y="279"/>
                </a:lnTo>
                <a:lnTo>
                  <a:pt x="98" y="289"/>
                </a:lnTo>
                <a:lnTo>
                  <a:pt x="99" y="284"/>
                </a:lnTo>
                <a:lnTo>
                  <a:pt x="93" y="269"/>
                </a:lnTo>
                <a:lnTo>
                  <a:pt x="90" y="272"/>
                </a:lnTo>
                <a:lnTo>
                  <a:pt x="92" y="267"/>
                </a:lnTo>
                <a:lnTo>
                  <a:pt x="93" y="262"/>
                </a:lnTo>
                <a:lnTo>
                  <a:pt x="93" y="267"/>
                </a:lnTo>
                <a:lnTo>
                  <a:pt x="100" y="283"/>
                </a:lnTo>
                <a:lnTo>
                  <a:pt x="102" y="278"/>
                </a:lnTo>
                <a:lnTo>
                  <a:pt x="98" y="273"/>
                </a:lnTo>
                <a:lnTo>
                  <a:pt x="99" y="267"/>
                </a:lnTo>
                <a:lnTo>
                  <a:pt x="102" y="265"/>
                </a:lnTo>
                <a:lnTo>
                  <a:pt x="104" y="270"/>
                </a:lnTo>
                <a:lnTo>
                  <a:pt x="103" y="275"/>
                </a:lnTo>
                <a:lnTo>
                  <a:pt x="108" y="278"/>
                </a:lnTo>
                <a:lnTo>
                  <a:pt x="105" y="268"/>
                </a:lnTo>
                <a:lnTo>
                  <a:pt x="105" y="263"/>
                </a:lnTo>
                <a:lnTo>
                  <a:pt x="107" y="262"/>
                </a:lnTo>
                <a:lnTo>
                  <a:pt x="107" y="267"/>
                </a:lnTo>
                <a:lnTo>
                  <a:pt x="108" y="272"/>
                </a:lnTo>
                <a:lnTo>
                  <a:pt x="112" y="274"/>
                </a:lnTo>
                <a:lnTo>
                  <a:pt x="113" y="270"/>
                </a:lnTo>
                <a:lnTo>
                  <a:pt x="112" y="264"/>
                </a:lnTo>
                <a:lnTo>
                  <a:pt x="114" y="260"/>
                </a:lnTo>
                <a:lnTo>
                  <a:pt x="119" y="260"/>
                </a:lnTo>
                <a:lnTo>
                  <a:pt x="124" y="263"/>
                </a:lnTo>
                <a:lnTo>
                  <a:pt x="126" y="258"/>
                </a:lnTo>
                <a:lnTo>
                  <a:pt x="129" y="252"/>
                </a:lnTo>
                <a:lnTo>
                  <a:pt x="128" y="248"/>
                </a:lnTo>
                <a:lnTo>
                  <a:pt x="128" y="243"/>
                </a:lnTo>
                <a:lnTo>
                  <a:pt x="128" y="236"/>
                </a:lnTo>
                <a:lnTo>
                  <a:pt x="129" y="233"/>
                </a:lnTo>
                <a:lnTo>
                  <a:pt x="129" y="228"/>
                </a:lnTo>
                <a:lnTo>
                  <a:pt x="127" y="223"/>
                </a:lnTo>
                <a:lnTo>
                  <a:pt x="134" y="219"/>
                </a:lnTo>
                <a:lnTo>
                  <a:pt x="133" y="210"/>
                </a:lnTo>
                <a:lnTo>
                  <a:pt x="137" y="215"/>
                </a:lnTo>
                <a:lnTo>
                  <a:pt x="136" y="220"/>
                </a:lnTo>
                <a:lnTo>
                  <a:pt x="141" y="219"/>
                </a:lnTo>
                <a:lnTo>
                  <a:pt x="139" y="224"/>
                </a:lnTo>
                <a:lnTo>
                  <a:pt x="137" y="228"/>
                </a:lnTo>
                <a:lnTo>
                  <a:pt x="147" y="228"/>
                </a:lnTo>
                <a:lnTo>
                  <a:pt x="155" y="230"/>
                </a:lnTo>
                <a:lnTo>
                  <a:pt x="152" y="225"/>
                </a:lnTo>
                <a:lnTo>
                  <a:pt x="151" y="220"/>
                </a:lnTo>
                <a:lnTo>
                  <a:pt x="152" y="215"/>
                </a:lnTo>
                <a:lnTo>
                  <a:pt x="152" y="210"/>
                </a:lnTo>
                <a:lnTo>
                  <a:pt x="156" y="215"/>
                </a:lnTo>
                <a:lnTo>
                  <a:pt x="161" y="211"/>
                </a:lnTo>
                <a:lnTo>
                  <a:pt x="160" y="206"/>
                </a:lnTo>
                <a:lnTo>
                  <a:pt x="172" y="210"/>
                </a:lnTo>
                <a:lnTo>
                  <a:pt x="176" y="215"/>
                </a:lnTo>
                <a:lnTo>
                  <a:pt x="177" y="210"/>
                </a:lnTo>
                <a:lnTo>
                  <a:pt x="176" y="205"/>
                </a:lnTo>
                <a:lnTo>
                  <a:pt x="178" y="203"/>
                </a:lnTo>
                <a:lnTo>
                  <a:pt x="180" y="208"/>
                </a:lnTo>
                <a:lnTo>
                  <a:pt x="181" y="203"/>
                </a:lnTo>
                <a:lnTo>
                  <a:pt x="182" y="208"/>
                </a:lnTo>
                <a:lnTo>
                  <a:pt x="183" y="203"/>
                </a:lnTo>
                <a:lnTo>
                  <a:pt x="181" y="197"/>
                </a:lnTo>
                <a:lnTo>
                  <a:pt x="185" y="192"/>
                </a:lnTo>
                <a:lnTo>
                  <a:pt x="188" y="197"/>
                </a:lnTo>
                <a:lnTo>
                  <a:pt x="191" y="197"/>
                </a:lnTo>
                <a:lnTo>
                  <a:pt x="192" y="192"/>
                </a:lnTo>
                <a:lnTo>
                  <a:pt x="196" y="192"/>
                </a:lnTo>
                <a:lnTo>
                  <a:pt x="196" y="189"/>
                </a:lnTo>
                <a:lnTo>
                  <a:pt x="201" y="186"/>
                </a:lnTo>
                <a:lnTo>
                  <a:pt x="201" y="186"/>
                </a:lnTo>
                <a:lnTo>
                  <a:pt x="201" y="182"/>
                </a:lnTo>
                <a:lnTo>
                  <a:pt x="206" y="184"/>
                </a:lnTo>
                <a:lnTo>
                  <a:pt x="202" y="179"/>
                </a:lnTo>
                <a:lnTo>
                  <a:pt x="210" y="180"/>
                </a:lnTo>
                <a:lnTo>
                  <a:pt x="215" y="176"/>
                </a:lnTo>
                <a:lnTo>
                  <a:pt x="220" y="167"/>
                </a:lnTo>
                <a:lnTo>
                  <a:pt x="220" y="162"/>
                </a:lnTo>
                <a:lnTo>
                  <a:pt x="215" y="158"/>
                </a:lnTo>
                <a:lnTo>
                  <a:pt x="216" y="160"/>
                </a:lnTo>
                <a:close/>
                <a:moveTo>
                  <a:pt x="163" y="211"/>
                </a:moveTo>
                <a:lnTo>
                  <a:pt x="157" y="220"/>
                </a:lnTo>
                <a:lnTo>
                  <a:pt x="160" y="225"/>
                </a:lnTo>
                <a:lnTo>
                  <a:pt x="168" y="220"/>
                </a:lnTo>
                <a:lnTo>
                  <a:pt x="170" y="215"/>
                </a:lnTo>
                <a:lnTo>
                  <a:pt x="165" y="211"/>
                </a:lnTo>
                <a:lnTo>
                  <a:pt x="163" y="211"/>
                </a:lnTo>
                <a:close/>
                <a:moveTo>
                  <a:pt x="233" y="161"/>
                </a:moveTo>
                <a:lnTo>
                  <a:pt x="233" y="161"/>
                </a:lnTo>
                <a:lnTo>
                  <a:pt x="230" y="165"/>
                </a:lnTo>
                <a:lnTo>
                  <a:pt x="229" y="171"/>
                </a:lnTo>
                <a:lnTo>
                  <a:pt x="231" y="176"/>
                </a:lnTo>
                <a:lnTo>
                  <a:pt x="236" y="171"/>
                </a:lnTo>
                <a:lnTo>
                  <a:pt x="236" y="166"/>
                </a:lnTo>
                <a:lnTo>
                  <a:pt x="233" y="161"/>
                </a:lnTo>
                <a:close/>
              </a:path>
            </a:pathLst>
          </a:custGeom>
          <a:solidFill>
            <a:schemeClr val="tx2"/>
          </a:solidFill>
          <a:ln w="4763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962" y="2146512"/>
            <a:ext cx="957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Arkansas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7962" y="3010938"/>
            <a:ext cx="957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Maine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7962" y="3686587"/>
            <a:ext cx="128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Massachusetts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7962" y="4594990"/>
            <a:ext cx="128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Minnesota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7962" y="5334058"/>
            <a:ext cx="128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Oregon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7962" y="6004175"/>
            <a:ext cx="128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Vermont</a:t>
            </a:r>
            <a:endParaRPr lang="en-US" sz="1400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62000" y="2418127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2000" y="3287955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2000" y="4001071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2000" y="4844711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0" y="5641835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2372178" y="1316791"/>
            <a:ext cx="94252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PCMH</a:t>
            </a:r>
            <a:endParaRPr lang="en-US" sz="1800" b="1" dirty="0">
              <a:solidFill>
                <a:schemeClr val="tx2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082774" y="1686123"/>
            <a:ext cx="639447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/>
          <p:cNvSpPr txBox="1">
            <a:spLocks/>
          </p:cNvSpPr>
          <p:nvPr/>
        </p:nvSpPr>
        <p:spPr>
          <a:xfrm>
            <a:off x="3909118" y="1039792"/>
            <a:ext cx="1085964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Health Homes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416492" y="1039792"/>
            <a:ext cx="160291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Accountable Care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7182740" y="1316791"/>
            <a:ext cx="160291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Episodes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21" y="1787711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445821" y="2591826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445821" y="3348336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445821" y="4101486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445821" y="4942285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445821" y="5717393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21" y="2636824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21" y="3390645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21" y="4149678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21" y="4987283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21" y="5779986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4058349" y="1760415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49" y="1787711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058349" y="2591826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058349" y="3348336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058349" y="4101486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058349" y="4942285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058349" y="5717393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49" y="2636824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49" y="3390645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49" y="4149678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49" y="5779986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5741707" y="1760415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741707" y="2591826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5741707" y="3348336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741707" y="4101486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741707" y="4942285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741707" y="5717393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07" y="2636824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07" y="3390645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07" y="4149678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07" y="5779986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7475228" y="1760415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9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28" y="1787711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7475228" y="2591826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7475228" y="3348336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7475228" y="4101486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7475228" y="4942285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7475228" y="5717393"/>
            <a:ext cx="597632" cy="597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2" descr="http://img4.wikia.nocookie.net/__cb20100403214026/totaldramaislandfanfiction/images/b/b9/Check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" b="99237" l="9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28" y="5779986"/>
            <a:ext cx="597632" cy="5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88"/>
            <a:ext cx="8362950" cy="1077218"/>
          </a:xfrm>
        </p:spPr>
        <p:txBody>
          <a:bodyPr/>
          <a:lstStyle/>
          <a:p>
            <a:pPr marL="290513"/>
            <a:r>
              <a:rPr lang="en-US" b="1" dirty="0"/>
              <a:t>Round 1 </a:t>
            </a:r>
            <a:r>
              <a:rPr lang="en-US" b="1" dirty="0" smtClean="0"/>
              <a:t>Test States </a:t>
            </a:r>
            <a:r>
              <a:rPr lang="en-US" b="1" dirty="0"/>
              <a:t>are integrating community services and population health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77364" y="4643148"/>
            <a:ext cx="538133" cy="447238"/>
          </a:xfrm>
          <a:custGeom>
            <a:avLst/>
            <a:gdLst>
              <a:gd name="T0" fmla="*/ 0 w 483"/>
              <a:gd name="T1" fmla="*/ 275 h 401"/>
              <a:gd name="T2" fmla="*/ 8 w 483"/>
              <a:gd name="T3" fmla="*/ 259 h 401"/>
              <a:gd name="T4" fmla="*/ 7 w 483"/>
              <a:gd name="T5" fmla="*/ 235 h 401"/>
              <a:gd name="T6" fmla="*/ 28 w 483"/>
              <a:gd name="T7" fmla="*/ 207 h 401"/>
              <a:gd name="T8" fmla="*/ 34 w 483"/>
              <a:gd name="T9" fmla="*/ 200 h 401"/>
              <a:gd name="T10" fmla="*/ 34 w 483"/>
              <a:gd name="T11" fmla="*/ 200 h 401"/>
              <a:gd name="T12" fmla="*/ 32 w 483"/>
              <a:gd name="T13" fmla="*/ 198 h 401"/>
              <a:gd name="T14" fmla="*/ 44 w 483"/>
              <a:gd name="T15" fmla="*/ 180 h 401"/>
              <a:gd name="T16" fmla="*/ 43 w 483"/>
              <a:gd name="T17" fmla="*/ 180 h 401"/>
              <a:gd name="T18" fmla="*/ 57 w 483"/>
              <a:gd name="T19" fmla="*/ 144 h 401"/>
              <a:gd name="T20" fmla="*/ 67 w 483"/>
              <a:gd name="T21" fmla="*/ 128 h 401"/>
              <a:gd name="T22" fmla="*/ 71 w 483"/>
              <a:gd name="T23" fmla="*/ 112 h 401"/>
              <a:gd name="T24" fmla="*/ 81 w 483"/>
              <a:gd name="T25" fmla="*/ 83 h 401"/>
              <a:gd name="T26" fmla="*/ 90 w 483"/>
              <a:gd name="T27" fmla="*/ 65 h 401"/>
              <a:gd name="T28" fmla="*/ 92 w 483"/>
              <a:gd name="T29" fmla="*/ 51 h 401"/>
              <a:gd name="T30" fmla="*/ 96 w 483"/>
              <a:gd name="T31" fmla="*/ 42 h 401"/>
              <a:gd name="T32" fmla="*/ 98 w 483"/>
              <a:gd name="T33" fmla="*/ 30 h 401"/>
              <a:gd name="T34" fmla="*/ 101 w 483"/>
              <a:gd name="T35" fmla="*/ 20 h 401"/>
              <a:gd name="T36" fmla="*/ 108 w 483"/>
              <a:gd name="T37" fmla="*/ 0 h 401"/>
              <a:gd name="T38" fmla="*/ 116 w 483"/>
              <a:gd name="T39" fmla="*/ 6 h 401"/>
              <a:gd name="T40" fmla="*/ 119 w 483"/>
              <a:gd name="T41" fmla="*/ 2 h 401"/>
              <a:gd name="T42" fmla="*/ 129 w 483"/>
              <a:gd name="T43" fmla="*/ 3 h 401"/>
              <a:gd name="T44" fmla="*/ 137 w 483"/>
              <a:gd name="T45" fmla="*/ 12 h 401"/>
              <a:gd name="T46" fmla="*/ 151 w 483"/>
              <a:gd name="T47" fmla="*/ 14 h 401"/>
              <a:gd name="T48" fmla="*/ 161 w 483"/>
              <a:gd name="T49" fmla="*/ 32 h 401"/>
              <a:gd name="T50" fmla="*/ 168 w 483"/>
              <a:gd name="T51" fmla="*/ 64 h 401"/>
              <a:gd name="T52" fmla="*/ 180 w 483"/>
              <a:gd name="T53" fmla="*/ 70 h 401"/>
              <a:gd name="T54" fmla="*/ 199 w 483"/>
              <a:gd name="T55" fmla="*/ 69 h 401"/>
              <a:gd name="T56" fmla="*/ 214 w 483"/>
              <a:gd name="T57" fmla="*/ 68 h 401"/>
              <a:gd name="T58" fmla="*/ 232 w 483"/>
              <a:gd name="T59" fmla="*/ 73 h 401"/>
              <a:gd name="T60" fmla="*/ 248 w 483"/>
              <a:gd name="T61" fmla="*/ 80 h 401"/>
              <a:gd name="T62" fmla="*/ 273 w 483"/>
              <a:gd name="T63" fmla="*/ 80 h 401"/>
              <a:gd name="T64" fmla="*/ 287 w 483"/>
              <a:gd name="T65" fmla="*/ 85 h 401"/>
              <a:gd name="T66" fmla="*/ 322 w 483"/>
              <a:gd name="T67" fmla="*/ 81 h 401"/>
              <a:gd name="T68" fmla="*/ 342 w 483"/>
              <a:gd name="T69" fmla="*/ 81 h 401"/>
              <a:gd name="T70" fmla="*/ 358 w 483"/>
              <a:gd name="T71" fmla="*/ 80 h 401"/>
              <a:gd name="T72" fmla="*/ 467 w 483"/>
              <a:gd name="T73" fmla="*/ 112 h 401"/>
              <a:gd name="T74" fmla="*/ 481 w 483"/>
              <a:gd name="T75" fmla="*/ 128 h 401"/>
              <a:gd name="T76" fmla="*/ 469 w 483"/>
              <a:gd name="T77" fmla="*/ 156 h 401"/>
              <a:gd name="T78" fmla="*/ 452 w 483"/>
              <a:gd name="T79" fmla="*/ 183 h 401"/>
              <a:gd name="T80" fmla="*/ 438 w 483"/>
              <a:gd name="T81" fmla="*/ 198 h 401"/>
              <a:gd name="T82" fmla="*/ 423 w 483"/>
              <a:gd name="T83" fmla="*/ 227 h 401"/>
              <a:gd name="T84" fmla="*/ 434 w 483"/>
              <a:gd name="T85" fmla="*/ 235 h 401"/>
              <a:gd name="T86" fmla="*/ 433 w 483"/>
              <a:gd name="T87" fmla="*/ 251 h 401"/>
              <a:gd name="T88" fmla="*/ 424 w 483"/>
              <a:gd name="T89" fmla="*/ 266 h 401"/>
              <a:gd name="T90" fmla="*/ 233 w 483"/>
              <a:gd name="T91" fmla="*/ 364 h 401"/>
              <a:gd name="T92" fmla="*/ 7 w 483"/>
              <a:gd name="T93" fmla="*/ 304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3" h="401">
                <a:moveTo>
                  <a:pt x="7" y="304"/>
                </a:moveTo>
                <a:lnTo>
                  <a:pt x="2" y="294"/>
                </a:lnTo>
                <a:lnTo>
                  <a:pt x="0" y="275"/>
                </a:lnTo>
                <a:lnTo>
                  <a:pt x="3" y="269"/>
                </a:lnTo>
                <a:lnTo>
                  <a:pt x="4" y="264"/>
                </a:lnTo>
                <a:lnTo>
                  <a:pt x="8" y="259"/>
                </a:lnTo>
                <a:lnTo>
                  <a:pt x="9" y="254"/>
                </a:lnTo>
                <a:lnTo>
                  <a:pt x="7" y="244"/>
                </a:lnTo>
                <a:lnTo>
                  <a:pt x="7" y="235"/>
                </a:lnTo>
                <a:lnTo>
                  <a:pt x="17" y="222"/>
                </a:lnTo>
                <a:lnTo>
                  <a:pt x="25" y="202"/>
                </a:lnTo>
                <a:lnTo>
                  <a:pt x="28" y="207"/>
                </a:lnTo>
                <a:lnTo>
                  <a:pt x="29" y="202"/>
                </a:lnTo>
                <a:lnTo>
                  <a:pt x="34" y="200"/>
                </a:lnTo>
                <a:lnTo>
                  <a:pt x="34" y="200"/>
                </a:lnTo>
                <a:lnTo>
                  <a:pt x="35" y="203"/>
                </a:lnTo>
                <a:lnTo>
                  <a:pt x="37" y="200"/>
                </a:lnTo>
                <a:lnTo>
                  <a:pt x="34" y="200"/>
                </a:lnTo>
                <a:lnTo>
                  <a:pt x="34" y="198"/>
                </a:lnTo>
                <a:lnTo>
                  <a:pt x="34" y="200"/>
                </a:lnTo>
                <a:lnTo>
                  <a:pt x="32" y="198"/>
                </a:lnTo>
                <a:lnTo>
                  <a:pt x="34" y="193"/>
                </a:lnTo>
                <a:lnTo>
                  <a:pt x="39" y="185"/>
                </a:lnTo>
                <a:lnTo>
                  <a:pt x="44" y="180"/>
                </a:lnTo>
                <a:lnTo>
                  <a:pt x="49" y="180"/>
                </a:lnTo>
                <a:lnTo>
                  <a:pt x="48" y="177"/>
                </a:lnTo>
                <a:lnTo>
                  <a:pt x="43" y="180"/>
                </a:lnTo>
                <a:lnTo>
                  <a:pt x="44" y="175"/>
                </a:lnTo>
                <a:lnTo>
                  <a:pt x="48" y="169"/>
                </a:lnTo>
                <a:lnTo>
                  <a:pt x="57" y="144"/>
                </a:lnTo>
                <a:lnTo>
                  <a:pt x="61" y="136"/>
                </a:lnTo>
                <a:lnTo>
                  <a:pt x="63" y="131"/>
                </a:lnTo>
                <a:lnTo>
                  <a:pt x="67" y="128"/>
                </a:lnTo>
                <a:lnTo>
                  <a:pt x="67" y="125"/>
                </a:lnTo>
                <a:lnTo>
                  <a:pt x="66" y="120"/>
                </a:lnTo>
                <a:lnTo>
                  <a:pt x="71" y="112"/>
                </a:lnTo>
                <a:lnTo>
                  <a:pt x="72" y="102"/>
                </a:lnTo>
                <a:lnTo>
                  <a:pt x="80" y="88"/>
                </a:lnTo>
                <a:lnTo>
                  <a:pt x="81" y="83"/>
                </a:lnTo>
                <a:lnTo>
                  <a:pt x="86" y="75"/>
                </a:lnTo>
                <a:lnTo>
                  <a:pt x="87" y="70"/>
                </a:lnTo>
                <a:lnTo>
                  <a:pt x="90" y="65"/>
                </a:lnTo>
                <a:lnTo>
                  <a:pt x="90" y="60"/>
                </a:lnTo>
                <a:lnTo>
                  <a:pt x="92" y="55"/>
                </a:lnTo>
                <a:lnTo>
                  <a:pt x="92" y="51"/>
                </a:lnTo>
                <a:lnTo>
                  <a:pt x="97" y="53"/>
                </a:lnTo>
                <a:lnTo>
                  <a:pt x="95" y="47"/>
                </a:lnTo>
                <a:lnTo>
                  <a:pt x="96" y="42"/>
                </a:lnTo>
                <a:lnTo>
                  <a:pt x="101" y="37"/>
                </a:lnTo>
                <a:lnTo>
                  <a:pt x="98" y="35"/>
                </a:lnTo>
                <a:lnTo>
                  <a:pt x="98" y="30"/>
                </a:lnTo>
                <a:lnTo>
                  <a:pt x="101" y="25"/>
                </a:lnTo>
                <a:lnTo>
                  <a:pt x="102" y="20"/>
                </a:lnTo>
                <a:lnTo>
                  <a:pt x="101" y="20"/>
                </a:lnTo>
                <a:lnTo>
                  <a:pt x="105" y="15"/>
                </a:lnTo>
                <a:lnTo>
                  <a:pt x="107" y="5"/>
                </a:lnTo>
                <a:lnTo>
                  <a:pt x="108" y="0"/>
                </a:lnTo>
                <a:lnTo>
                  <a:pt x="113" y="3"/>
                </a:lnTo>
                <a:lnTo>
                  <a:pt x="115" y="5"/>
                </a:lnTo>
                <a:lnTo>
                  <a:pt x="116" y="6"/>
                </a:lnTo>
                <a:lnTo>
                  <a:pt x="113" y="3"/>
                </a:lnTo>
                <a:lnTo>
                  <a:pt x="115" y="1"/>
                </a:lnTo>
                <a:lnTo>
                  <a:pt x="119" y="2"/>
                </a:lnTo>
                <a:lnTo>
                  <a:pt x="120" y="5"/>
                </a:lnTo>
                <a:lnTo>
                  <a:pt x="124" y="5"/>
                </a:lnTo>
                <a:lnTo>
                  <a:pt x="129" y="3"/>
                </a:lnTo>
                <a:lnTo>
                  <a:pt x="134" y="7"/>
                </a:lnTo>
                <a:lnTo>
                  <a:pt x="136" y="11"/>
                </a:lnTo>
                <a:lnTo>
                  <a:pt x="137" y="12"/>
                </a:lnTo>
                <a:lnTo>
                  <a:pt x="142" y="14"/>
                </a:lnTo>
                <a:lnTo>
                  <a:pt x="147" y="12"/>
                </a:lnTo>
                <a:lnTo>
                  <a:pt x="151" y="14"/>
                </a:lnTo>
                <a:lnTo>
                  <a:pt x="154" y="17"/>
                </a:lnTo>
                <a:lnTo>
                  <a:pt x="159" y="22"/>
                </a:lnTo>
                <a:lnTo>
                  <a:pt x="161" y="32"/>
                </a:lnTo>
                <a:lnTo>
                  <a:pt x="159" y="58"/>
                </a:lnTo>
                <a:lnTo>
                  <a:pt x="160" y="60"/>
                </a:lnTo>
                <a:lnTo>
                  <a:pt x="168" y="64"/>
                </a:lnTo>
                <a:lnTo>
                  <a:pt x="173" y="66"/>
                </a:lnTo>
                <a:lnTo>
                  <a:pt x="175" y="68"/>
                </a:lnTo>
                <a:lnTo>
                  <a:pt x="180" y="70"/>
                </a:lnTo>
                <a:lnTo>
                  <a:pt x="185" y="71"/>
                </a:lnTo>
                <a:lnTo>
                  <a:pt x="195" y="70"/>
                </a:lnTo>
                <a:lnTo>
                  <a:pt x="199" y="69"/>
                </a:lnTo>
                <a:lnTo>
                  <a:pt x="204" y="66"/>
                </a:lnTo>
                <a:lnTo>
                  <a:pt x="209" y="66"/>
                </a:lnTo>
                <a:lnTo>
                  <a:pt x="214" y="68"/>
                </a:lnTo>
                <a:lnTo>
                  <a:pt x="223" y="69"/>
                </a:lnTo>
                <a:lnTo>
                  <a:pt x="228" y="71"/>
                </a:lnTo>
                <a:lnTo>
                  <a:pt x="232" y="73"/>
                </a:lnTo>
                <a:lnTo>
                  <a:pt x="238" y="76"/>
                </a:lnTo>
                <a:lnTo>
                  <a:pt x="238" y="80"/>
                </a:lnTo>
                <a:lnTo>
                  <a:pt x="248" y="80"/>
                </a:lnTo>
                <a:lnTo>
                  <a:pt x="253" y="81"/>
                </a:lnTo>
                <a:lnTo>
                  <a:pt x="268" y="79"/>
                </a:lnTo>
                <a:lnTo>
                  <a:pt x="273" y="80"/>
                </a:lnTo>
                <a:lnTo>
                  <a:pt x="278" y="84"/>
                </a:lnTo>
                <a:lnTo>
                  <a:pt x="282" y="85"/>
                </a:lnTo>
                <a:lnTo>
                  <a:pt x="287" y="85"/>
                </a:lnTo>
                <a:lnTo>
                  <a:pt x="297" y="83"/>
                </a:lnTo>
                <a:lnTo>
                  <a:pt x="307" y="81"/>
                </a:lnTo>
                <a:lnTo>
                  <a:pt x="322" y="81"/>
                </a:lnTo>
                <a:lnTo>
                  <a:pt x="327" y="79"/>
                </a:lnTo>
                <a:lnTo>
                  <a:pt x="331" y="80"/>
                </a:lnTo>
                <a:lnTo>
                  <a:pt x="342" y="81"/>
                </a:lnTo>
                <a:lnTo>
                  <a:pt x="347" y="83"/>
                </a:lnTo>
                <a:lnTo>
                  <a:pt x="352" y="84"/>
                </a:lnTo>
                <a:lnTo>
                  <a:pt x="358" y="80"/>
                </a:lnTo>
                <a:lnTo>
                  <a:pt x="405" y="92"/>
                </a:lnTo>
                <a:lnTo>
                  <a:pt x="467" y="104"/>
                </a:lnTo>
                <a:lnTo>
                  <a:pt x="467" y="112"/>
                </a:lnTo>
                <a:lnTo>
                  <a:pt x="469" y="117"/>
                </a:lnTo>
                <a:lnTo>
                  <a:pt x="472" y="119"/>
                </a:lnTo>
                <a:lnTo>
                  <a:pt x="481" y="128"/>
                </a:lnTo>
                <a:lnTo>
                  <a:pt x="483" y="138"/>
                </a:lnTo>
                <a:lnTo>
                  <a:pt x="480" y="143"/>
                </a:lnTo>
                <a:lnTo>
                  <a:pt x="469" y="156"/>
                </a:lnTo>
                <a:lnTo>
                  <a:pt x="462" y="169"/>
                </a:lnTo>
                <a:lnTo>
                  <a:pt x="453" y="180"/>
                </a:lnTo>
                <a:lnTo>
                  <a:pt x="452" y="183"/>
                </a:lnTo>
                <a:lnTo>
                  <a:pt x="449" y="188"/>
                </a:lnTo>
                <a:lnTo>
                  <a:pt x="446" y="193"/>
                </a:lnTo>
                <a:lnTo>
                  <a:pt x="438" y="198"/>
                </a:lnTo>
                <a:lnTo>
                  <a:pt x="432" y="208"/>
                </a:lnTo>
                <a:lnTo>
                  <a:pt x="427" y="212"/>
                </a:lnTo>
                <a:lnTo>
                  <a:pt x="423" y="227"/>
                </a:lnTo>
                <a:lnTo>
                  <a:pt x="425" y="231"/>
                </a:lnTo>
                <a:lnTo>
                  <a:pt x="430" y="232"/>
                </a:lnTo>
                <a:lnTo>
                  <a:pt x="434" y="235"/>
                </a:lnTo>
                <a:lnTo>
                  <a:pt x="438" y="240"/>
                </a:lnTo>
                <a:lnTo>
                  <a:pt x="434" y="245"/>
                </a:lnTo>
                <a:lnTo>
                  <a:pt x="433" y="251"/>
                </a:lnTo>
                <a:lnTo>
                  <a:pt x="429" y="261"/>
                </a:lnTo>
                <a:lnTo>
                  <a:pt x="427" y="263"/>
                </a:lnTo>
                <a:lnTo>
                  <a:pt x="424" y="266"/>
                </a:lnTo>
                <a:lnTo>
                  <a:pt x="397" y="401"/>
                </a:lnTo>
                <a:lnTo>
                  <a:pt x="329" y="387"/>
                </a:lnTo>
                <a:lnTo>
                  <a:pt x="233" y="364"/>
                </a:lnTo>
                <a:lnTo>
                  <a:pt x="130" y="338"/>
                </a:lnTo>
                <a:lnTo>
                  <a:pt x="8" y="304"/>
                </a:lnTo>
                <a:lnTo>
                  <a:pt x="7" y="304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77051" y="3782979"/>
            <a:ext cx="512927" cy="579749"/>
          </a:xfrm>
          <a:custGeom>
            <a:avLst/>
            <a:gdLst>
              <a:gd name="T0" fmla="*/ 104 w 394"/>
              <a:gd name="T1" fmla="*/ 28 h 445"/>
              <a:gd name="T2" fmla="*/ 108 w 394"/>
              <a:gd name="T3" fmla="*/ 1 h 445"/>
              <a:gd name="T4" fmla="*/ 125 w 394"/>
              <a:gd name="T5" fmla="*/ 22 h 445"/>
              <a:gd name="T6" fmla="*/ 132 w 394"/>
              <a:gd name="T7" fmla="*/ 48 h 445"/>
              <a:gd name="T8" fmla="*/ 152 w 394"/>
              <a:gd name="T9" fmla="*/ 53 h 445"/>
              <a:gd name="T10" fmla="*/ 180 w 394"/>
              <a:gd name="T11" fmla="*/ 63 h 445"/>
              <a:gd name="T12" fmla="*/ 198 w 394"/>
              <a:gd name="T13" fmla="*/ 54 h 445"/>
              <a:gd name="T14" fmla="*/ 205 w 394"/>
              <a:gd name="T15" fmla="*/ 53 h 445"/>
              <a:gd name="T16" fmla="*/ 234 w 394"/>
              <a:gd name="T17" fmla="*/ 66 h 445"/>
              <a:gd name="T18" fmla="*/ 244 w 394"/>
              <a:gd name="T19" fmla="*/ 74 h 445"/>
              <a:gd name="T20" fmla="*/ 254 w 394"/>
              <a:gd name="T21" fmla="*/ 73 h 445"/>
              <a:gd name="T22" fmla="*/ 268 w 394"/>
              <a:gd name="T23" fmla="*/ 78 h 445"/>
              <a:gd name="T24" fmla="*/ 292 w 394"/>
              <a:gd name="T25" fmla="*/ 92 h 445"/>
              <a:gd name="T26" fmla="*/ 313 w 394"/>
              <a:gd name="T27" fmla="*/ 83 h 445"/>
              <a:gd name="T28" fmla="*/ 327 w 394"/>
              <a:gd name="T29" fmla="*/ 79 h 445"/>
              <a:gd name="T30" fmla="*/ 336 w 394"/>
              <a:gd name="T31" fmla="*/ 86 h 445"/>
              <a:gd name="T32" fmla="*/ 356 w 394"/>
              <a:gd name="T33" fmla="*/ 83 h 445"/>
              <a:gd name="T34" fmla="*/ 371 w 394"/>
              <a:gd name="T35" fmla="*/ 89 h 445"/>
              <a:gd name="T36" fmla="*/ 394 w 394"/>
              <a:gd name="T37" fmla="*/ 89 h 445"/>
              <a:gd name="T38" fmla="*/ 379 w 394"/>
              <a:gd name="T39" fmla="*/ 100 h 445"/>
              <a:gd name="T40" fmla="*/ 348 w 394"/>
              <a:gd name="T41" fmla="*/ 113 h 445"/>
              <a:gd name="T42" fmla="*/ 311 w 394"/>
              <a:gd name="T43" fmla="*/ 149 h 445"/>
              <a:gd name="T44" fmla="*/ 289 w 394"/>
              <a:gd name="T45" fmla="*/ 171 h 445"/>
              <a:gd name="T46" fmla="*/ 268 w 394"/>
              <a:gd name="T47" fmla="*/ 190 h 445"/>
              <a:gd name="T48" fmla="*/ 263 w 394"/>
              <a:gd name="T49" fmla="*/ 199 h 445"/>
              <a:gd name="T50" fmla="*/ 260 w 394"/>
              <a:gd name="T51" fmla="*/ 243 h 445"/>
              <a:gd name="T52" fmla="*/ 238 w 394"/>
              <a:gd name="T53" fmla="*/ 259 h 445"/>
              <a:gd name="T54" fmla="*/ 230 w 394"/>
              <a:gd name="T55" fmla="*/ 273 h 445"/>
              <a:gd name="T56" fmla="*/ 239 w 394"/>
              <a:gd name="T57" fmla="*/ 284 h 445"/>
              <a:gd name="T58" fmla="*/ 240 w 394"/>
              <a:gd name="T59" fmla="*/ 316 h 445"/>
              <a:gd name="T60" fmla="*/ 240 w 394"/>
              <a:gd name="T61" fmla="*/ 340 h 445"/>
              <a:gd name="T62" fmla="*/ 250 w 394"/>
              <a:gd name="T63" fmla="*/ 355 h 445"/>
              <a:gd name="T64" fmla="*/ 267 w 394"/>
              <a:gd name="T65" fmla="*/ 365 h 445"/>
              <a:gd name="T66" fmla="*/ 286 w 394"/>
              <a:gd name="T67" fmla="*/ 374 h 445"/>
              <a:gd name="T68" fmla="*/ 307 w 394"/>
              <a:gd name="T69" fmla="*/ 395 h 445"/>
              <a:gd name="T70" fmla="*/ 321 w 394"/>
              <a:gd name="T71" fmla="*/ 405 h 445"/>
              <a:gd name="T72" fmla="*/ 328 w 394"/>
              <a:gd name="T73" fmla="*/ 429 h 445"/>
              <a:gd name="T74" fmla="*/ 272 w 394"/>
              <a:gd name="T75" fmla="*/ 439 h 445"/>
              <a:gd name="T76" fmla="*/ 43 w 394"/>
              <a:gd name="T77" fmla="*/ 445 h 445"/>
              <a:gd name="T78" fmla="*/ 33 w 394"/>
              <a:gd name="T79" fmla="*/ 301 h 445"/>
              <a:gd name="T80" fmla="*/ 19 w 394"/>
              <a:gd name="T81" fmla="*/ 286 h 445"/>
              <a:gd name="T82" fmla="*/ 30 w 394"/>
              <a:gd name="T83" fmla="*/ 274 h 445"/>
              <a:gd name="T84" fmla="*/ 35 w 394"/>
              <a:gd name="T85" fmla="*/ 254 h 445"/>
              <a:gd name="T86" fmla="*/ 34 w 394"/>
              <a:gd name="T87" fmla="*/ 235 h 445"/>
              <a:gd name="T88" fmla="*/ 25 w 394"/>
              <a:gd name="T89" fmla="*/ 218 h 445"/>
              <a:gd name="T90" fmla="*/ 23 w 394"/>
              <a:gd name="T91" fmla="*/ 190 h 445"/>
              <a:gd name="T92" fmla="*/ 21 w 394"/>
              <a:gd name="T93" fmla="*/ 173 h 445"/>
              <a:gd name="T94" fmla="*/ 19 w 394"/>
              <a:gd name="T95" fmla="*/ 147 h 445"/>
              <a:gd name="T96" fmla="*/ 18 w 394"/>
              <a:gd name="T97" fmla="*/ 127 h 445"/>
              <a:gd name="T98" fmla="*/ 6 w 394"/>
              <a:gd name="T99" fmla="*/ 95 h 445"/>
              <a:gd name="T100" fmla="*/ 5 w 394"/>
              <a:gd name="T101" fmla="*/ 77 h 445"/>
              <a:gd name="T102" fmla="*/ 8 w 394"/>
              <a:gd name="T103" fmla="*/ 54 h 445"/>
              <a:gd name="T104" fmla="*/ 0 w 394"/>
              <a:gd name="T105" fmla="*/ 3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4" h="445">
                <a:moveTo>
                  <a:pt x="1" y="29"/>
                </a:moveTo>
                <a:lnTo>
                  <a:pt x="67" y="29"/>
                </a:lnTo>
                <a:lnTo>
                  <a:pt x="104" y="28"/>
                </a:lnTo>
                <a:lnTo>
                  <a:pt x="106" y="23"/>
                </a:lnTo>
                <a:lnTo>
                  <a:pt x="104" y="0"/>
                </a:lnTo>
                <a:lnTo>
                  <a:pt x="108" y="1"/>
                </a:lnTo>
                <a:lnTo>
                  <a:pt x="118" y="3"/>
                </a:lnTo>
                <a:lnTo>
                  <a:pt x="122" y="6"/>
                </a:lnTo>
                <a:lnTo>
                  <a:pt x="125" y="22"/>
                </a:lnTo>
                <a:lnTo>
                  <a:pt x="128" y="35"/>
                </a:lnTo>
                <a:lnTo>
                  <a:pt x="128" y="43"/>
                </a:lnTo>
                <a:lnTo>
                  <a:pt x="132" y="48"/>
                </a:lnTo>
                <a:lnTo>
                  <a:pt x="137" y="49"/>
                </a:lnTo>
                <a:lnTo>
                  <a:pt x="147" y="49"/>
                </a:lnTo>
                <a:lnTo>
                  <a:pt x="152" y="53"/>
                </a:lnTo>
                <a:lnTo>
                  <a:pt x="172" y="56"/>
                </a:lnTo>
                <a:lnTo>
                  <a:pt x="175" y="59"/>
                </a:lnTo>
                <a:lnTo>
                  <a:pt x="180" y="63"/>
                </a:lnTo>
                <a:lnTo>
                  <a:pt x="191" y="59"/>
                </a:lnTo>
                <a:lnTo>
                  <a:pt x="195" y="56"/>
                </a:lnTo>
                <a:lnTo>
                  <a:pt x="198" y="54"/>
                </a:lnTo>
                <a:lnTo>
                  <a:pt x="199" y="54"/>
                </a:lnTo>
                <a:lnTo>
                  <a:pt x="200" y="53"/>
                </a:lnTo>
                <a:lnTo>
                  <a:pt x="205" y="53"/>
                </a:lnTo>
                <a:lnTo>
                  <a:pt x="216" y="53"/>
                </a:lnTo>
                <a:lnTo>
                  <a:pt x="235" y="61"/>
                </a:lnTo>
                <a:lnTo>
                  <a:pt x="234" y="66"/>
                </a:lnTo>
                <a:lnTo>
                  <a:pt x="239" y="66"/>
                </a:lnTo>
                <a:lnTo>
                  <a:pt x="244" y="69"/>
                </a:lnTo>
                <a:lnTo>
                  <a:pt x="244" y="74"/>
                </a:lnTo>
                <a:lnTo>
                  <a:pt x="248" y="78"/>
                </a:lnTo>
                <a:lnTo>
                  <a:pt x="253" y="79"/>
                </a:lnTo>
                <a:lnTo>
                  <a:pt x="254" y="73"/>
                </a:lnTo>
                <a:lnTo>
                  <a:pt x="262" y="72"/>
                </a:lnTo>
                <a:lnTo>
                  <a:pt x="267" y="73"/>
                </a:lnTo>
                <a:lnTo>
                  <a:pt x="268" y="78"/>
                </a:lnTo>
                <a:lnTo>
                  <a:pt x="283" y="83"/>
                </a:lnTo>
                <a:lnTo>
                  <a:pt x="283" y="87"/>
                </a:lnTo>
                <a:lnTo>
                  <a:pt x="292" y="92"/>
                </a:lnTo>
                <a:lnTo>
                  <a:pt x="298" y="93"/>
                </a:lnTo>
                <a:lnTo>
                  <a:pt x="308" y="88"/>
                </a:lnTo>
                <a:lnTo>
                  <a:pt x="313" y="83"/>
                </a:lnTo>
                <a:lnTo>
                  <a:pt x="323" y="77"/>
                </a:lnTo>
                <a:lnTo>
                  <a:pt x="328" y="77"/>
                </a:lnTo>
                <a:lnTo>
                  <a:pt x="327" y="79"/>
                </a:lnTo>
                <a:lnTo>
                  <a:pt x="331" y="82"/>
                </a:lnTo>
                <a:lnTo>
                  <a:pt x="332" y="86"/>
                </a:lnTo>
                <a:lnTo>
                  <a:pt x="336" y="86"/>
                </a:lnTo>
                <a:lnTo>
                  <a:pt x="342" y="84"/>
                </a:lnTo>
                <a:lnTo>
                  <a:pt x="351" y="86"/>
                </a:lnTo>
                <a:lnTo>
                  <a:pt x="356" y="83"/>
                </a:lnTo>
                <a:lnTo>
                  <a:pt x="366" y="83"/>
                </a:lnTo>
                <a:lnTo>
                  <a:pt x="371" y="87"/>
                </a:lnTo>
                <a:lnTo>
                  <a:pt x="371" y="89"/>
                </a:lnTo>
                <a:lnTo>
                  <a:pt x="376" y="91"/>
                </a:lnTo>
                <a:lnTo>
                  <a:pt x="381" y="89"/>
                </a:lnTo>
                <a:lnTo>
                  <a:pt x="394" y="89"/>
                </a:lnTo>
                <a:lnTo>
                  <a:pt x="389" y="92"/>
                </a:lnTo>
                <a:lnTo>
                  <a:pt x="384" y="97"/>
                </a:lnTo>
                <a:lnTo>
                  <a:pt x="379" y="100"/>
                </a:lnTo>
                <a:lnTo>
                  <a:pt x="364" y="108"/>
                </a:lnTo>
                <a:lnTo>
                  <a:pt x="359" y="110"/>
                </a:lnTo>
                <a:lnTo>
                  <a:pt x="348" y="113"/>
                </a:lnTo>
                <a:lnTo>
                  <a:pt x="333" y="122"/>
                </a:lnTo>
                <a:lnTo>
                  <a:pt x="316" y="141"/>
                </a:lnTo>
                <a:lnTo>
                  <a:pt x="311" y="149"/>
                </a:lnTo>
                <a:lnTo>
                  <a:pt x="298" y="162"/>
                </a:lnTo>
                <a:lnTo>
                  <a:pt x="292" y="167"/>
                </a:lnTo>
                <a:lnTo>
                  <a:pt x="289" y="171"/>
                </a:lnTo>
                <a:lnTo>
                  <a:pt x="284" y="175"/>
                </a:lnTo>
                <a:lnTo>
                  <a:pt x="270" y="186"/>
                </a:lnTo>
                <a:lnTo>
                  <a:pt x="268" y="190"/>
                </a:lnTo>
                <a:lnTo>
                  <a:pt x="267" y="193"/>
                </a:lnTo>
                <a:lnTo>
                  <a:pt x="265" y="194"/>
                </a:lnTo>
                <a:lnTo>
                  <a:pt x="263" y="199"/>
                </a:lnTo>
                <a:lnTo>
                  <a:pt x="259" y="199"/>
                </a:lnTo>
                <a:lnTo>
                  <a:pt x="260" y="238"/>
                </a:lnTo>
                <a:lnTo>
                  <a:pt x="260" y="243"/>
                </a:lnTo>
                <a:lnTo>
                  <a:pt x="258" y="248"/>
                </a:lnTo>
                <a:lnTo>
                  <a:pt x="248" y="253"/>
                </a:lnTo>
                <a:lnTo>
                  <a:pt x="238" y="259"/>
                </a:lnTo>
                <a:lnTo>
                  <a:pt x="237" y="264"/>
                </a:lnTo>
                <a:lnTo>
                  <a:pt x="234" y="269"/>
                </a:lnTo>
                <a:lnTo>
                  <a:pt x="230" y="273"/>
                </a:lnTo>
                <a:lnTo>
                  <a:pt x="230" y="278"/>
                </a:lnTo>
                <a:lnTo>
                  <a:pt x="234" y="283"/>
                </a:lnTo>
                <a:lnTo>
                  <a:pt x="239" y="284"/>
                </a:lnTo>
                <a:lnTo>
                  <a:pt x="244" y="295"/>
                </a:lnTo>
                <a:lnTo>
                  <a:pt x="239" y="307"/>
                </a:lnTo>
                <a:lnTo>
                  <a:pt x="240" y="316"/>
                </a:lnTo>
                <a:lnTo>
                  <a:pt x="238" y="321"/>
                </a:lnTo>
                <a:lnTo>
                  <a:pt x="240" y="331"/>
                </a:lnTo>
                <a:lnTo>
                  <a:pt x="240" y="340"/>
                </a:lnTo>
                <a:lnTo>
                  <a:pt x="238" y="345"/>
                </a:lnTo>
                <a:lnTo>
                  <a:pt x="245" y="351"/>
                </a:lnTo>
                <a:lnTo>
                  <a:pt x="250" y="355"/>
                </a:lnTo>
                <a:lnTo>
                  <a:pt x="255" y="357"/>
                </a:lnTo>
                <a:lnTo>
                  <a:pt x="264" y="359"/>
                </a:lnTo>
                <a:lnTo>
                  <a:pt x="267" y="365"/>
                </a:lnTo>
                <a:lnTo>
                  <a:pt x="272" y="367"/>
                </a:lnTo>
                <a:lnTo>
                  <a:pt x="278" y="370"/>
                </a:lnTo>
                <a:lnTo>
                  <a:pt x="286" y="374"/>
                </a:lnTo>
                <a:lnTo>
                  <a:pt x="292" y="385"/>
                </a:lnTo>
                <a:lnTo>
                  <a:pt x="302" y="393"/>
                </a:lnTo>
                <a:lnTo>
                  <a:pt x="307" y="395"/>
                </a:lnTo>
                <a:lnTo>
                  <a:pt x="311" y="396"/>
                </a:lnTo>
                <a:lnTo>
                  <a:pt x="316" y="400"/>
                </a:lnTo>
                <a:lnTo>
                  <a:pt x="321" y="405"/>
                </a:lnTo>
                <a:lnTo>
                  <a:pt x="325" y="410"/>
                </a:lnTo>
                <a:lnTo>
                  <a:pt x="327" y="424"/>
                </a:lnTo>
                <a:lnTo>
                  <a:pt x="328" y="429"/>
                </a:lnTo>
                <a:lnTo>
                  <a:pt x="327" y="430"/>
                </a:lnTo>
                <a:lnTo>
                  <a:pt x="330" y="437"/>
                </a:lnTo>
                <a:lnTo>
                  <a:pt x="272" y="439"/>
                </a:lnTo>
                <a:lnTo>
                  <a:pt x="194" y="443"/>
                </a:lnTo>
                <a:lnTo>
                  <a:pt x="99" y="445"/>
                </a:lnTo>
                <a:lnTo>
                  <a:pt x="43" y="445"/>
                </a:lnTo>
                <a:lnTo>
                  <a:pt x="42" y="308"/>
                </a:lnTo>
                <a:lnTo>
                  <a:pt x="38" y="303"/>
                </a:lnTo>
                <a:lnTo>
                  <a:pt x="33" y="301"/>
                </a:lnTo>
                <a:lnTo>
                  <a:pt x="29" y="301"/>
                </a:lnTo>
                <a:lnTo>
                  <a:pt x="23" y="291"/>
                </a:lnTo>
                <a:lnTo>
                  <a:pt x="19" y="286"/>
                </a:lnTo>
                <a:lnTo>
                  <a:pt x="20" y="282"/>
                </a:lnTo>
                <a:lnTo>
                  <a:pt x="25" y="278"/>
                </a:lnTo>
                <a:lnTo>
                  <a:pt x="30" y="274"/>
                </a:lnTo>
                <a:lnTo>
                  <a:pt x="33" y="269"/>
                </a:lnTo>
                <a:lnTo>
                  <a:pt x="35" y="259"/>
                </a:lnTo>
                <a:lnTo>
                  <a:pt x="35" y="254"/>
                </a:lnTo>
                <a:lnTo>
                  <a:pt x="35" y="250"/>
                </a:lnTo>
                <a:lnTo>
                  <a:pt x="34" y="240"/>
                </a:lnTo>
                <a:lnTo>
                  <a:pt x="34" y="235"/>
                </a:lnTo>
                <a:lnTo>
                  <a:pt x="33" y="230"/>
                </a:lnTo>
                <a:lnTo>
                  <a:pt x="28" y="223"/>
                </a:lnTo>
                <a:lnTo>
                  <a:pt x="25" y="218"/>
                </a:lnTo>
                <a:lnTo>
                  <a:pt x="26" y="213"/>
                </a:lnTo>
                <a:lnTo>
                  <a:pt x="24" y="208"/>
                </a:lnTo>
                <a:lnTo>
                  <a:pt x="23" y="190"/>
                </a:lnTo>
                <a:lnTo>
                  <a:pt x="24" y="185"/>
                </a:lnTo>
                <a:lnTo>
                  <a:pt x="21" y="180"/>
                </a:lnTo>
                <a:lnTo>
                  <a:pt x="21" y="173"/>
                </a:lnTo>
                <a:lnTo>
                  <a:pt x="20" y="162"/>
                </a:lnTo>
                <a:lnTo>
                  <a:pt x="20" y="152"/>
                </a:lnTo>
                <a:lnTo>
                  <a:pt x="19" y="147"/>
                </a:lnTo>
                <a:lnTo>
                  <a:pt x="20" y="144"/>
                </a:lnTo>
                <a:lnTo>
                  <a:pt x="20" y="139"/>
                </a:lnTo>
                <a:lnTo>
                  <a:pt x="18" y="127"/>
                </a:lnTo>
                <a:lnTo>
                  <a:pt x="11" y="113"/>
                </a:lnTo>
                <a:lnTo>
                  <a:pt x="11" y="111"/>
                </a:lnTo>
                <a:lnTo>
                  <a:pt x="6" y="95"/>
                </a:lnTo>
                <a:lnTo>
                  <a:pt x="5" y="89"/>
                </a:lnTo>
                <a:lnTo>
                  <a:pt x="6" y="79"/>
                </a:lnTo>
                <a:lnTo>
                  <a:pt x="5" y="77"/>
                </a:lnTo>
                <a:lnTo>
                  <a:pt x="6" y="73"/>
                </a:lnTo>
                <a:lnTo>
                  <a:pt x="4" y="63"/>
                </a:lnTo>
                <a:lnTo>
                  <a:pt x="8" y="54"/>
                </a:lnTo>
                <a:lnTo>
                  <a:pt x="5" y="49"/>
                </a:lnTo>
                <a:lnTo>
                  <a:pt x="3" y="35"/>
                </a:lnTo>
                <a:lnTo>
                  <a:pt x="0" y="32"/>
                </a:lnTo>
                <a:lnTo>
                  <a:pt x="0" y="32"/>
                </a:lnTo>
                <a:lnTo>
                  <a:pt x="1" y="29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940079" y="1392525"/>
            <a:ext cx="499786" cy="459133"/>
          </a:xfrm>
          <a:custGeom>
            <a:avLst/>
            <a:gdLst>
              <a:gd name="T0" fmla="*/ 60 w 302"/>
              <a:gd name="T1" fmla="*/ 10 h 278"/>
              <a:gd name="T2" fmla="*/ 267 w 302"/>
              <a:gd name="T3" fmla="*/ 0 h 278"/>
              <a:gd name="T4" fmla="*/ 274 w 302"/>
              <a:gd name="T5" fmla="*/ 6 h 278"/>
              <a:gd name="T6" fmla="*/ 276 w 302"/>
              <a:gd name="T7" fmla="*/ 16 h 278"/>
              <a:gd name="T8" fmla="*/ 267 w 302"/>
              <a:gd name="T9" fmla="*/ 23 h 278"/>
              <a:gd name="T10" fmla="*/ 262 w 302"/>
              <a:gd name="T11" fmla="*/ 34 h 278"/>
              <a:gd name="T12" fmla="*/ 298 w 302"/>
              <a:gd name="T13" fmla="*/ 35 h 278"/>
              <a:gd name="T14" fmla="*/ 302 w 302"/>
              <a:gd name="T15" fmla="*/ 42 h 278"/>
              <a:gd name="T16" fmla="*/ 299 w 302"/>
              <a:gd name="T17" fmla="*/ 50 h 278"/>
              <a:gd name="T18" fmla="*/ 289 w 302"/>
              <a:gd name="T19" fmla="*/ 56 h 278"/>
              <a:gd name="T20" fmla="*/ 287 w 302"/>
              <a:gd name="T21" fmla="*/ 60 h 278"/>
              <a:gd name="T22" fmla="*/ 287 w 302"/>
              <a:gd name="T23" fmla="*/ 67 h 278"/>
              <a:gd name="T24" fmla="*/ 282 w 302"/>
              <a:gd name="T25" fmla="*/ 73 h 278"/>
              <a:gd name="T26" fmla="*/ 283 w 302"/>
              <a:gd name="T27" fmla="*/ 81 h 278"/>
              <a:gd name="T28" fmla="*/ 276 w 302"/>
              <a:gd name="T29" fmla="*/ 80 h 278"/>
              <a:gd name="T30" fmla="*/ 279 w 302"/>
              <a:gd name="T31" fmla="*/ 84 h 278"/>
              <a:gd name="T32" fmla="*/ 282 w 302"/>
              <a:gd name="T33" fmla="*/ 101 h 278"/>
              <a:gd name="T34" fmla="*/ 276 w 302"/>
              <a:gd name="T35" fmla="*/ 105 h 278"/>
              <a:gd name="T36" fmla="*/ 269 w 302"/>
              <a:gd name="T37" fmla="*/ 113 h 278"/>
              <a:gd name="T38" fmla="*/ 270 w 302"/>
              <a:gd name="T39" fmla="*/ 115 h 278"/>
              <a:gd name="T40" fmla="*/ 267 w 302"/>
              <a:gd name="T41" fmla="*/ 125 h 278"/>
              <a:gd name="T42" fmla="*/ 259 w 302"/>
              <a:gd name="T43" fmla="*/ 124 h 278"/>
              <a:gd name="T44" fmla="*/ 257 w 302"/>
              <a:gd name="T45" fmla="*/ 135 h 278"/>
              <a:gd name="T46" fmla="*/ 255 w 302"/>
              <a:gd name="T47" fmla="*/ 137 h 278"/>
              <a:gd name="T48" fmla="*/ 255 w 302"/>
              <a:gd name="T49" fmla="*/ 142 h 278"/>
              <a:gd name="T50" fmla="*/ 254 w 302"/>
              <a:gd name="T51" fmla="*/ 145 h 278"/>
              <a:gd name="T52" fmla="*/ 254 w 302"/>
              <a:gd name="T53" fmla="*/ 153 h 278"/>
              <a:gd name="T54" fmla="*/ 252 w 302"/>
              <a:gd name="T55" fmla="*/ 163 h 278"/>
              <a:gd name="T56" fmla="*/ 244 w 302"/>
              <a:gd name="T57" fmla="*/ 164 h 278"/>
              <a:gd name="T58" fmla="*/ 240 w 302"/>
              <a:gd name="T59" fmla="*/ 173 h 278"/>
              <a:gd name="T60" fmla="*/ 234 w 302"/>
              <a:gd name="T61" fmla="*/ 174 h 278"/>
              <a:gd name="T62" fmla="*/ 235 w 302"/>
              <a:gd name="T63" fmla="*/ 179 h 278"/>
              <a:gd name="T64" fmla="*/ 238 w 302"/>
              <a:gd name="T65" fmla="*/ 190 h 278"/>
              <a:gd name="T66" fmla="*/ 229 w 302"/>
              <a:gd name="T67" fmla="*/ 197 h 278"/>
              <a:gd name="T68" fmla="*/ 229 w 302"/>
              <a:gd name="T69" fmla="*/ 207 h 278"/>
              <a:gd name="T70" fmla="*/ 223 w 302"/>
              <a:gd name="T71" fmla="*/ 210 h 278"/>
              <a:gd name="T72" fmla="*/ 228 w 302"/>
              <a:gd name="T73" fmla="*/ 215 h 278"/>
              <a:gd name="T74" fmla="*/ 221 w 302"/>
              <a:gd name="T75" fmla="*/ 216 h 278"/>
              <a:gd name="T76" fmla="*/ 223 w 302"/>
              <a:gd name="T77" fmla="*/ 222 h 278"/>
              <a:gd name="T78" fmla="*/ 220 w 302"/>
              <a:gd name="T79" fmla="*/ 231 h 278"/>
              <a:gd name="T80" fmla="*/ 223 w 302"/>
              <a:gd name="T81" fmla="*/ 231 h 278"/>
              <a:gd name="T82" fmla="*/ 220 w 302"/>
              <a:gd name="T83" fmla="*/ 237 h 278"/>
              <a:gd name="T84" fmla="*/ 226 w 302"/>
              <a:gd name="T85" fmla="*/ 239 h 278"/>
              <a:gd name="T86" fmla="*/ 226 w 302"/>
              <a:gd name="T87" fmla="*/ 249 h 278"/>
              <a:gd name="T88" fmla="*/ 229 w 302"/>
              <a:gd name="T89" fmla="*/ 257 h 278"/>
              <a:gd name="T90" fmla="*/ 224 w 302"/>
              <a:gd name="T91" fmla="*/ 259 h 278"/>
              <a:gd name="T92" fmla="*/ 224 w 302"/>
              <a:gd name="T93" fmla="*/ 269 h 278"/>
              <a:gd name="T94" fmla="*/ 43 w 302"/>
              <a:gd name="T95" fmla="*/ 278 h 278"/>
              <a:gd name="T96" fmla="*/ 26 w 302"/>
              <a:gd name="T97" fmla="*/ 234 h 278"/>
              <a:gd name="T98" fmla="*/ 16 w 302"/>
              <a:gd name="T99" fmla="*/ 234 h 278"/>
              <a:gd name="T100" fmla="*/ 14 w 302"/>
              <a:gd name="T101" fmla="*/ 230 h 278"/>
              <a:gd name="T102" fmla="*/ 11 w 302"/>
              <a:gd name="T103" fmla="*/ 76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2" h="278">
                <a:moveTo>
                  <a:pt x="0" y="12"/>
                </a:moveTo>
                <a:lnTo>
                  <a:pt x="60" y="10"/>
                </a:lnTo>
                <a:lnTo>
                  <a:pt x="156" y="6"/>
                </a:lnTo>
                <a:lnTo>
                  <a:pt x="267" y="0"/>
                </a:lnTo>
                <a:lnTo>
                  <a:pt x="270" y="2"/>
                </a:lnTo>
                <a:lnTo>
                  <a:pt x="274" y="6"/>
                </a:lnTo>
                <a:lnTo>
                  <a:pt x="276" y="11"/>
                </a:lnTo>
                <a:lnTo>
                  <a:pt x="276" y="16"/>
                </a:lnTo>
                <a:lnTo>
                  <a:pt x="272" y="21"/>
                </a:lnTo>
                <a:lnTo>
                  <a:pt x="267" y="23"/>
                </a:lnTo>
                <a:lnTo>
                  <a:pt x="263" y="28"/>
                </a:lnTo>
                <a:lnTo>
                  <a:pt x="262" y="34"/>
                </a:lnTo>
                <a:lnTo>
                  <a:pt x="263" y="39"/>
                </a:lnTo>
                <a:lnTo>
                  <a:pt x="298" y="35"/>
                </a:lnTo>
                <a:lnTo>
                  <a:pt x="301" y="37"/>
                </a:lnTo>
                <a:lnTo>
                  <a:pt x="302" y="42"/>
                </a:lnTo>
                <a:lnTo>
                  <a:pt x="296" y="45"/>
                </a:lnTo>
                <a:lnTo>
                  <a:pt x="299" y="50"/>
                </a:lnTo>
                <a:lnTo>
                  <a:pt x="294" y="54"/>
                </a:lnTo>
                <a:lnTo>
                  <a:pt x="289" y="56"/>
                </a:lnTo>
                <a:lnTo>
                  <a:pt x="287" y="59"/>
                </a:lnTo>
                <a:lnTo>
                  <a:pt x="287" y="60"/>
                </a:lnTo>
                <a:lnTo>
                  <a:pt x="291" y="64"/>
                </a:lnTo>
                <a:lnTo>
                  <a:pt x="287" y="67"/>
                </a:lnTo>
                <a:lnTo>
                  <a:pt x="286" y="70"/>
                </a:lnTo>
                <a:lnTo>
                  <a:pt x="282" y="73"/>
                </a:lnTo>
                <a:lnTo>
                  <a:pt x="284" y="76"/>
                </a:lnTo>
                <a:lnTo>
                  <a:pt x="283" y="81"/>
                </a:lnTo>
                <a:lnTo>
                  <a:pt x="281" y="78"/>
                </a:lnTo>
                <a:lnTo>
                  <a:pt x="276" y="80"/>
                </a:lnTo>
                <a:lnTo>
                  <a:pt x="276" y="85"/>
                </a:lnTo>
                <a:lnTo>
                  <a:pt x="279" y="84"/>
                </a:lnTo>
                <a:lnTo>
                  <a:pt x="279" y="89"/>
                </a:lnTo>
                <a:lnTo>
                  <a:pt x="282" y="101"/>
                </a:lnTo>
                <a:lnTo>
                  <a:pt x="281" y="104"/>
                </a:lnTo>
                <a:lnTo>
                  <a:pt x="276" y="105"/>
                </a:lnTo>
                <a:lnTo>
                  <a:pt x="274" y="110"/>
                </a:lnTo>
                <a:lnTo>
                  <a:pt x="269" y="113"/>
                </a:lnTo>
                <a:lnTo>
                  <a:pt x="268" y="114"/>
                </a:lnTo>
                <a:lnTo>
                  <a:pt x="270" y="115"/>
                </a:lnTo>
                <a:lnTo>
                  <a:pt x="272" y="120"/>
                </a:lnTo>
                <a:lnTo>
                  <a:pt x="267" y="125"/>
                </a:lnTo>
                <a:lnTo>
                  <a:pt x="262" y="128"/>
                </a:lnTo>
                <a:lnTo>
                  <a:pt x="259" y="124"/>
                </a:lnTo>
                <a:lnTo>
                  <a:pt x="260" y="135"/>
                </a:lnTo>
                <a:lnTo>
                  <a:pt x="257" y="135"/>
                </a:lnTo>
                <a:lnTo>
                  <a:pt x="255" y="130"/>
                </a:lnTo>
                <a:lnTo>
                  <a:pt x="255" y="137"/>
                </a:lnTo>
                <a:lnTo>
                  <a:pt x="260" y="140"/>
                </a:lnTo>
                <a:lnTo>
                  <a:pt x="255" y="142"/>
                </a:lnTo>
                <a:lnTo>
                  <a:pt x="254" y="138"/>
                </a:lnTo>
                <a:lnTo>
                  <a:pt x="254" y="145"/>
                </a:lnTo>
                <a:lnTo>
                  <a:pt x="257" y="148"/>
                </a:lnTo>
                <a:lnTo>
                  <a:pt x="254" y="153"/>
                </a:lnTo>
                <a:lnTo>
                  <a:pt x="255" y="157"/>
                </a:lnTo>
                <a:lnTo>
                  <a:pt x="252" y="163"/>
                </a:lnTo>
                <a:lnTo>
                  <a:pt x="248" y="164"/>
                </a:lnTo>
                <a:lnTo>
                  <a:pt x="244" y="164"/>
                </a:lnTo>
                <a:lnTo>
                  <a:pt x="244" y="168"/>
                </a:lnTo>
                <a:lnTo>
                  <a:pt x="240" y="173"/>
                </a:lnTo>
                <a:lnTo>
                  <a:pt x="239" y="176"/>
                </a:lnTo>
                <a:lnTo>
                  <a:pt x="234" y="174"/>
                </a:lnTo>
                <a:lnTo>
                  <a:pt x="238" y="178"/>
                </a:lnTo>
                <a:lnTo>
                  <a:pt x="235" y="179"/>
                </a:lnTo>
                <a:lnTo>
                  <a:pt x="235" y="184"/>
                </a:lnTo>
                <a:lnTo>
                  <a:pt x="238" y="190"/>
                </a:lnTo>
                <a:lnTo>
                  <a:pt x="225" y="195"/>
                </a:lnTo>
                <a:lnTo>
                  <a:pt x="229" y="197"/>
                </a:lnTo>
                <a:lnTo>
                  <a:pt x="228" y="202"/>
                </a:lnTo>
                <a:lnTo>
                  <a:pt x="229" y="207"/>
                </a:lnTo>
                <a:lnTo>
                  <a:pt x="228" y="210"/>
                </a:lnTo>
                <a:lnTo>
                  <a:pt x="223" y="210"/>
                </a:lnTo>
                <a:lnTo>
                  <a:pt x="223" y="213"/>
                </a:lnTo>
                <a:lnTo>
                  <a:pt x="228" y="215"/>
                </a:lnTo>
                <a:lnTo>
                  <a:pt x="223" y="217"/>
                </a:lnTo>
                <a:lnTo>
                  <a:pt x="221" y="216"/>
                </a:lnTo>
                <a:lnTo>
                  <a:pt x="219" y="217"/>
                </a:lnTo>
                <a:lnTo>
                  <a:pt x="223" y="222"/>
                </a:lnTo>
                <a:lnTo>
                  <a:pt x="218" y="226"/>
                </a:lnTo>
                <a:lnTo>
                  <a:pt x="220" y="231"/>
                </a:lnTo>
                <a:lnTo>
                  <a:pt x="218" y="236"/>
                </a:lnTo>
                <a:lnTo>
                  <a:pt x="223" y="231"/>
                </a:lnTo>
                <a:lnTo>
                  <a:pt x="225" y="235"/>
                </a:lnTo>
                <a:lnTo>
                  <a:pt x="220" y="237"/>
                </a:lnTo>
                <a:lnTo>
                  <a:pt x="225" y="240"/>
                </a:lnTo>
                <a:lnTo>
                  <a:pt x="226" y="239"/>
                </a:lnTo>
                <a:lnTo>
                  <a:pt x="224" y="244"/>
                </a:lnTo>
                <a:lnTo>
                  <a:pt x="226" y="249"/>
                </a:lnTo>
                <a:lnTo>
                  <a:pt x="228" y="250"/>
                </a:lnTo>
                <a:lnTo>
                  <a:pt x="229" y="257"/>
                </a:lnTo>
                <a:lnTo>
                  <a:pt x="229" y="259"/>
                </a:lnTo>
                <a:lnTo>
                  <a:pt x="224" y="259"/>
                </a:lnTo>
                <a:lnTo>
                  <a:pt x="225" y="262"/>
                </a:lnTo>
                <a:lnTo>
                  <a:pt x="224" y="269"/>
                </a:lnTo>
                <a:lnTo>
                  <a:pt x="122" y="275"/>
                </a:lnTo>
                <a:lnTo>
                  <a:pt x="43" y="278"/>
                </a:lnTo>
                <a:lnTo>
                  <a:pt x="42" y="236"/>
                </a:lnTo>
                <a:lnTo>
                  <a:pt x="26" y="234"/>
                </a:lnTo>
                <a:lnTo>
                  <a:pt x="21" y="237"/>
                </a:lnTo>
                <a:lnTo>
                  <a:pt x="16" y="234"/>
                </a:lnTo>
                <a:lnTo>
                  <a:pt x="16" y="231"/>
                </a:lnTo>
                <a:lnTo>
                  <a:pt x="14" y="230"/>
                </a:lnTo>
                <a:lnTo>
                  <a:pt x="13" y="96"/>
                </a:lnTo>
                <a:lnTo>
                  <a:pt x="11" y="76"/>
                </a:lnTo>
                <a:lnTo>
                  <a:pt x="0" y="1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072366" y="5422539"/>
            <a:ext cx="177157" cy="338910"/>
          </a:xfrm>
          <a:custGeom>
            <a:avLst/>
            <a:gdLst>
              <a:gd name="T0" fmla="*/ 0 w 100"/>
              <a:gd name="T1" fmla="*/ 25 h 191"/>
              <a:gd name="T2" fmla="*/ 17 w 100"/>
              <a:gd name="T3" fmla="*/ 20 h 191"/>
              <a:gd name="T4" fmla="*/ 95 w 100"/>
              <a:gd name="T5" fmla="*/ 0 h 191"/>
              <a:gd name="T6" fmla="*/ 94 w 100"/>
              <a:gd name="T7" fmla="*/ 1 h 191"/>
              <a:gd name="T8" fmla="*/ 97 w 100"/>
              <a:gd name="T9" fmla="*/ 9 h 191"/>
              <a:gd name="T10" fmla="*/ 94 w 100"/>
              <a:gd name="T11" fmla="*/ 19 h 191"/>
              <a:gd name="T12" fmla="*/ 95 w 100"/>
              <a:gd name="T13" fmla="*/ 24 h 191"/>
              <a:gd name="T14" fmla="*/ 99 w 100"/>
              <a:gd name="T15" fmla="*/ 29 h 191"/>
              <a:gd name="T16" fmla="*/ 100 w 100"/>
              <a:gd name="T17" fmla="*/ 33 h 191"/>
              <a:gd name="T18" fmla="*/ 100 w 100"/>
              <a:gd name="T19" fmla="*/ 38 h 191"/>
              <a:gd name="T20" fmla="*/ 97 w 100"/>
              <a:gd name="T21" fmla="*/ 45 h 191"/>
              <a:gd name="T22" fmla="*/ 88 w 100"/>
              <a:gd name="T23" fmla="*/ 54 h 191"/>
              <a:gd name="T24" fmla="*/ 87 w 100"/>
              <a:gd name="T25" fmla="*/ 55 h 191"/>
              <a:gd name="T26" fmla="*/ 82 w 100"/>
              <a:gd name="T27" fmla="*/ 59 h 191"/>
              <a:gd name="T28" fmla="*/ 82 w 100"/>
              <a:gd name="T29" fmla="*/ 64 h 191"/>
              <a:gd name="T30" fmla="*/ 85 w 100"/>
              <a:gd name="T31" fmla="*/ 74 h 191"/>
              <a:gd name="T32" fmla="*/ 83 w 100"/>
              <a:gd name="T33" fmla="*/ 83 h 191"/>
              <a:gd name="T34" fmla="*/ 84 w 100"/>
              <a:gd name="T35" fmla="*/ 88 h 191"/>
              <a:gd name="T36" fmla="*/ 82 w 100"/>
              <a:gd name="T37" fmla="*/ 93 h 191"/>
              <a:gd name="T38" fmla="*/ 83 w 100"/>
              <a:gd name="T39" fmla="*/ 98 h 191"/>
              <a:gd name="T40" fmla="*/ 82 w 100"/>
              <a:gd name="T41" fmla="*/ 103 h 191"/>
              <a:gd name="T42" fmla="*/ 78 w 100"/>
              <a:gd name="T43" fmla="*/ 108 h 191"/>
              <a:gd name="T44" fmla="*/ 79 w 100"/>
              <a:gd name="T45" fmla="*/ 116 h 191"/>
              <a:gd name="T46" fmla="*/ 77 w 100"/>
              <a:gd name="T47" fmla="*/ 119 h 191"/>
              <a:gd name="T48" fmla="*/ 82 w 100"/>
              <a:gd name="T49" fmla="*/ 137 h 191"/>
              <a:gd name="T50" fmla="*/ 82 w 100"/>
              <a:gd name="T51" fmla="*/ 147 h 191"/>
              <a:gd name="T52" fmla="*/ 84 w 100"/>
              <a:gd name="T53" fmla="*/ 161 h 191"/>
              <a:gd name="T54" fmla="*/ 82 w 100"/>
              <a:gd name="T55" fmla="*/ 166 h 191"/>
              <a:gd name="T56" fmla="*/ 82 w 100"/>
              <a:gd name="T57" fmla="*/ 171 h 191"/>
              <a:gd name="T58" fmla="*/ 84 w 100"/>
              <a:gd name="T59" fmla="*/ 177 h 191"/>
              <a:gd name="T60" fmla="*/ 89 w 100"/>
              <a:gd name="T61" fmla="*/ 181 h 191"/>
              <a:gd name="T62" fmla="*/ 46 w 100"/>
              <a:gd name="T63" fmla="*/ 191 h 191"/>
              <a:gd name="T64" fmla="*/ 44 w 100"/>
              <a:gd name="T65" fmla="*/ 186 h 191"/>
              <a:gd name="T66" fmla="*/ 44 w 100"/>
              <a:gd name="T67" fmla="*/ 182 h 191"/>
              <a:gd name="T68" fmla="*/ 33 w 100"/>
              <a:gd name="T69" fmla="*/ 133 h 191"/>
              <a:gd name="T70" fmla="*/ 25 w 100"/>
              <a:gd name="T71" fmla="*/ 127 h 191"/>
              <a:gd name="T72" fmla="*/ 24 w 100"/>
              <a:gd name="T73" fmla="*/ 132 h 191"/>
              <a:gd name="T74" fmla="*/ 21 w 100"/>
              <a:gd name="T75" fmla="*/ 127 h 191"/>
              <a:gd name="T76" fmla="*/ 21 w 100"/>
              <a:gd name="T77" fmla="*/ 119 h 191"/>
              <a:gd name="T78" fmla="*/ 19 w 100"/>
              <a:gd name="T79" fmla="*/ 109 h 191"/>
              <a:gd name="T80" fmla="*/ 16 w 100"/>
              <a:gd name="T81" fmla="*/ 104 h 191"/>
              <a:gd name="T82" fmla="*/ 12 w 100"/>
              <a:gd name="T83" fmla="*/ 94 h 191"/>
              <a:gd name="T84" fmla="*/ 12 w 100"/>
              <a:gd name="T85" fmla="*/ 84 h 191"/>
              <a:gd name="T86" fmla="*/ 15 w 100"/>
              <a:gd name="T87" fmla="*/ 83 h 191"/>
              <a:gd name="T88" fmla="*/ 14 w 100"/>
              <a:gd name="T89" fmla="*/ 78 h 191"/>
              <a:gd name="T90" fmla="*/ 12 w 100"/>
              <a:gd name="T91" fmla="*/ 73 h 191"/>
              <a:gd name="T92" fmla="*/ 12 w 100"/>
              <a:gd name="T93" fmla="*/ 68 h 191"/>
              <a:gd name="T94" fmla="*/ 11 w 100"/>
              <a:gd name="T95" fmla="*/ 63 h 191"/>
              <a:gd name="T96" fmla="*/ 6 w 100"/>
              <a:gd name="T97" fmla="*/ 58 h 191"/>
              <a:gd name="T98" fmla="*/ 5 w 100"/>
              <a:gd name="T99" fmla="*/ 53 h 191"/>
              <a:gd name="T100" fmla="*/ 5 w 100"/>
              <a:gd name="T101" fmla="*/ 41 h 191"/>
              <a:gd name="T102" fmla="*/ 1 w 100"/>
              <a:gd name="T103" fmla="*/ 36 h 191"/>
              <a:gd name="T104" fmla="*/ 1 w 100"/>
              <a:gd name="T105" fmla="*/ 31 h 191"/>
              <a:gd name="T106" fmla="*/ 0 w 100"/>
              <a:gd name="T107" fmla="*/ 28 h 191"/>
              <a:gd name="T108" fmla="*/ 0 w 100"/>
              <a:gd name="T109" fmla="*/ 2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0" h="191">
                <a:moveTo>
                  <a:pt x="0" y="25"/>
                </a:moveTo>
                <a:lnTo>
                  <a:pt x="17" y="20"/>
                </a:lnTo>
                <a:lnTo>
                  <a:pt x="95" y="0"/>
                </a:lnTo>
                <a:lnTo>
                  <a:pt x="94" y="1"/>
                </a:lnTo>
                <a:lnTo>
                  <a:pt x="97" y="9"/>
                </a:lnTo>
                <a:lnTo>
                  <a:pt x="94" y="19"/>
                </a:lnTo>
                <a:lnTo>
                  <a:pt x="95" y="24"/>
                </a:lnTo>
                <a:lnTo>
                  <a:pt x="99" y="29"/>
                </a:lnTo>
                <a:lnTo>
                  <a:pt x="100" y="33"/>
                </a:lnTo>
                <a:lnTo>
                  <a:pt x="100" y="38"/>
                </a:lnTo>
                <a:lnTo>
                  <a:pt x="97" y="45"/>
                </a:lnTo>
                <a:lnTo>
                  <a:pt x="88" y="54"/>
                </a:lnTo>
                <a:lnTo>
                  <a:pt x="87" y="55"/>
                </a:lnTo>
                <a:lnTo>
                  <a:pt x="82" y="59"/>
                </a:lnTo>
                <a:lnTo>
                  <a:pt x="82" y="64"/>
                </a:lnTo>
                <a:lnTo>
                  <a:pt x="85" y="74"/>
                </a:lnTo>
                <a:lnTo>
                  <a:pt x="83" y="83"/>
                </a:lnTo>
                <a:lnTo>
                  <a:pt x="84" y="88"/>
                </a:lnTo>
                <a:lnTo>
                  <a:pt x="82" y="93"/>
                </a:lnTo>
                <a:lnTo>
                  <a:pt x="83" y="98"/>
                </a:lnTo>
                <a:lnTo>
                  <a:pt x="82" y="103"/>
                </a:lnTo>
                <a:lnTo>
                  <a:pt x="78" y="108"/>
                </a:lnTo>
                <a:lnTo>
                  <a:pt x="79" y="116"/>
                </a:lnTo>
                <a:lnTo>
                  <a:pt x="77" y="119"/>
                </a:lnTo>
                <a:lnTo>
                  <a:pt x="82" y="137"/>
                </a:lnTo>
                <a:lnTo>
                  <a:pt x="82" y="147"/>
                </a:lnTo>
                <a:lnTo>
                  <a:pt x="84" y="161"/>
                </a:lnTo>
                <a:lnTo>
                  <a:pt x="82" y="166"/>
                </a:lnTo>
                <a:lnTo>
                  <a:pt x="82" y="171"/>
                </a:lnTo>
                <a:lnTo>
                  <a:pt x="84" y="177"/>
                </a:lnTo>
                <a:lnTo>
                  <a:pt x="89" y="181"/>
                </a:lnTo>
                <a:lnTo>
                  <a:pt x="46" y="191"/>
                </a:lnTo>
                <a:lnTo>
                  <a:pt x="44" y="186"/>
                </a:lnTo>
                <a:lnTo>
                  <a:pt x="44" y="182"/>
                </a:lnTo>
                <a:lnTo>
                  <a:pt x="33" y="133"/>
                </a:lnTo>
                <a:lnTo>
                  <a:pt x="25" y="127"/>
                </a:lnTo>
                <a:lnTo>
                  <a:pt x="24" y="132"/>
                </a:lnTo>
                <a:lnTo>
                  <a:pt x="21" y="127"/>
                </a:lnTo>
                <a:lnTo>
                  <a:pt x="21" y="119"/>
                </a:lnTo>
                <a:lnTo>
                  <a:pt x="19" y="109"/>
                </a:lnTo>
                <a:lnTo>
                  <a:pt x="16" y="104"/>
                </a:lnTo>
                <a:lnTo>
                  <a:pt x="12" y="94"/>
                </a:lnTo>
                <a:lnTo>
                  <a:pt x="12" y="84"/>
                </a:lnTo>
                <a:lnTo>
                  <a:pt x="15" y="83"/>
                </a:lnTo>
                <a:lnTo>
                  <a:pt x="14" y="78"/>
                </a:lnTo>
                <a:lnTo>
                  <a:pt x="12" y="73"/>
                </a:lnTo>
                <a:lnTo>
                  <a:pt x="12" y="68"/>
                </a:lnTo>
                <a:lnTo>
                  <a:pt x="11" y="63"/>
                </a:lnTo>
                <a:lnTo>
                  <a:pt x="6" y="58"/>
                </a:lnTo>
                <a:lnTo>
                  <a:pt x="5" y="53"/>
                </a:lnTo>
                <a:lnTo>
                  <a:pt x="5" y="41"/>
                </a:lnTo>
                <a:lnTo>
                  <a:pt x="1" y="36"/>
                </a:lnTo>
                <a:lnTo>
                  <a:pt x="1" y="31"/>
                </a:lnTo>
                <a:lnTo>
                  <a:pt x="0" y="28"/>
                </a:lnTo>
                <a:lnTo>
                  <a:pt x="0" y="25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904531" y="3053482"/>
            <a:ext cx="657967" cy="352725"/>
          </a:xfrm>
          <a:custGeom>
            <a:avLst/>
            <a:gdLst>
              <a:gd name="T0" fmla="*/ 199 w 210"/>
              <a:gd name="T1" fmla="*/ 62 h 113"/>
              <a:gd name="T2" fmla="*/ 188 w 210"/>
              <a:gd name="T3" fmla="*/ 49 h 113"/>
              <a:gd name="T4" fmla="*/ 177 w 210"/>
              <a:gd name="T5" fmla="*/ 49 h 113"/>
              <a:gd name="T6" fmla="*/ 188 w 210"/>
              <a:gd name="T7" fmla="*/ 53 h 113"/>
              <a:gd name="T8" fmla="*/ 194 w 210"/>
              <a:gd name="T9" fmla="*/ 58 h 113"/>
              <a:gd name="T10" fmla="*/ 191 w 210"/>
              <a:gd name="T11" fmla="*/ 70 h 113"/>
              <a:gd name="T12" fmla="*/ 177 w 210"/>
              <a:gd name="T13" fmla="*/ 77 h 113"/>
              <a:gd name="T14" fmla="*/ 169 w 210"/>
              <a:gd name="T15" fmla="*/ 76 h 113"/>
              <a:gd name="T16" fmla="*/ 160 w 210"/>
              <a:gd name="T17" fmla="*/ 64 h 113"/>
              <a:gd name="T18" fmla="*/ 155 w 210"/>
              <a:gd name="T19" fmla="*/ 58 h 113"/>
              <a:gd name="T20" fmla="*/ 156 w 210"/>
              <a:gd name="T21" fmla="*/ 54 h 113"/>
              <a:gd name="T22" fmla="*/ 141 w 210"/>
              <a:gd name="T23" fmla="*/ 45 h 113"/>
              <a:gd name="T24" fmla="*/ 131 w 210"/>
              <a:gd name="T25" fmla="*/ 45 h 113"/>
              <a:gd name="T26" fmla="*/ 133 w 210"/>
              <a:gd name="T27" fmla="*/ 40 h 113"/>
              <a:gd name="T28" fmla="*/ 135 w 210"/>
              <a:gd name="T29" fmla="*/ 30 h 113"/>
              <a:gd name="T30" fmla="*/ 136 w 210"/>
              <a:gd name="T31" fmla="*/ 24 h 113"/>
              <a:gd name="T32" fmla="*/ 147 w 210"/>
              <a:gd name="T33" fmla="*/ 13 h 113"/>
              <a:gd name="T34" fmla="*/ 144 w 210"/>
              <a:gd name="T35" fmla="*/ 14 h 113"/>
              <a:gd name="T36" fmla="*/ 133 w 210"/>
              <a:gd name="T37" fmla="*/ 11 h 113"/>
              <a:gd name="T38" fmla="*/ 128 w 210"/>
              <a:gd name="T39" fmla="*/ 4 h 113"/>
              <a:gd name="T40" fmla="*/ 127 w 210"/>
              <a:gd name="T41" fmla="*/ 0 h 113"/>
              <a:gd name="T42" fmla="*/ 120 w 210"/>
              <a:gd name="T43" fmla="*/ 4 h 113"/>
              <a:gd name="T44" fmla="*/ 116 w 210"/>
              <a:gd name="T45" fmla="*/ 8 h 113"/>
              <a:gd name="T46" fmla="*/ 107 w 210"/>
              <a:gd name="T47" fmla="*/ 20 h 113"/>
              <a:gd name="T48" fmla="*/ 1 w 210"/>
              <a:gd name="T49" fmla="*/ 44 h 113"/>
              <a:gd name="T50" fmla="*/ 0 w 210"/>
              <a:gd name="T51" fmla="*/ 96 h 113"/>
              <a:gd name="T52" fmla="*/ 34 w 210"/>
              <a:gd name="T53" fmla="*/ 92 h 113"/>
              <a:gd name="T54" fmla="*/ 48 w 210"/>
              <a:gd name="T55" fmla="*/ 88 h 113"/>
              <a:gd name="T56" fmla="*/ 57 w 210"/>
              <a:gd name="T57" fmla="*/ 86 h 113"/>
              <a:gd name="T58" fmla="*/ 91 w 210"/>
              <a:gd name="T59" fmla="*/ 78 h 113"/>
              <a:gd name="T60" fmla="*/ 113 w 210"/>
              <a:gd name="T61" fmla="*/ 73 h 113"/>
              <a:gd name="T62" fmla="*/ 120 w 210"/>
              <a:gd name="T63" fmla="*/ 81 h 113"/>
              <a:gd name="T64" fmla="*/ 123 w 210"/>
              <a:gd name="T65" fmla="*/ 86 h 113"/>
              <a:gd name="T66" fmla="*/ 127 w 210"/>
              <a:gd name="T67" fmla="*/ 89 h 113"/>
              <a:gd name="T68" fmla="*/ 133 w 210"/>
              <a:gd name="T69" fmla="*/ 94 h 113"/>
              <a:gd name="T70" fmla="*/ 140 w 210"/>
              <a:gd name="T71" fmla="*/ 102 h 113"/>
              <a:gd name="T72" fmla="*/ 144 w 210"/>
              <a:gd name="T73" fmla="*/ 101 h 113"/>
              <a:gd name="T74" fmla="*/ 151 w 210"/>
              <a:gd name="T75" fmla="*/ 93 h 113"/>
              <a:gd name="T76" fmla="*/ 159 w 210"/>
              <a:gd name="T77" fmla="*/ 84 h 113"/>
              <a:gd name="T78" fmla="*/ 164 w 210"/>
              <a:gd name="T79" fmla="*/ 86 h 113"/>
              <a:gd name="T80" fmla="*/ 171 w 210"/>
              <a:gd name="T81" fmla="*/ 93 h 113"/>
              <a:gd name="T82" fmla="*/ 176 w 210"/>
              <a:gd name="T83" fmla="*/ 86 h 113"/>
              <a:gd name="T84" fmla="*/ 193 w 210"/>
              <a:gd name="T85" fmla="*/ 78 h 113"/>
              <a:gd name="T86" fmla="*/ 201 w 210"/>
              <a:gd name="T87" fmla="*/ 72 h 113"/>
              <a:gd name="T88" fmla="*/ 203 w 210"/>
              <a:gd name="T89" fmla="*/ 98 h 113"/>
              <a:gd name="T90" fmla="*/ 203 w 210"/>
              <a:gd name="T91" fmla="*/ 104 h 113"/>
              <a:gd name="T92" fmla="*/ 208 w 210"/>
              <a:gd name="T93" fmla="*/ 107 h 113"/>
              <a:gd name="T94" fmla="*/ 206 w 210"/>
              <a:gd name="T95" fmla="*/ 101 h 113"/>
              <a:gd name="T96" fmla="*/ 166 w 210"/>
              <a:gd name="T97" fmla="*/ 104 h 113"/>
              <a:gd name="T98" fmla="*/ 171 w 210"/>
              <a:gd name="T99" fmla="*/ 108 h 113"/>
              <a:gd name="T100" fmla="*/ 172 w 210"/>
              <a:gd name="T101" fmla="*/ 9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13">
                <a:moveTo>
                  <a:pt x="201" y="72"/>
                </a:moveTo>
                <a:lnTo>
                  <a:pt x="199" y="62"/>
                </a:lnTo>
                <a:lnTo>
                  <a:pt x="193" y="53"/>
                </a:lnTo>
                <a:lnTo>
                  <a:pt x="188" y="49"/>
                </a:lnTo>
                <a:lnTo>
                  <a:pt x="183" y="48"/>
                </a:lnTo>
                <a:lnTo>
                  <a:pt x="177" y="49"/>
                </a:lnTo>
                <a:lnTo>
                  <a:pt x="183" y="49"/>
                </a:lnTo>
                <a:lnTo>
                  <a:pt x="188" y="53"/>
                </a:lnTo>
                <a:lnTo>
                  <a:pt x="189" y="58"/>
                </a:lnTo>
                <a:lnTo>
                  <a:pt x="194" y="58"/>
                </a:lnTo>
                <a:lnTo>
                  <a:pt x="196" y="65"/>
                </a:lnTo>
                <a:lnTo>
                  <a:pt x="191" y="70"/>
                </a:lnTo>
                <a:lnTo>
                  <a:pt x="183" y="78"/>
                </a:lnTo>
                <a:lnTo>
                  <a:pt x="177" y="77"/>
                </a:lnTo>
                <a:lnTo>
                  <a:pt x="172" y="77"/>
                </a:lnTo>
                <a:lnTo>
                  <a:pt x="169" y="76"/>
                </a:lnTo>
                <a:lnTo>
                  <a:pt x="165" y="65"/>
                </a:lnTo>
                <a:lnTo>
                  <a:pt x="160" y="64"/>
                </a:lnTo>
                <a:lnTo>
                  <a:pt x="155" y="62"/>
                </a:lnTo>
                <a:lnTo>
                  <a:pt x="155" y="58"/>
                </a:lnTo>
                <a:lnTo>
                  <a:pt x="160" y="60"/>
                </a:lnTo>
                <a:lnTo>
                  <a:pt x="156" y="54"/>
                </a:lnTo>
                <a:lnTo>
                  <a:pt x="146" y="45"/>
                </a:lnTo>
                <a:lnTo>
                  <a:pt x="141" y="45"/>
                </a:lnTo>
                <a:lnTo>
                  <a:pt x="136" y="48"/>
                </a:lnTo>
                <a:lnTo>
                  <a:pt x="131" y="45"/>
                </a:lnTo>
                <a:lnTo>
                  <a:pt x="128" y="40"/>
                </a:lnTo>
                <a:lnTo>
                  <a:pt x="133" y="40"/>
                </a:lnTo>
                <a:lnTo>
                  <a:pt x="131" y="35"/>
                </a:lnTo>
                <a:lnTo>
                  <a:pt x="135" y="30"/>
                </a:lnTo>
                <a:lnTo>
                  <a:pt x="135" y="29"/>
                </a:lnTo>
                <a:lnTo>
                  <a:pt x="136" y="24"/>
                </a:lnTo>
                <a:lnTo>
                  <a:pt x="146" y="18"/>
                </a:lnTo>
                <a:lnTo>
                  <a:pt x="147" y="13"/>
                </a:lnTo>
                <a:lnTo>
                  <a:pt x="142" y="13"/>
                </a:lnTo>
                <a:lnTo>
                  <a:pt x="144" y="14"/>
                </a:lnTo>
                <a:lnTo>
                  <a:pt x="138" y="15"/>
                </a:lnTo>
                <a:lnTo>
                  <a:pt x="133" y="11"/>
                </a:lnTo>
                <a:lnTo>
                  <a:pt x="132" y="6"/>
                </a:lnTo>
                <a:lnTo>
                  <a:pt x="128" y="4"/>
                </a:lnTo>
                <a:lnTo>
                  <a:pt x="130" y="0"/>
                </a:lnTo>
                <a:lnTo>
                  <a:pt x="127" y="0"/>
                </a:lnTo>
                <a:lnTo>
                  <a:pt x="125" y="0"/>
                </a:lnTo>
                <a:lnTo>
                  <a:pt x="120" y="4"/>
                </a:lnTo>
                <a:lnTo>
                  <a:pt x="117" y="9"/>
                </a:lnTo>
                <a:lnTo>
                  <a:pt x="116" y="8"/>
                </a:lnTo>
                <a:lnTo>
                  <a:pt x="112" y="13"/>
                </a:lnTo>
                <a:lnTo>
                  <a:pt x="107" y="20"/>
                </a:lnTo>
                <a:lnTo>
                  <a:pt x="44" y="34"/>
                </a:lnTo>
                <a:lnTo>
                  <a:pt x="1" y="44"/>
                </a:lnTo>
                <a:lnTo>
                  <a:pt x="0" y="49"/>
                </a:lnTo>
                <a:lnTo>
                  <a:pt x="0" y="96"/>
                </a:lnTo>
                <a:lnTo>
                  <a:pt x="3" y="98"/>
                </a:lnTo>
                <a:lnTo>
                  <a:pt x="34" y="92"/>
                </a:lnTo>
                <a:lnTo>
                  <a:pt x="39" y="92"/>
                </a:lnTo>
                <a:lnTo>
                  <a:pt x="48" y="88"/>
                </a:lnTo>
                <a:lnTo>
                  <a:pt x="52" y="88"/>
                </a:lnTo>
                <a:lnTo>
                  <a:pt x="57" y="86"/>
                </a:lnTo>
                <a:lnTo>
                  <a:pt x="84" y="79"/>
                </a:lnTo>
                <a:lnTo>
                  <a:pt x="91" y="78"/>
                </a:lnTo>
                <a:lnTo>
                  <a:pt x="94" y="78"/>
                </a:lnTo>
                <a:lnTo>
                  <a:pt x="113" y="73"/>
                </a:lnTo>
                <a:lnTo>
                  <a:pt x="117" y="76"/>
                </a:lnTo>
                <a:lnTo>
                  <a:pt x="120" y="81"/>
                </a:lnTo>
                <a:lnTo>
                  <a:pt x="122" y="82"/>
                </a:lnTo>
                <a:lnTo>
                  <a:pt x="123" y="86"/>
                </a:lnTo>
                <a:lnTo>
                  <a:pt x="126" y="89"/>
                </a:lnTo>
                <a:lnTo>
                  <a:pt x="127" y="89"/>
                </a:lnTo>
                <a:lnTo>
                  <a:pt x="131" y="92"/>
                </a:lnTo>
                <a:lnTo>
                  <a:pt x="133" y="94"/>
                </a:lnTo>
                <a:lnTo>
                  <a:pt x="138" y="96"/>
                </a:lnTo>
                <a:lnTo>
                  <a:pt x="140" y="102"/>
                </a:lnTo>
                <a:lnTo>
                  <a:pt x="141" y="106"/>
                </a:lnTo>
                <a:lnTo>
                  <a:pt x="144" y="101"/>
                </a:lnTo>
                <a:lnTo>
                  <a:pt x="149" y="101"/>
                </a:lnTo>
                <a:lnTo>
                  <a:pt x="151" y="93"/>
                </a:lnTo>
                <a:lnTo>
                  <a:pt x="156" y="89"/>
                </a:lnTo>
                <a:lnTo>
                  <a:pt x="159" y="84"/>
                </a:lnTo>
                <a:lnTo>
                  <a:pt x="164" y="81"/>
                </a:lnTo>
                <a:lnTo>
                  <a:pt x="164" y="86"/>
                </a:lnTo>
                <a:lnTo>
                  <a:pt x="165" y="96"/>
                </a:lnTo>
                <a:lnTo>
                  <a:pt x="171" y="93"/>
                </a:lnTo>
                <a:lnTo>
                  <a:pt x="175" y="91"/>
                </a:lnTo>
                <a:lnTo>
                  <a:pt x="176" y="86"/>
                </a:lnTo>
                <a:lnTo>
                  <a:pt x="179" y="86"/>
                </a:lnTo>
                <a:lnTo>
                  <a:pt x="193" y="78"/>
                </a:lnTo>
                <a:lnTo>
                  <a:pt x="199" y="77"/>
                </a:lnTo>
                <a:lnTo>
                  <a:pt x="201" y="72"/>
                </a:lnTo>
                <a:close/>
                <a:moveTo>
                  <a:pt x="206" y="101"/>
                </a:moveTo>
                <a:lnTo>
                  <a:pt x="203" y="98"/>
                </a:lnTo>
                <a:lnTo>
                  <a:pt x="204" y="99"/>
                </a:lnTo>
                <a:lnTo>
                  <a:pt x="203" y="104"/>
                </a:lnTo>
                <a:lnTo>
                  <a:pt x="199" y="108"/>
                </a:lnTo>
                <a:lnTo>
                  <a:pt x="208" y="107"/>
                </a:lnTo>
                <a:lnTo>
                  <a:pt x="210" y="106"/>
                </a:lnTo>
                <a:lnTo>
                  <a:pt x="206" y="101"/>
                </a:lnTo>
                <a:close/>
                <a:moveTo>
                  <a:pt x="169" y="101"/>
                </a:moveTo>
                <a:lnTo>
                  <a:pt x="166" y="104"/>
                </a:lnTo>
                <a:lnTo>
                  <a:pt x="162" y="113"/>
                </a:lnTo>
                <a:lnTo>
                  <a:pt x="171" y="108"/>
                </a:lnTo>
                <a:lnTo>
                  <a:pt x="176" y="104"/>
                </a:lnTo>
                <a:lnTo>
                  <a:pt x="172" y="99"/>
                </a:lnTo>
                <a:lnTo>
                  <a:pt x="169" y="101"/>
                </a:lnTo>
                <a:close/>
              </a:path>
            </a:pathLst>
          </a:custGeom>
          <a:solidFill>
            <a:schemeClr val="tx2"/>
          </a:solidFill>
          <a:ln w="4763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949408" y="2151900"/>
            <a:ext cx="394045" cy="583234"/>
          </a:xfrm>
          <a:custGeom>
            <a:avLst/>
            <a:gdLst>
              <a:gd name="T0" fmla="*/ 209 w 236"/>
              <a:gd name="T1" fmla="*/ 160 h 350"/>
              <a:gd name="T2" fmla="*/ 205 w 236"/>
              <a:gd name="T3" fmla="*/ 142 h 350"/>
              <a:gd name="T4" fmla="*/ 197 w 236"/>
              <a:gd name="T5" fmla="*/ 141 h 350"/>
              <a:gd name="T6" fmla="*/ 186 w 236"/>
              <a:gd name="T7" fmla="*/ 136 h 350"/>
              <a:gd name="T8" fmla="*/ 181 w 236"/>
              <a:gd name="T9" fmla="*/ 121 h 350"/>
              <a:gd name="T10" fmla="*/ 173 w 236"/>
              <a:gd name="T11" fmla="*/ 116 h 350"/>
              <a:gd name="T12" fmla="*/ 160 w 236"/>
              <a:gd name="T13" fmla="*/ 113 h 350"/>
              <a:gd name="T14" fmla="*/ 156 w 236"/>
              <a:gd name="T15" fmla="*/ 99 h 350"/>
              <a:gd name="T16" fmla="*/ 128 w 236"/>
              <a:gd name="T17" fmla="*/ 14 h 350"/>
              <a:gd name="T18" fmla="*/ 104 w 236"/>
              <a:gd name="T19" fmla="*/ 2 h 350"/>
              <a:gd name="T20" fmla="*/ 89 w 236"/>
              <a:gd name="T21" fmla="*/ 8 h 350"/>
              <a:gd name="T22" fmla="*/ 77 w 236"/>
              <a:gd name="T23" fmla="*/ 18 h 350"/>
              <a:gd name="T24" fmla="*/ 60 w 236"/>
              <a:gd name="T25" fmla="*/ 16 h 350"/>
              <a:gd name="T26" fmla="*/ 48 w 236"/>
              <a:gd name="T27" fmla="*/ 8 h 350"/>
              <a:gd name="T28" fmla="*/ 25 w 236"/>
              <a:gd name="T29" fmla="*/ 101 h 350"/>
              <a:gd name="T30" fmla="*/ 25 w 236"/>
              <a:gd name="T31" fmla="*/ 130 h 350"/>
              <a:gd name="T32" fmla="*/ 26 w 236"/>
              <a:gd name="T33" fmla="*/ 148 h 350"/>
              <a:gd name="T34" fmla="*/ 14 w 236"/>
              <a:gd name="T35" fmla="*/ 169 h 350"/>
              <a:gd name="T36" fmla="*/ 14 w 236"/>
              <a:gd name="T37" fmla="*/ 177 h 350"/>
              <a:gd name="T38" fmla="*/ 12 w 236"/>
              <a:gd name="T39" fmla="*/ 187 h 350"/>
              <a:gd name="T40" fmla="*/ 0 w 236"/>
              <a:gd name="T41" fmla="*/ 191 h 350"/>
              <a:gd name="T42" fmla="*/ 41 w 236"/>
              <a:gd name="T43" fmla="*/ 318 h 350"/>
              <a:gd name="T44" fmla="*/ 45 w 236"/>
              <a:gd name="T45" fmla="*/ 332 h 350"/>
              <a:gd name="T46" fmla="*/ 56 w 236"/>
              <a:gd name="T47" fmla="*/ 343 h 350"/>
              <a:gd name="T48" fmla="*/ 68 w 236"/>
              <a:gd name="T49" fmla="*/ 345 h 350"/>
              <a:gd name="T50" fmla="*/ 68 w 236"/>
              <a:gd name="T51" fmla="*/ 330 h 350"/>
              <a:gd name="T52" fmla="*/ 74 w 236"/>
              <a:gd name="T53" fmla="*/ 312 h 350"/>
              <a:gd name="T54" fmla="*/ 77 w 236"/>
              <a:gd name="T55" fmla="*/ 296 h 350"/>
              <a:gd name="T56" fmla="*/ 88 w 236"/>
              <a:gd name="T57" fmla="*/ 289 h 350"/>
              <a:gd name="T58" fmla="*/ 92 w 236"/>
              <a:gd name="T59" fmla="*/ 284 h 350"/>
              <a:gd name="T60" fmla="*/ 98 w 236"/>
              <a:gd name="T61" fmla="*/ 289 h 350"/>
              <a:gd name="T62" fmla="*/ 90 w 236"/>
              <a:gd name="T63" fmla="*/ 272 h 350"/>
              <a:gd name="T64" fmla="*/ 93 w 236"/>
              <a:gd name="T65" fmla="*/ 267 h 350"/>
              <a:gd name="T66" fmla="*/ 98 w 236"/>
              <a:gd name="T67" fmla="*/ 273 h 350"/>
              <a:gd name="T68" fmla="*/ 104 w 236"/>
              <a:gd name="T69" fmla="*/ 270 h 350"/>
              <a:gd name="T70" fmla="*/ 105 w 236"/>
              <a:gd name="T71" fmla="*/ 268 h 350"/>
              <a:gd name="T72" fmla="*/ 107 w 236"/>
              <a:gd name="T73" fmla="*/ 267 h 350"/>
              <a:gd name="T74" fmla="*/ 113 w 236"/>
              <a:gd name="T75" fmla="*/ 270 h 350"/>
              <a:gd name="T76" fmla="*/ 119 w 236"/>
              <a:gd name="T77" fmla="*/ 260 h 350"/>
              <a:gd name="T78" fmla="*/ 129 w 236"/>
              <a:gd name="T79" fmla="*/ 252 h 350"/>
              <a:gd name="T80" fmla="*/ 128 w 236"/>
              <a:gd name="T81" fmla="*/ 236 h 350"/>
              <a:gd name="T82" fmla="*/ 127 w 236"/>
              <a:gd name="T83" fmla="*/ 223 h 350"/>
              <a:gd name="T84" fmla="*/ 137 w 236"/>
              <a:gd name="T85" fmla="*/ 215 h 350"/>
              <a:gd name="T86" fmla="*/ 139 w 236"/>
              <a:gd name="T87" fmla="*/ 224 h 350"/>
              <a:gd name="T88" fmla="*/ 155 w 236"/>
              <a:gd name="T89" fmla="*/ 230 h 350"/>
              <a:gd name="T90" fmla="*/ 152 w 236"/>
              <a:gd name="T91" fmla="*/ 215 h 350"/>
              <a:gd name="T92" fmla="*/ 161 w 236"/>
              <a:gd name="T93" fmla="*/ 211 h 350"/>
              <a:gd name="T94" fmla="*/ 176 w 236"/>
              <a:gd name="T95" fmla="*/ 215 h 350"/>
              <a:gd name="T96" fmla="*/ 178 w 236"/>
              <a:gd name="T97" fmla="*/ 203 h 350"/>
              <a:gd name="T98" fmla="*/ 182 w 236"/>
              <a:gd name="T99" fmla="*/ 208 h 350"/>
              <a:gd name="T100" fmla="*/ 185 w 236"/>
              <a:gd name="T101" fmla="*/ 192 h 350"/>
              <a:gd name="T102" fmla="*/ 192 w 236"/>
              <a:gd name="T103" fmla="*/ 192 h 350"/>
              <a:gd name="T104" fmla="*/ 201 w 236"/>
              <a:gd name="T105" fmla="*/ 186 h 350"/>
              <a:gd name="T106" fmla="*/ 206 w 236"/>
              <a:gd name="T107" fmla="*/ 184 h 350"/>
              <a:gd name="T108" fmla="*/ 215 w 236"/>
              <a:gd name="T109" fmla="*/ 176 h 350"/>
              <a:gd name="T110" fmla="*/ 215 w 236"/>
              <a:gd name="T111" fmla="*/ 158 h 350"/>
              <a:gd name="T112" fmla="*/ 157 w 236"/>
              <a:gd name="T113" fmla="*/ 220 h 350"/>
              <a:gd name="T114" fmla="*/ 170 w 236"/>
              <a:gd name="T115" fmla="*/ 215 h 350"/>
              <a:gd name="T116" fmla="*/ 233 w 236"/>
              <a:gd name="T117" fmla="*/ 161 h 350"/>
              <a:gd name="T118" fmla="*/ 229 w 236"/>
              <a:gd name="T119" fmla="*/ 171 h 350"/>
              <a:gd name="T120" fmla="*/ 236 w 236"/>
              <a:gd name="T121" fmla="*/ 166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350">
                <a:moveTo>
                  <a:pt x="216" y="160"/>
                </a:moveTo>
                <a:lnTo>
                  <a:pt x="212" y="165"/>
                </a:lnTo>
                <a:lnTo>
                  <a:pt x="209" y="160"/>
                </a:lnTo>
                <a:lnTo>
                  <a:pt x="214" y="152"/>
                </a:lnTo>
                <a:lnTo>
                  <a:pt x="205" y="143"/>
                </a:lnTo>
                <a:lnTo>
                  <a:pt x="205" y="142"/>
                </a:lnTo>
                <a:lnTo>
                  <a:pt x="205" y="142"/>
                </a:lnTo>
                <a:lnTo>
                  <a:pt x="201" y="141"/>
                </a:lnTo>
                <a:lnTo>
                  <a:pt x="197" y="141"/>
                </a:lnTo>
                <a:lnTo>
                  <a:pt x="194" y="145"/>
                </a:lnTo>
                <a:lnTo>
                  <a:pt x="188" y="141"/>
                </a:lnTo>
                <a:lnTo>
                  <a:pt x="186" y="136"/>
                </a:lnTo>
                <a:lnTo>
                  <a:pt x="186" y="131"/>
                </a:lnTo>
                <a:lnTo>
                  <a:pt x="182" y="126"/>
                </a:lnTo>
                <a:lnTo>
                  <a:pt x="181" y="121"/>
                </a:lnTo>
                <a:lnTo>
                  <a:pt x="182" y="116"/>
                </a:lnTo>
                <a:lnTo>
                  <a:pt x="178" y="114"/>
                </a:lnTo>
                <a:lnTo>
                  <a:pt x="173" y="116"/>
                </a:lnTo>
                <a:lnTo>
                  <a:pt x="168" y="116"/>
                </a:lnTo>
                <a:lnTo>
                  <a:pt x="163" y="112"/>
                </a:lnTo>
                <a:lnTo>
                  <a:pt x="160" y="113"/>
                </a:lnTo>
                <a:lnTo>
                  <a:pt x="157" y="108"/>
                </a:lnTo>
                <a:lnTo>
                  <a:pt x="158" y="104"/>
                </a:lnTo>
                <a:lnTo>
                  <a:pt x="156" y="99"/>
                </a:lnTo>
                <a:lnTo>
                  <a:pt x="156" y="94"/>
                </a:lnTo>
                <a:lnTo>
                  <a:pt x="149" y="78"/>
                </a:lnTo>
                <a:lnTo>
                  <a:pt x="128" y="14"/>
                </a:lnTo>
                <a:lnTo>
                  <a:pt x="124" y="13"/>
                </a:lnTo>
                <a:lnTo>
                  <a:pt x="114" y="6"/>
                </a:lnTo>
                <a:lnTo>
                  <a:pt x="104" y="2"/>
                </a:lnTo>
                <a:lnTo>
                  <a:pt x="99" y="0"/>
                </a:lnTo>
                <a:lnTo>
                  <a:pt x="93" y="2"/>
                </a:lnTo>
                <a:lnTo>
                  <a:pt x="89" y="8"/>
                </a:lnTo>
                <a:lnTo>
                  <a:pt x="85" y="10"/>
                </a:lnTo>
                <a:lnTo>
                  <a:pt x="80" y="15"/>
                </a:lnTo>
                <a:lnTo>
                  <a:pt x="77" y="18"/>
                </a:lnTo>
                <a:lnTo>
                  <a:pt x="71" y="23"/>
                </a:lnTo>
                <a:lnTo>
                  <a:pt x="65" y="20"/>
                </a:lnTo>
                <a:lnTo>
                  <a:pt x="60" y="16"/>
                </a:lnTo>
                <a:lnTo>
                  <a:pt x="58" y="6"/>
                </a:lnTo>
                <a:lnTo>
                  <a:pt x="53" y="6"/>
                </a:lnTo>
                <a:lnTo>
                  <a:pt x="48" y="8"/>
                </a:lnTo>
                <a:lnTo>
                  <a:pt x="25" y="73"/>
                </a:lnTo>
                <a:lnTo>
                  <a:pt x="29" y="94"/>
                </a:lnTo>
                <a:lnTo>
                  <a:pt x="25" y="101"/>
                </a:lnTo>
                <a:lnTo>
                  <a:pt x="22" y="116"/>
                </a:lnTo>
                <a:lnTo>
                  <a:pt x="25" y="119"/>
                </a:lnTo>
                <a:lnTo>
                  <a:pt x="25" y="130"/>
                </a:lnTo>
                <a:lnTo>
                  <a:pt x="29" y="135"/>
                </a:lnTo>
                <a:lnTo>
                  <a:pt x="24" y="145"/>
                </a:lnTo>
                <a:lnTo>
                  <a:pt x="26" y="148"/>
                </a:lnTo>
                <a:lnTo>
                  <a:pt x="17" y="158"/>
                </a:lnTo>
                <a:lnTo>
                  <a:pt x="15" y="164"/>
                </a:lnTo>
                <a:lnTo>
                  <a:pt x="14" y="169"/>
                </a:lnTo>
                <a:lnTo>
                  <a:pt x="14" y="169"/>
                </a:lnTo>
                <a:lnTo>
                  <a:pt x="19" y="179"/>
                </a:lnTo>
                <a:lnTo>
                  <a:pt x="14" y="177"/>
                </a:lnTo>
                <a:lnTo>
                  <a:pt x="12" y="177"/>
                </a:lnTo>
                <a:lnTo>
                  <a:pt x="11" y="182"/>
                </a:lnTo>
                <a:lnTo>
                  <a:pt x="12" y="187"/>
                </a:lnTo>
                <a:lnTo>
                  <a:pt x="7" y="189"/>
                </a:lnTo>
                <a:lnTo>
                  <a:pt x="4" y="186"/>
                </a:lnTo>
                <a:lnTo>
                  <a:pt x="0" y="191"/>
                </a:lnTo>
                <a:lnTo>
                  <a:pt x="0" y="194"/>
                </a:lnTo>
                <a:lnTo>
                  <a:pt x="36" y="303"/>
                </a:lnTo>
                <a:lnTo>
                  <a:pt x="41" y="318"/>
                </a:lnTo>
                <a:lnTo>
                  <a:pt x="41" y="323"/>
                </a:lnTo>
                <a:lnTo>
                  <a:pt x="44" y="327"/>
                </a:lnTo>
                <a:lnTo>
                  <a:pt x="45" y="332"/>
                </a:lnTo>
                <a:lnTo>
                  <a:pt x="50" y="336"/>
                </a:lnTo>
                <a:lnTo>
                  <a:pt x="55" y="338"/>
                </a:lnTo>
                <a:lnTo>
                  <a:pt x="56" y="343"/>
                </a:lnTo>
                <a:lnTo>
                  <a:pt x="60" y="348"/>
                </a:lnTo>
                <a:lnTo>
                  <a:pt x="63" y="350"/>
                </a:lnTo>
                <a:lnTo>
                  <a:pt x="68" y="345"/>
                </a:lnTo>
                <a:lnTo>
                  <a:pt x="69" y="340"/>
                </a:lnTo>
                <a:lnTo>
                  <a:pt x="68" y="335"/>
                </a:lnTo>
                <a:lnTo>
                  <a:pt x="68" y="330"/>
                </a:lnTo>
                <a:lnTo>
                  <a:pt x="73" y="326"/>
                </a:lnTo>
                <a:lnTo>
                  <a:pt x="77" y="316"/>
                </a:lnTo>
                <a:lnTo>
                  <a:pt x="74" y="312"/>
                </a:lnTo>
                <a:lnTo>
                  <a:pt x="80" y="302"/>
                </a:lnTo>
                <a:lnTo>
                  <a:pt x="77" y="301"/>
                </a:lnTo>
                <a:lnTo>
                  <a:pt x="77" y="296"/>
                </a:lnTo>
                <a:lnTo>
                  <a:pt x="78" y="291"/>
                </a:lnTo>
                <a:lnTo>
                  <a:pt x="85" y="280"/>
                </a:lnTo>
                <a:lnTo>
                  <a:pt x="88" y="289"/>
                </a:lnTo>
                <a:lnTo>
                  <a:pt x="88" y="284"/>
                </a:lnTo>
                <a:lnTo>
                  <a:pt x="89" y="289"/>
                </a:lnTo>
                <a:lnTo>
                  <a:pt x="92" y="284"/>
                </a:lnTo>
                <a:lnTo>
                  <a:pt x="93" y="279"/>
                </a:lnTo>
                <a:lnTo>
                  <a:pt x="94" y="279"/>
                </a:lnTo>
                <a:lnTo>
                  <a:pt x="98" y="289"/>
                </a:lnTo>
                <a:lnTo>
                  <a:pt x="99" y="284"/>
                </a:lnTo>
                <a:lnTo>
                  <a:pt x="93" y="269"/>
                </a:lnTo>
                <a:lnTo>
                  <a:pt x="90" y="272"/>
                </a:lnTo>
                <a:lnTo>
                  <a:pt x="92" y="267"/>
                </a:lnTo>
                <a:lnTo>
                  <a:pt x="93" y="262"/>
                </a:lnTo>
                <a:lnTo>
                  <a:pt x="93" y="267"/>
                </a:lnTo>
                <a:lnTo>
                  <a:pt x="100" y="283"/>
                </a:lnTo>
                <a:lnTo>
                  <a:pt x="102" y="278"/>
                </a:lnTo>
                <a:lnTo>
                  <a:pt x="98" y="273"/>
                </a:lnTo>
                <a:lnTo>
                  <a:pt x="99" y="267"/>
                </a:lnTo>
                <a:lnTo>
                  <a:pt x="102" y="265"/>
                </a:lnTo>
                <a:lnTo>
                  <a:pt x="104" y="270"/>
                </a:lnTo>
                <a:lnTo>
                  <a:pt x="103" y="275"/>
                </a:lnTo>
                <a:lnTo>
                  <a:pt x="108" y="278"/>
                </a:lnTo>
                <a:lnTo>
                  <a:pt x="105" y="268"/>
                </a:lnTo>
                <a:lnTo>
                  <a:pt x="105" y="263"/>
                </a:lnTo>
                <a:lnTo>
                  <a:pt x="107" y="262"/>
                </a:lnTo>
                <a:lnTo>
                  <a:pt x="107" y="267"/>
                </a:lnTo>
                <a:lnTo>
                  <a:pt x="108" y="272"/>
                </a:lnTo>
                <a:lnTo>
                  <a:pt x="112" y="274"/>
                </a:lnTo>
                <a:lnTo>
                  <a:pt x="113" y="270"/>
                </a:lnTo>
                <a:lnTo>
                  <a:pt x="112" y="264"/>
                </a:lnTo>
                <a:lnTo>
                  <a:pt x="114" y="260"/>
                </a:lnTo>
                <a:lnTo>
                  <a:pt x="119" y="260"/>
                </a:lnTo>
                <a:lnTo>
                  <a:pt x="124" y="263"/>
                </a:lnTo>
                <a:lnTo>
                  <a:pt x="126" y="258"/>
                </a:lnTo>
                <a:lnTo>
                  <a:pt x="129" y="252"/>
                </a:lnTo>
                <a:lnTo>
                  <a:pt x="128" y="248"/>
                </a:lnTo>
                <a:lnTo>
                  <a:pt x="128" y="243"/>
                </a:lnTo>
                <a:lnTo>
                  <a:pt x="128" y="236"/>
                </a:lnTo>
                <a:lnTo>
                  <a:pt x="129" y="233"/>
                </a:lnTo>
                <a:lnTo>
                  <a:pt x="129" y="228"/>
                </a:lnTo>
                <a:lnTo>
                  <a:pt x="127" y="223"/>
                </a:lnTo>
                <a:lnTo>
                  <a:pt x="134" y="219"/>
                </a:lnTo>
                <a:lnTo>
                  <a:pt x="133" y="210"/>
                </a:lnTo>
                <a:lnTo>
                  <a:pt x="137" y="215"/>
                </a:lnTo>
                <a:lnTo>
                  <a:pt x="136" y="220"/>
                </a:lnTo>
                <a:lnTo>
                  <a:pt x="141" y="219"/>
                </a:lnTo>
                <a:lnTo>
                  <a:pt x="139" y="224"/>
                </a:lnTo>
                <a:lnTo>
                  <a:pt x="137" y="228"/>
                </a:lnTo>
                <a:lnTo>
                  <a:pt x="147" y="228"/>
                </a:lnTo>
                <a:lnTo>
                  <a:pt x="155" y="230"/>
                </a:lnTo>
                <a:lnTo>
                  <a:pt x="152" y="225"/>
                </a:lnTo>
                <a:lnTo>
                  <a:pt x="151" y="220"/>
                </a:lnTo>
                <a:lnTo>
                  <a:pt x="152" y="215"/>
                </a:lnTo>
                <a:lnTo>
                  <a:pt x="152" y="210"/>
                </a:lnTo>
                <a:lnTo>
                  <a:pt x="156" y="215"/>
                </a:lnTo>
                <a:lnTo>
                  <a:pt x="161" y="211"/>
                </a:lnTo>
                <a:lnTo>
                  <a:pt x="160" y="206"/>
                </a:lnTo>
                <a:lnTo>
                  <a:pt x="172" y="210"/>
                </a:lnTo>
                <a:lnTo>
                  <a:pt x="176" y="215"/>
                </a:lnTo>
                <a:lnTo>
                  <a:pt x="177" y="210"/>
                </a:lnTo>
                <a:lnTo>
                  <a:pt x="176" y="205"/>
                </a:lnTo>
                <a:lnTo>
                  <a:pt x="178" y="203"/>
                </a:lnTo>
                <a:lnTo>
                  <a:pt x="180" y="208"/>
                </a:lnTo>
                <a:lnTo>
                  <a:pt x="181" y="203"/>
                </a:lnTo>
                <a:lnTo>
                  <a:pt x="182" y="208"/>
                </a:lnTo>
                <a:lnTo>
                  <a:pt x="183" y="203"/>
                </a:lnTo>
                <a:lnTo>
                  <a:pt x="181" y="197"/>
                </a:lnTo>
                <a:lnTo>
                  <a:pt x="185" y="192"/>
                </a:lnTo>
                <a:lnTo>
                  <a:pt x="188" y="197"/>
                </a:lnTo>
                <a:lnTo>
                  <a:pt x="191" y="197"/>
                </a:lnTo>
                <a:lnTo>
                  <a:pt x="192" y="192"/>
                </a:lnTo>
                <a:lnTo>
                  <a:pt x="196" y="192"/>
                </a:lnTo>
                <a:lnTo>
                  <a:pt x="196" y="189"/>
                </a:lnTo>
                <a:lnTo>
                  <a:pt x="201" y="186"/>
                </a:lnTo>
                <a:lnTo>
                  <a:pt x="201" y="186"/>
                </a:lnTo>
                <a:lnTo>
                  <a:pt x="201" y="182"/>
                </a:lnTo>
                <a:lnTo>
                  <a:pt x="206" y="184"/>
                </a:lnTo>
                <a:lnTo>
                  <a:pt x="202" y="179"/>
                </a:lnTo>
                <a:lnTo>
                  <a:pt x="210" y="180"/>
                </a:lnTo>
                <a:lnTo>
                  <a:pt x="215" y="176"/>
                </a:lnTo>
                <a:lnTo>
                  <a:pt x="220" y="167"/>
                </a:lnTo>
                <a:lnTo>
                  <a:pt x="220" y="162"/>
                </a:lnTo>
                <a:lnTo>
                  <a:pt x="215" y="158"/>
                </a:lnTo>
                <a:lnTo>
                  <a:pt x="216" y="160"/>
                </a:lnTo>
                <a:close/>
                <a:moveTo>
                  <a:pt x="163" y="211"/>
                </a:moveTo>
                <a:lnTo>
                  <a:pt x="157" y="220"/>
                </a:lnTo>
                <a:lnTo>
                  <a:pt x="160" y="225"/>
                </a:lnTo>
                <a:lnTo>
                  <a:pt x="168" y="220"/>
                </a:lnTo>
                <a:lnTo>
                  <a:pt x="170" y="215"/>
                </a:lnTo>
                <a:lnTo>
                  <a:pt x="165" y="211"/>
                </a:lnTo>
                <a:lnTo>
                  <a:pt x="163" y="211"/>
                </a:lnTo>
                <a:close/>
                <a:moveTo>
                  <a:pt x="233" y="161"/>
                </a:moveTo>
                <a:lnTo>
                  <a:pt x="233" y="161"/>
                </a:lnTo>
                <a:lnTo>
                  <a:pt x="230" y="165"/>
                </a:lnTo>
                <a:lnTo>
                  <a:pt x="229" y="171"/>
                </a:lnTo>
                <a:lnTo>
                  <a:pt x="231" y="176"/>
                </a:lnTo>
                <a:lnTo>
                  <a:pt x="236" y="171"/>
                </a:lnTo>
                <a:lnTo>
                  <a:pt x="236" y="166"/>
                </a:lnTo>
                <a:lnTo>
                  <a:pt x="233" y="161"/>
                </a:lnTo>
                <a:close/>
              </a:path>
            </a:pathLst>
          </a:custGeom>
          <a:solidFill>
            <a:schemeClr val="tx2"/>
          </a:solidFill>
          <a:ln w="4763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962" y="1813558"/>
            <a:ext cx="957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Arkansas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7962" y="2677984"/>
            <a:ext cx="957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Maine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7962" y="3391733"/>
            <a:ext cx="128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Massachusetts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7962" y="4300136"/>
            <a:ext cx="128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Minnesota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7962" y="5039204"/>
            <a:ext cx="128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Oregon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7962" y="5709321"/>
            <a:ext cx="128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Vermont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2019300" y="2151900"/>
            <a:ext cx="4057650" cy="704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Piloting community health workers to address population health needs of underserved populations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62000" y="2085173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2000" y="2955001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2000" y="3725267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2000" y="4549857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0" y="5346981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019300" y="2996332"/>
            <a:ext cx="4057650" cy="704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Implementing e-Referral program linking primary care to community 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019300" y="3787582"/>
            <a:ext cx="4057650" cy="704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Testing ACOs, public health and social services working together at the community level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019300" y="4607914"/>
            <a:ext cx="4159078" cy="814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CCOs forming Community Advisory Councils to develop community health assessment and health improvement plans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2372178" y="1060037"/>
            <a:ext cx="2657022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Community services</a:t>
            </a: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2082774" y="1391269"/>
            <a:ext cx="639447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ontent Placeholder 2"/>
          <p:cNvSpPr txBox="1">
            <a:spLocks/>
          </p:cNvSpPr>
          <p:nvPr/>
        </p:nvSpPr>
        <p:spPr>
          <a:xfrm>
            <a:off x="6334578" y="1060037"/>
            <a:ext cx="2657022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Population health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34578" y="1474791"/>
            <a:ext cx="2276022" cy="454230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All model test states are developing strategies on smoking cessation, diabetes, and obesity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CDC is working with states to develop state-wide population health plans that will integrate health and health care delivery systems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71450" y="6198442"/>
            <a:ext cx="1911324" cy="61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1450" y="5986060"/>
            <a:ext cx="8754186" cy="29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600"/>
            <a:ext cx="8362950" cy="954107"/>
          </a:xfrm>
        </p:spPr>
        <p:txBody>
          <a:bodyPr/>
          <a:lstStyle/>
          <a:p>
            <a:pPr marL="290513"/>
            <a:r>
              <a:rPr lang="en-US" sz="2800" b="1" dirty="0"/>
              <a:t>Round 1 </a:t>
            </a:r>
            <a:r>
              <a:rPr lang="en-US" sz="2800" b="1" dirty="0" smtClean="0"/>
              <a:t>Test </a:t>
            </a:r>
            <a:r>
              <a:rPr lang="en-US" sz="2800" b="1" dirty="0"/>
              <a:t>States </a:t>
            </a:r>
            <a:r>
              <a:rPr lang="en-US" sz="2800" b="1" dirty="0" smtClean="0"/>
              <a:t>are complementing care and payment approach with </a:t>
            </a:r>
            <a:r>
              <a:rPr lang="en-US" sz="2800" b="1" dirty="0"/>
              <a:t>enabling strategies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19299" y="1175694"/>
            <a:ext cx="6457951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AR: Team-based care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MN: Community health workers in ACOs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OR: Long-term innovator agents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VT: Practice facilitators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62000" y="2295949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2000" y="3705462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2000" y="5826343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019299" y="2338986"/>
            <a:ext cx="645795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ME: Sharing real-time data with payers and providers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MA: Providing HIE TA to behavioral health and LTSS providers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OR: Developing data sharing capacity and interoperability among providers in CCO’s facilitating care coordination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VT:  Expanding capacity to transmit clinical data from EHRs to the HIE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2019299" y="878069"/>
            <a:ext cx="2657022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State-specific examples</a:t>
            </a: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2082774" y="1209301"/>
            <a:ext cx="639447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" y="1351131"/>
            <a:ext cx="1562100" cy="901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Workforce development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" y="2378619"/>
            <a:ext cx="1562100" cy="1283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Health Information Technology (HIT)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3748500"/>
            <a:ext cx="1562100" cy="2019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Data aggregation and analytics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5896678"/>
            <a:ext cx="1562100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Consumer engagement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9299" y="3994720"/>
            <a:ext cx="645795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ME: Aligning quality measures; improving public reporting of cost and quality data; provider portals for providers to access claims and outcomes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MN: Providing data analytic support to Integrated Health Partnerships to improve care coordination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OR: Developing APCD and interactive dashboard reports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19299" y="5896678"/>
            <a:ext cx="645795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ME: Blue Button program; VBID and payment reform media campaign; Training for advocates and navigators.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OR: State-wide listening sessions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8" y="0"/>
            <a:ext cx="8318310" cy="1077218"/>
          </a:xfrm>
        </p:spPr>
        <p:txBody>
          <a:bodyPr/>
          <a:lstStyle/>
          <a:p>
            <a:pPr marL="3175"/>
            <a:r>
              <a:rPr lang="en-US" b="1" dirty="0" smtClean="0"/>
              <a:t>Payer/provider engagement and staffing challenges need to be addressed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586" y="1891628"/>
            <a:ext cx="6509982" cy="1532727"/>
          </a:xfrm>
        </p:spPr>
        <p:txBody>
          <a:bodyPr/>
          <a:lstStyle/>
          <a:p>
            <a:r>
              <a:rPr lang="en-US" sz="1800" dirty="0" smtClean="0"/>
              <a:t>Competing value-based strategies that are difficult to integrate or pursue simultaneously</a:t>
            </a:r>
          </a:p>
          <a:p>
            <a:r>
              <a:rPr lang="en-US" sz="1800" dirty="0"/>
              <a:t>Potential </a:t>
            </a:r>
            <a:r>
              <a:rPr lang="en-US" sz="1800" dirty="0" smtClean="0"/>
              <a:t>to </a:t>
            </a:r>
            <a:r>
              <a:rPr lang="en-US" sz="1800" dirty="0"/>
              <a:t>mirror commercial payers to achieve multipayer </a:t>
            </a:r>
            <a:r>
              <a:rPr lang="en-US" sz="1800" dirty="0" smtClean="0"/>
              <a:t>aspect, though reconciling payers’ programs and adapting Medicare may not be trivial</a:t>
            </a:r>
            <a:endParaRPr lang="en-US" sz="18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224586" y="1470714"/>
            <a:ext cx="2651760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Challenges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24586" y="1865819"/>
            <a:ext cx="6414447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71449" y="1314450"/>
            <a:ext cx="8795129" cy="46863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3427" y="1978928"/>
            <a:ext cx="1562100" cy="901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Payer engagement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24586" y="3429000"/>
            <a:ext cx="6509982" cy="97872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Many providers affected by innovation efforts</a:t>
            </a:r>
          </a:p>
          <a:p>
            <a:r>
              <a:rPr lang="en-US" sz="1800" dirty="0" smtClean="0"/>
              <a:t>Difficult to identify and meaningfully engage all relevant providers through design and implementation phases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93427" y="3516300"/>
            <a:ext cx="1562100" cy="901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Provider engagement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24586" y="4670946"/>
            <a:ext cx="6509982" cy="7017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State staffing gap, both in terms of number and skills</a:t>
            </a:r>
          </a:p>
          <a:p>
            <a:r>
              <a:rPr lang="en-US" sz="1800" dirty="0" smtClean="0"/>
              <a:t>Innovation fatigue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293427" y="4758246"/>
            <a:ext cx="1562100" cy="901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Staffing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24586" y="3411428"/>
            <a:ext cx="641444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24586" y="4557840"/>
            <a:ext cx="641444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7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46331"/>
          </a:xfrm>
        </p:spPr>
        <p:txBody>
          <a:bodyPr/>
          <a:lstStyle/>
          <a:p>
            <a:r>
              <a:rPr lang="en-US" sz="3600" b="1" dirty="0" smtClean="0"/>
              <a:t>CMMI’s current focus for SIM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0318"/>
          </a:xfrm>
        </p:spPr>
        <p:txBody>
          <a:bodyPr/>
          <a:lstStyle/>
          <a:p>
            <a:r>
              <a:rPr lang="en-US" sz="2800" dirty="0"/>
              <a:t>Achieve greater private payer engagement and participation</a:t>
            </a:r>
          </a:p>
          <a:p>
            <a:r>
              <a:rPr lang="en-US" sz="2800" dirty="0"/>
              <a:t>Support states on provider engagement</a:t>
            </a:r>
          </a:p>
          <a:p>
            <a:r>
              <a:rPr lang="en-US" sz="2800" dirty="0" smtClean="0"/>
              <a:t>Enhance cross-state </a:t>
            </a:r>
            <a:r>
              <a:rPr lang="en-US" sz="2800" dirty="0"/>
              <a:t>Learning System</a:t>
            </a:r>
          </a:p>
          <a:p>
            <a:r>
              <a:rPr lang="en-US" sz="2800" dirty="0"/>
              <a:t>Work on Medicare participation in “ready” states</a:t>
            </a:r>
          </a:p>
          <a:p>
            <a:r>
              <a:rPr lang="en-US" sz="2800" dirty="0"/>
              <a:t>Plan for state administration </a:t>
            </a:r>
            <a:r>
              <a:rPr lang="en-US" sz="2800" dirty="0" smtClean="0"/>
              <a:t>transitions</a:t>
            </a:r>
          </a:p>
          <a:p>
            <a:r>
              <a:rPr lang="en-US" sz="2800" dirty="0" smtClean="0"/>
              <a:t>Launch Round 2 (Project Period </a:t>
            </a:r>
            <a:r>
              <a:rPr lang="en-US" sz="2800" dirty="0" smtClean="0"/>
              <a:t>started February </a:t>
            </a:r>
            <a:r>
              <a:rPr lang="en-US" sz="2800" dirty="0" smtClean="0"/>
              <a:t>1, 2015)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6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15663"/>
          </a:xfrm>
        </p:spPr>
        <p:txBody>
          <a:bodyPr/>
          <a:lstStyle/>
          <a:p>
            <a:r>
              <a:rPr lang="en-US" sz="6000" dirty="0" smtClean="0"/>
              <a:t>The Spread of SIM</a:t>
            </a:r>
            <a:endParaRPr lang="en-US" sz="6000" dirty="0"/>
          </a:p>
        </p:txBody>
      </p:sp>
      <p:grpSp>
        <p:nvGrpSpPr>
          <p:cNvPr id="226" name="Group 225"/>
          <p:cNvGrpSpPr/>
          <p:nvPr/>
        </p:nvGrpSpPr>
        <p:grpSpPr>
          <a:xfrm>
            <a:off x="307777" y="2011797"/>
            <a:ext cx="6424085" cy="3910934"/>
            <a:chOff x="563971" y="2105027"/>
            <a:chExt cx="6424085" cy="3910934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35316" y="2436234"/>
              <a:ext cx="858827" cy="713764"/>
            </a:xfrm>
            <a:custGeom>
              <a:avLst/>
              <a:gdLst>
                <a:gd name="T0" fmla="*/ 0 w 483"/>
                <a:gd name="T1" fmla="*/ 275 h 401"/>
                <a:gd name="T2" fmla="*/ 8 w 483"/>
                <a:gd name="T3" fmla="*/ 259 h 401"/>
                <a:gd name="T4" fmla="*/ 7 w 483"/>
                <a:gd name="T5" fmla="*/ 235 h 401"/>
                <a:gd name="T6" fmla="*/ 28 w 483"/>
                <a:gd name="T7" fmla="*/ 207 h 401"/>
                <a:gd name="T8" fmla="*/ 34 w 483"/>
                <a:gd name="T9" fmla="*/ 200 h 401"/>
                <a:gd name="T10" fmla="*/ 34 w 483"/>
                <a:gd name="T11" fmla="*/ 200 h 401"/>
                <a:gd name="T12" fmla="*/ 32 w 483"/>
                <a:gd name="T13" fmla="*/ 198 h 401"/>
                <a:gd name="T14" fmla="*/ 44 w 483"/>
                <a:gd name="T15" fmla="*/ 180 h 401"/>
                <a:gd name="T16" fmla="*/ 43 w 483"/>
                <a:gd name="T17" fmla="*/ 180 h 401"/>
                <a:gd name="T18" fmla="*/ 57 w 483"/>
                <a:gd name="T19" fmla="*/ 144 h 401"/>
                <a:gd name="T20" fmla="*/ 67 w 483"/>
                <a:gd name="T21" fmla="*/ 128 h 401"/>
                <a:gd name="T22" fmla="*/ 71 w 483"/>
                <a:gd name="T23" fmla="*/ 112 h 401"/>
                <a:gd name="T24" fmla="*/ 81 w 483"/>
                <a:gd name="T25" fmla="*/ 83 h 401"/>
                <a:gd name="T26" fmla="*/ 90 w 483"/>
                <a:gd name="T27" fmla="*/ 65 h 401"/>
                <a:gd name="T28" fmla="*/ 92 w 483"/>
                <a:gd name="T29" fmla="*/ 51 h 401"/>
                <a:gd name="T30" fmla="*/ 96 w 483"/>
                <a:gd name="T31" fmla="*/ 42 h 401"/>
                <a:gd name="T32" fmla="*/ 98 w 483"/>
                <a:gd name="T33" fmla="*/ 30 h 401"/>
                <a:gd name="T34" fmla="*/ 101 w 483"/>
                <a:gd name="T35" fmla="*/ 20 h 401"/>
                <a:gd name="T36" fmla="*/ 108 w 483"/>
                <a:gd name="T37" fmla="*/ 0 h 401"/>
                <a:gd name="T38" fmla="*/ 116 w 483"/>
                <a:gd name="T39" fmla="*/ 6 h 401"/>
                <a:gd name="T40" fmla="*/ 119 w 483"/>
                <a:gd name="T41" fmla="*/ 2 h 401"/>
                <a:gd name="T42" fmla="*/ 129 w 483"/>
                <a:gd name="T43" fmla="*/ 3 h 401"/>
                <a:gd name="T44" fmla="*/ 137 w 483"/>
                <a:gd name="T45" fmla="*/ 12 h 401"/>
                <a:gd name="T46" fmla="*/ 151 w 483"/>
                <a:gd name="T47" fmla="*/ 14 h 401"/>
                <a:gd name="T48" fmla="*/ 161 w 483"/>
                <a:gd name="T49" fmla="*/ 32 h 401"/>
                <a:gd name="T50" fmla="*/ 168 w 483"/>
                <a:gd name="T51" fmla="*/ 64 h 401"/>
                <a:gd name="T52" fmla="*/ 180 w 483"/>
                <a:gd name="T53" fmla="*/ 70 h 401"/>
                <a:gd name="T54" fmla="*/ 199 w 483"/>
                <a:gd name="T55" fmla="*/ 69 h 401"/>
                <a:gd name="T56" fmla="*/ 214 w 483"/>
                <a:gd name="T57" fmla="*/ 68 h 401"/>
                <a:gd name="T58" fmla="*/ 232 w 483"/>
                <a:gd name="T59" fmla="*/ 73 h 401"/>
                <a:gd name="T60" fmla="*/ 248 w 483"/>
                <a:gd name="T61" fmla="*/ 80 h 401"/>
                <a:gd name="T62" fmla="*/ 273 w 483"/>
                <a:gd name="T63" fmla="*/ 80 h 401"/>
                <a:gd name="T64" fmla="*/ 287 w 483"/>
                <a:gd name="T65" fmla="*/ 85 h 401"/>
                <a:gd name="T66" fmla="*/ 322 w 483"/>
                <a:gd name="T67" fmla="*/ 81 h 401"/>
                <a:gd name="T68" fmla="*/ 342 w 483"/>
                <a:gd name="T69" fmla="*/ 81 h 401"/>
                <a:gd name="T70" fmla="*/ 358 w 483"/>
                <a:gd name="T71" fmla="*/ 80 h 401"/>
                <a:gd name="T72" fmla="*/ 467 w 483"/>
                <a:gd name="T73" fmla="*/ 112 h 401"/>
                <a:gd name="T74" fmla="*/ 481 w 483"/>
                <a:gd name="T75" fmla="*/ 128 h 401"/>
                <a:gd name="T76" fmla="*/ 469 w 483"/>
                <a:gd name="T77" fmla="*/ 156 h 401"/>
                <a:gd name="T78" fmla="*/ 452 w 483"/>
                <a:gd name="T79" fmla="*/ 183 h 401"/>
                <a:gd name="T80" fmla="*/ 438 w 483"/>
                <a:gd name="T81" fmla="*/ 198 h 401"/>
                <a:gd name="T82" fmla="*/ 423 w 483"/>
                <a:gd name="T83" fmla="*/ 227 h 401"/>
                <a:gd name="T84" fmla="*/ 434 w 483"/>
                <a:gd name="T85" fmla="*/ 235 h 401"/>
                <a:gd name="T86" fmla="*/ 433 w 483"/>
                <a:gd name="T87" fmla="*/ 251 h 401"/>
                <a:gd name="T88" fmla="*/ 424 w 483"/>
                <a:gd name="T89" fmla="*/ 266 h 401"/>
                <a:gd name="T90" fmla="*/ 233 w 483"/>
                <a:gd name="T91" fmla="*/ 364 h 401"/>
                <a:gd name="T92" fmla="*/ 7 w 483"/>
                <a:gd name="T93" fmla="*/ 30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3" h="401">
                  <a:moveTo>
                    <a:pt x="7" y="304"/>
                  </a:moveTo>
                  <a:lnTo>
                    <a:pt x="2" y="294"/>
                  </a:lnTo>
                  <a:lnTo>
                    <a:pt x="0" y="275"/>
                  </a:lnTo>
                  <a:lnTo>
                    <a:pt x="3" y="269"/>
                  </a:lnTo>
                  <a:lnTo>
                    <a:pt x="4" y="264"/>
                  </a:lnTo>
                  <a:lnTo>
                    <a:pt x="8" y="259"/>
                  </a:lnTo>
                  <a:lnTo>
                    <a:pt x="9" y="254"/>
                  </a:lnTo>
                  <a:lnTo>
                    <a:pt x="7" y="244"/>
                  </a:lnTo>
                  <a:lnTo>
                    <a:pt x="7" y="235"/>
                  </a:lnTo>
                  <a:lnTo>
                    <a:pt x="17" y="222"/>
                  </a:lnTo>
                  <a:lnTo>
                    <a:pt x="25" y="202"/>
                  </a:lnTo>
                  <a:lnTo>
                    <a:pt x="28" y="207"/>
                  </a:lnTo>
                  <a:lnTo>
                    <a:pt x="29" y="202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5" y="203"/>
                  </a:lnTo>
                  <a:lnTo>
                    <a:pt x="37" y="200"/>
                  </a:lnTo>
                  <a:lnTo>
                    <a:pt x="34" y="200"/>
                  </a:lnTo>
                  <a:lnTo>
                    <a:pt x="34" y="198"/>
                  </a:lnTo>
                  <a:lnTo>
                    <a:pt x="34" y="200"/>
                  </a:lnTo>
                  <a:lnTo>
                    <a:pt x="32" y="198"/>
                  </a:lnTo>
                  <a:lnTo>
                    <a:pt x="34" y="193"/>
                  </a:lnTo>
                  <a:lnTo>
                    <a:pt x="39" y="185"/>
                  </a:lnTo>
                  <a:lnTo>
                    <a:pt x="44" y="180"/>
                  </a:lnTo>
                  <a:lnTo>
                    <a:pt x="49" y="180"/>
                  </a:lnTo>
                  <a:lnTo>
                    <a:pt x="48" y="177"/>
                  </a:lnTo>
                  <a:lnTo>
                    <a:pt x="43" y="180"/>
                  </a:lnTo>
                  <a:lnTo>
                    <a:pt x="44" y="175"/>
                  </a:lnTo>
                  <a:lnTo>
                    <a:pt x="48" y="169"/>
                  </a:lnTo>
                  <a:lnTo>
                    <a:pt x="57" y="144"/>
                  </a:lnTo>
                  <a:lnTo>
                    <a:pt x="61" y="136"/>
                  </a:lnTo>
                  <a:lnTo>
                    <a:pt x="63" y="131"/>
                  </a:lnTo>
                  <a:lnTo>
                    <a:pt x="67" y="128"/>
                  </a:lnTo>
                  <a:lnTo>
                    <a:pt x="67" y="125"/>
                  </a:lnTo>
                  <a:lnTo>
                    <a:pt x="66" y="120"/>
                  </a:lnTo>
                  <a:lnTo>
                    <a:pt x="71" y="112"/>
                  </a:lnTo>
                  <a:lnTo>
                    <a:pt x="72" y="102"/>
                  </a:lnTo>
                  <a:lnTo>
                    <a:pt x="80" y="88"/>
                  </a:lnTo>
                  <a:lnTo>
                    <a:pt x="81" y="83"/>
                  </a:lnTo>
                  <a:lnTo>
                    <a:pt x="86" y="75"/>
                  </a:lnTo>
                  <a:lnTo>
                    <a:pt x="87" y="70"/>
                  </a:lnTo>
                  <a:lnTo>
                    <a:pt x="90" y="65"/>
                  </a:lnTo>
                  <a:lnTo>
                    <a:pt x="90" y="60"/>
                  </a:lnTo>
                  <a:lnTo>
                    <a:pt x="92" y="55"/>
                  </a:lnTo>
                  <a:lnTo>
                    <a:pt x="92" y="51"/>
                  </a:lnTo>
                  <a:lnTo>
                    <a:pt x="97" y="53"/>
                  </a:lnTo>
                  <a:lnTo>
                    <a:pt x="95" y="47"/>
                  </a:lnTo>
                  <a:lnTo>
                    <a:pt x="96" y="42"/>
                  </a:lnTo>
                  <a:lnTo>
                    <a:pt x="101" y="37"/>
                  </a:lnTo>
                  <a:lnTo>
                    <a:pt x="98" y="35"/>
                  </a:lnTo>
                  <a:lnTo>
                    <a:pt x="98" y="30"/>
                  </a:lnTo>
                  <a:lnTo>
                    <a:pt x="101" y="25"/>
                  </a:lnTo>
                  <a:lnTo>
                    <a:pt x="102" y="20"/>
                  </a:lnTo>
                  <a:lnTo>
                    <a:pt x="101" y="20"/>
                  </a:lnTo>
                  <a:lnTo>
                    <a:pt x="105" y="15"/>
                  </a:lnTo>
                  <a:lnTo>
                    <a:pt x="107" y="5"/>
                  </a:lnTo>
                  <a:lnTo>
                    <a:pt x="108" y="0"/>
                  </a:lnTo>
                  <a:lnTo>
                    <a:pt x="113" y="3"/>
                  </a:lnTo>
                  <a:lnTo>
                    <a:pt x="115" y="5"/>
                  </a:lnTo>
                  <a:lnTo>
                    <a:pt x="116" y="6"/>
                  </a:lnTo>
                  <a:lnTo>
                    <a:pt x="113" y="3"/>
                  </a:lnTo>
                  <a:lnTo>
                    <a:pt x="115" y="1"/>
                  </a:lnTo>
                  <a:lnTo>
                    <a:pt x="119" y="2"/>
                  </a:lnTo>
                  <a:lnTo>
                    <a:pt x="120" y="5"/>
                  </a:lnTo>
                  <a:lnTo>
                    <a:pt x="124" y="5"/>
                  </a:lnTo>
                  <a:lnTo>
                    <a:pt x="129" y="3"/>
                  </a:lnTo>
                  <a:lnTo>
                    <a:pt x="134" y="7"/>
                  </a:lnTo>
                  <a:lnTo>
                    <a:pt x="136" y="11"/>
                  </a:lnTo>
                  <a:lnTo>
                    <a:pt x="137" y="12"/>
                  </a:lnTo>
                  <a:lnTo>
                    <a:pt x="142" y="14"/>
                  </a:lnTo>
                  <a:lnTo>
                    <a:pt x="147" y="12"/>
                  </a:lnTo>
                  <a:lnTo>
                    <a:pt x="151" y="14"/>
                  </a:lnTo>
                  <a:lnTo>
                    <a:pt x="154" y="17"/>
                  </a:lnTo>
                  <a:lnTo>
                    <a:pt x="159" y="22"/>
                  </a:lnTo>
                  <a:lnTo>
                    <a:pt x="161" y="32"/>
                  </a:lnTo>
                  <a:lnTo>
                    <a:pt x="159" y="58"/>
                  </a:lnTo>
                  <a:lnTo>
                    <a:pt x="160" y="60"/>
                  </a:lnTo>
                  <a:lnTo>
                    <a:pt x="168" y="64"/>
                  </a:lnTo>
                  <a:lnTo>
                    <a:pt x="173" y="66"/>
                  </a:lnTo>
                  <a:lnTo>
                    <a:pt x="175" y="68"/>
                  </a:lnTo>
                  <a:lnTo>
                    <a:pt x="180" y="70"/>
                  </a:lnTo>
                  <a:lnTo>
                    <a:pt x="185" y="71"/>
                  </a:lnTo>
                  <a:lnTo>
                    <a:pt x="195" y="70"/>
                  </a:lnTo>
                  <a:lnTo>
                    <a:pt x="199" y="69"/>
                  </a:lnTo>
                  <a:lnTo>
                    <a:pt x="204" y="66"/>
                  </a:lnTo>
                  <a:lnTo>
                    <a:pt x="209" y="66"/>
                  </a:lnTo>
                  <a:lnTo>
                    <a:pt x="214" y="68"/>
                  </a:lnTo>
                  <a:lnTo>
                    <a:pt x="223" y="69"/>
                  </a:lnTo>
                  <a:lnTo>
                    <a:pt x="228" y="71"/>
                  </a:lnTo>
                  <a:lnTo>
                    <a:pt x="232" y="73"/>
                  </a:lnTo>
                  <a:lnTo>
                    <a:pt x="238" y="76"/>
                  </a:lnTo>
                  <a:lnTo>
                    <a:pt x="238" y="80"/>
                  </a:lnTo>
                  <a:lnTo>
                    <a:pt x="248" y="80"/>
                  </a:lnTo>
                  <a:lnTo>
                    <a:pt x="253" y="81"/>
                  </a:lnTo>
                  <a:lnTo>
                    <a:pt x="268" y="79"/>
                  </a:lnTo>
                  <a:lnTo>
                    <a:pt x="273" y="80"/>
                  </a:lnTo>
                  <a:lnTo>
                    <a:pt x="278" y="84"/>
                  </a:lnTo>
                  <a:lnTo>
                    <a:pt x="282" y="85"/>
                  </a:lnTo>
                  <a:lnTo>
                    <a:pt x="287" y="85"/>
                  </a:lnTo>
                  <a:lnTo>
                    <a:pt x="297" y="83"/>
                  </a:lnTo>
                  <a:lnTo>
                    <a:pt x="307" y="81"/>
                  </a:lnTo>
                  <a:lnTo>
                    <a:pt x="322" y="81"/>
                  </a:lnTo>
                  <a:lnTo>
                    <a:pt x="327" y="79"/>
                  </a:lnTo>
                  <a:lnTo>
                    <a:pt x="331" y="80"/>
                  </a:lnTo>
                  <a:lnTo>
                    <a:pt x="342" y="81"/>
                  </a:lnTo>
                  <a:lnTo>
                    <a:pt x="347" y="83"/>
                  </a:lnTo>
                  <a:lnTo>
                    <a:pt x="352" y="84"/>
                  </a:lnTo>
                  <a:lnTo>
                    <a:pt x="358" y="80"/>
                  </a:lnTo>
                  <a:lnTo>
                    <a:pt x="405" y="92"/>
                  </a:lnTo>
                  <a:lnTo>
                    <a:pt x="467" y="104"/>
                  </a:lnTo>
                  <a:lnTo>
                    <a:pt x="467" y="112"/>
                  </a:lnTo>
                  <a:lnTo>
                    <a:pt x="469" y="117"/>
                  </a:lnTo>
                  <a:lnTo>
                    <a:pt x="472" y="119"/>
                  </a:lnTo>
                  <a:lnTo>
                    <a:pt x="481" y="128"/>
                  </a:lnTo>
                  <a:lnTo>
                    <a:pt x="483" y="138"/>
                  </a:lnTo>
                  <a:lnTo>
                    <a:pt x="480" y="143"/>
                  </a:lnTo>
                  <a:lnTo>
                    <a:pt x="469" y="156"/>
                  </a:lnTo>
                  <a:lnTo>
                    <a:pt x="462" y="169"/>
                  </a:lnTo>
                  <a:lnTo>
                    <a:pt x="453" y="180"/>
                  </a:lnTo>
                  <a:lnTo>
                    <a:pt x="452" y="183"/>
                  </a:lnTo>
                  <a:lnTo>
                    <a:pt x="449" y="188"/>
                  </a:lnTo>
                  <a:lnTo>
                    <a:pt x="446" y="193"/>
                  </a:lnTo>
                  <a:lnTo>
                    <a:pt x="438" y="198"/>
                  </a:lnTo>
                  <a:lnTo>
                    <a:pt x="432" y="208"/>
                  </a:lnTo>
                  <a:lnTo>
                    <a:pt x="427" y="212"/>
                  </a:lnTo>
                  <a:lnTo>
                    <a:pt x="423" y="227"/>
                  </a:lnTo>
                  <a:lnTo>
                    <a:pt x="425" y="231"/>
                  </a:lnTo>
                  <a:lnTo>
                    <a:pt x="430" y="232"/>
                  </a:lnTo>
                  <a:lnTo>
                    <a:pt x="434" y="235"/>
                  </a:lnTo>
                  <a:lnTo>
                    <a:pt x="438" y="240"/>
                  </a:lnTo>
                  <a:lnTo>
                    <a:pt x="434" y="245"/>
                  </a:lnTo>
                  <a:lnTo>
                    <a:pt x="433" y="251"/>
                  </a:lnTo>
                  <a:lnTo>
                    <a:pt x="429" y="261"/>
                  </a:lnTo>
                  <a:lnTo>
                    <a:pt x="427" y="263"/>
                  </a:lnTo>
                  <a:lnTo>
                    <a:pt x="424" y="266"/>
                  </a:lnTo>
                  <a:lnTo>
                    <a:pt x="397" y="401"/>
                  </a:lnTo>
                  <a:lnTo>
                    <a:pt x="329" y="387"/>
                  </a:lnTo>
                  <a:lnTo>
                    <a:pt x="233" y="364"/>
                  </a:lnTo>
                  <a:lnTo>
                    <a:pt x="130" y="338"/>
                  </a:lnTo>
                  <a:lnTo>
                    <a:pt x="8" y="304"/>
                  </a:lnTo>
                  <a:lnTo>
                    <a:pt x="7" y="30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53686" y="3083243"/>
              <a:ext cx="679103" cy="1052674"/>
            </a:xfrm>
            <a:custGeom>
              <a:avLst/>
              <a:gdLst>
                <a:gd name="T0" fmla="*/ 12 w 382"/>
                <a:gd name="T1" fmla="*/ 173 h 592"/>
                <a:gd name="T2" fmla="*/ 54 w 382"/>
                <a:gd name="T3" fmla="*/ 0 h 592"/>
                <a:gd name="T4" fmla="*/ 150 w 382"/>
                <a:gd name="T5" fmla="*/ 23 h 592"/>
                <a:gd name="T6" fmla="*/ 218 w 382"/>
                <a:gd name="T7" fmla="*/ 37 h 592"/>
                <a:gd name="T8" fmla="*/ 307 w 382"/>
                <a:gd name="T9" fmla="*/ 56 h 592"/>
                <a:gd name="T10" fmla="*/ 382 w 382"/>
                <a:gd name="T11" fmla="*/ 70 h 592"/>
                <a:gd name="T12" fmla="*/ 314 w 382"/>
                <a:gd name="T13" fmla="*/ 447 h 592"/>
                <a:gd name="T14" fmla="*/ 303 w 382"/>
                <a:gd name="T15" fmla="*/ 506 h 592"/>
                <a:gd name="T16" fmla="*/ 299 w 382"/>
                <a:gd name="T17" fmla="*/ 514 h 592"/>
                <a:gd name="T18" fmla="*/ 293 w 382"/>
                <a:gd name="T19" fmla="*/ 519 h 592"/>
                <a:gd name="T20" fmla="*/ 288 w 382"/>
                <a:gd name="T21" fmla="*/ 518 h 592"/>
                <a:gd name="T22" fmla="*/ 287 w 382"/>
                <a:gd name="T23" fmla="*/ 512 h 592"/>
                <a:gd name="T24" fmla="*/ 282 w 382"/>
                <a:gd name="T25" fmla="*/ 507 h 592"/>
                <a:gd name="T26" fmla="*/ 277 w 382"/>
                <a:gd name="T27" fmla="*/ 507 h 592"/>
                <a:gd name="T28" fmla="*/ 272 w 382"/>
                <a:gd name="T29" fmla="*/ 504 h 592"/>
                <a:gd name="T30" fmla="*/ 267 w 382"/>
                <a:gd name="T31" fmla="*/ 505 h 592"/>
                <a:gd name="T32" fmla="*/ 260 w 382"/>
                <a:gd name="T33" fmla="*/ 509 h 592"/>
                <a:gd name="T34" fmla="*/ 259 w 382"/>
                <a:gd name="T35" fmla="*/ 515 h 592"/>
                <a:gd name="T36" fmla="*/ 262 w 382"/>
                <a:gd name="T37" fmla="*/ 525 h 592"/>
                <a:gd name="T38" fmla="*/ 259 w 382"/>
                <a:gd name="T39" fmla="*/ 530 h 592"/>
                <a:gd name="T40" fmla="*/ 259 w 382"/>
                <a:gd name="T41" fmla="*/ 534 h 592"/>
                <a:gd name="T42" fmla="*/ 259 w 382"/>
                <a:gd name="T43" fmla="*/ 544 h 592"/>
                <a:gd name="T44" fmla="*/ 258 w 382"/>
                <a:gd name="T45" fmla="*/ 550 h 592"/>
                <a:gd name="T46" fmla="*/ 257 w 382"/>
                <a:gd name="T47" fmla="*/ 555 h 592"/>
                <a:gd name="T48" fmla="*/ 259 w 382"/>
                <a:gd name="T49" fmla="*/ 565 h 592"/>
                <a:gd name="T50" fmla="*/ 258 w 382"/>
                <a:gd name="T51" fmla="*/ 577 h 592"/>
                <a:gd name="T52" fmla="*/ 253 w 382"/>
                <a:gd name="T53" fmla="*/ 582 h 592"/>
                <a:gd name="T54" fmla="*/ 251 w 382"/>
                <a:gd name="T55" fmla="*/ 592 h 592"/>
                <a:gd name="T56" fmla="*/ 177 w 382"/>
                <a:gd name="T57" fmla="*/ 481 h 592"/>
                <a:gd name="T58" fmla="*/ 0 w 382"/>
                <a:gd name="T59" fmla="*/ 223 h 592"/>
                <a:gd name="T60" fmla="*/ 12 w 382"/>
                <a:gd name="T61" fmla="*/ 173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2" h="592">
                  <a:moveTo>
                    <a:pt x="12" y="173"/>
                  </a:moveTo>
                  <a:lnTo>
                    <a:pt x="54" y="0"/>
                  </a:lnTo>
                  <a:lnTo>
                    <a:pt x="150" y="23"/>
                  </a:lnTo>
                  <a:lnTo>
                    <a:pt x="218" y="37"/>
                  </a:lnTo>
                  <a:lnTo>
                    <a:pt x="307" y="56"/>
                  </a:lnTo>
                  <a:lnTo>
                    <a:pt x="382" y="70"/>
                  </a:lnTo>
                  <a:lnTo>
                    <a:pt x="314" y="447"/>
                  </a:lnTo>
                  <a:lnTo>
                    <a:pt x="303" y="506"/>
                  </a:lnTo>
                  <a:lnTo>
                    <a:pt x="299" y="514"/>
                  </a:lnTo>
                  <a:lnTo>
                    <a:pt x="293" y="519"/>
                  </a:lnTo>
                  <a:lnTo>
                    <a:pt x="288" y="518"/>
                  </a:lnTo>
                  <a:lnTo>
                    <a:pt x="287" y="512"/>
                  </a:lnTo>
                  <a:lnTo>
                    <a:pt x="282" y="507"/>
                  </a:lnTo>
                  <a:lnTo>
                    <a:pt x="277" y="507"/>
                  </a:lnTo>
                  <a:lnTo>
                    <a:pt x="272" y="504"/>
                  </a:lnTo>
                  <a:lnTo>
                    <a:pt x="267" y="505"/>
                  </a:lnTo>
                  <a:lnTo>
                    <a:pt x="260" y="509"/>
                  </a:lnTo>
                  <a:lnTo>
                    <a:pt x="259" y="515"/>
                  </a:lnTo>
                  <a:lnTo>
                    <a:pt x="262" y="525"/>
                  </a:lnTo>
                  <a:lnTo>
                    <a:pt x="259" y="530"/>
                  </a:lnTo>
                  <a:lnTo>
                    <a:pt x="259" y="534"/>
                  </a:lnTo>
                  <a:lnTo>
                    <a:pt x="259" y="544"/>
                  </a:lnTo>
                  <a:lnTo>
                    <a:pt x="258" y="550"/>
                  </a:lnTo>
                  <a:lnTo>
                    <a:pt x="257" y="555"/>
                  </a:lnTo>
                  <a:lnTo>
                    <a:pt x="259" y="565"/>
                  </a:lnTo>
                  <a:lnTo>
                    <a:pt x="258" y="577"/>
                  </a:lnTo>
                  <a:lnTo>
                    <a:pt x="253" y="582"/>
                  </a:lnTo>
                  <a:lnTo>
                    <a:pt x="251" y="592"/>
                  </a:lnTo>
                  <a:lnTo>
                    <a:pt x="177" y="481"/>
                  </a:lnTo>
                  <a:lnTo>
                    <a:pt x="0" y="223"/>
                  </a:lnTo>
                  <a:lnTo>
                    <a:pt x="12" y="17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18270" y="3877883"/>
              <a:ext cx="721466" cy="843423"/>
            </a:xfrm>
            <a:custGeom>
              <a:avLst/>
              <a:gdLst>
                <a:gd name="T0" fmla="*/ 11 w 406"/>
                <a:gd name="T1" fmla="*/ 315 h 474"/>
                <a:gd name="T2" fmla="*/ 16 w 406"/>
                <a:gd name="T3" fmla="*/ 315 h 474"/>
                <a:gd name="T4" fmla="*/ 23 w 406"/>
                <a:gd name="T5" fmla="*/ 311 h 474"/>
                <a:gd name="T6" fmla="*/ 28 w 406"/>
                <a:gd name="T7" fmla="*/ 299 h 474"/>
                <a:gd name="T8" fmla="*/ 23 w 406"/>
                <a:gd name="T9" fmla="*/ 292 h 474"/>
                <a:gd name="T10" fmla="*/ 16 w 406"/>
                <a:gd name="T11" fmla="*/ 286 h 474"/>
                <a:gd name="T12" fmla="*/ 19 w 406"/>
                <a:gd name="T13" fmla="*/ 276 h 474"/>
                <a:gd name="T14" fmla="*/ 19 w 406"/>
                <a:gd name="T15" fmla="*/ 266 h 474"/>
                <a:gd name="T16" fmla="*/ 33 w 406"/>
                <a:gd name="T17" fmla="*/ 252 h 474"/>
                <a:gd name="T18" fmla="*/ 38 w 406"/>
                <a:gd name="T19" fmla="*/ 240 h 474"/>
                <a:gd name="T20" fmla="*/ 40 w 406"/>
                <a:gd name="T21" fmla="*/ 223 h 474"/>
                <a:gd name="T22" fmla="*/ 48 w 406"/>
                <a:gd name="T23" fmla="*/ 215 h 474"/>
                <a:gd name="T24" fmla="*/ 68 w 406"/>
                <a:gd name="T25" fmla="*/ 201 h 474"/>
                <a:gd name="T26" fmla="*/ 55 w 406"/>
                <a:gd name="T27" fmla="*/ 188 h 474"/>
                <a:gd name="T28" fmla="*/ 54 w 406"/>
                <a:gd name="T29" fmla="*/ 176 h 474"/>
                <a:gd name="T30" fmla="*/ 52 w 406"/>
                <a:gd name="T31" fmla="*/ 165 h 474"/>
                <a:gd name="T32" fmla="*/ 46 w 406"/>
                <a:gd name="T33" fmla="*/ 150 h 474"/>
                <a:gd name="T34" fmla="*/ 48 w 406"/>
                <a:gd name="T35" fmla="*/ 135 h 474"/>
                <a:gd name="T36" fmla="*/ 54 w 406"/>
                <a:gd name="T37" fmla="*/ 118 h 474"/>
                <a:gd name="T38" fmla="*/ 53 w 406"/>
                <a:gd name="T39" fmla="*/ 103 h 474"/>
                <a:gd name="T40" fmla="*/ 54 w 406"/>
                <a:gd name="T41" fmla="*/ 87 h 474"/>
                <a:gd name="T42" fmla="*/ 57 w 406"/>
                <a:gd name="T43" fmla="*/ 78 h 474"/>
                <a:gd name="T44" fmla="*/ 55 w 406"/>
                <a:gd name="T45" fmla="*/ 62 h 474"/>
                <a:gd name="T46" fmla="*/ 67 w 406"/>
                <a:gd name="T47" fmla="*/ 57 h 474"/>
                <a:gd name="T48" fmla="*/ 77 w 406"/>
                <a:gd name="T49" fmla="*/ 60 h 474"/>
                <a:gd name="T50" fmla="*/ 83 w 406"/>
                <a:gd name="T51" fmla="*/ 71 h 474"/>
                <a:gd name="T52" fmla="*/ 94 w 406"/>
                <a:gd name="T53" fmla="*/ 67 h 474"/>
                <a:gd name="T54" fmla="*/ 109 w 406"/>
                <a:gd name="T55" fmla="*/ 0 h 474"/>
                <a:gd name="T56" fmla="*/ 245 w 406"/>
                <a:gd name="T57" fmla="*/ 23 h 474"/>
                <a:gd name="T58" fmla="*/ 406 w 406"/>
                <a:gd name="T59" fmla="*/ 45 h 474"/>
                <a:gd name="T60" fmla="*/ 352 w 406"/>
                <a:gd name="T61" fmla="*/ 474 h 474"/>
                <a:gd name="T62" fmla="*/ 224 w 406"/>
                <a:gd name="T63" fmla="*/ 458 h 474"/>
                <a:gd name="T64" fmla="*/ 15 w 406"/>
                <a:gd name="T65" fmla="*/ 338 h 474"/>
                <a:gd name="T66" fmla="*/ 2 w 406"/>
                <a:gd name="T67" fmla="*/ 32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" h="474">
                  <a:moveTo>
                    <a:pt x="10" y="315"/>
                  </a:moveTo>
                  <a:lnTo>
                    <a:pt x="11" y="315"/>
                  </a:lnTo>
                  <a:lnTo>
                    <a:pt x="14" y="313"/>
                  </a:lnTo>
                  <a:lnTo>
                    <a:pt x="16" y="315"/>
                  </a:lnTo>
                  <a:lnTo>
                    <a:pt x="20" y="316"/>
                  </a:lnTo>
                  <a:lnTo>
                    <a:pt x="23" y="311"/>
                  </a:lnTo>
                  <a:lnTo>
                    <a:pt x="28" y="308"/>
                  </a:lnTo>
                  <a:lnTo>
                    <a:pt x="28" y="299"/>
                  </a:lnTo>
                  <a:lnTo>
                    <a:pt x="26" y="296"/>
                  </a:lnTo>
                  <a:lnTo>
                    <a:pt x="23" y="292"/>
                  </a:lnTo>
                  <a:lnTo>
                    <a:pt x="18" y="291"/>
                  </a:lnTo>
                  <a:lnTo>
                    <a:pt x="16" y="286"/>
                  </a:lnTo>
                  <a:lnTo>
                    <a:pt x="19" y="281"/>
                  </a:lnTo>
                  <a:lnTo>
                    <a:pt x="19" y="276"/>
                  </a:lnTo>
                  <a:lnTo>
                    <a:pt x="18" y="271"/>
                  </a:lnTo>
                  <a:lnTo>
                    <a:pt x="19" y="266"/>
                  </a:lnTo>
                  <a:lnTo>
                    <a:pt x="24" y="263"/>
                  </a:lnTo>
                  <a:lnTo>
                    <a:pt x="33" y="252"/>
                  </a:lnTo>
                  <a:lnTo>
                    <a:pt x="35" y="245"/>
                  </a:lnTo>
                  <a:lnTo>
                    <a:pt x="38" y="240"/>
                  </a:lnTo>
                  <a:lnTo>
                    <a:pt x="38" y="232"/>
                  </a:lnTo>
                  <a:lnTo>
                    <a:pt x="40" y="223"/>
                  </a:lnTo>
                  <a:lnTo>
                    <a:pt x="45" y="220"/>
                  </a:lnTo>
                  <a:lnTo>
                    <a:pt x="48" y="215"/>
                  </a:lnTo>
                  <a:lnTo>
                    <a:pt x="64" y="206"/>
                  </a:lnTo>
                  <a:lnTo>
                    <a:pt x="68" y="201"/>
                  </a:lnTo>
                  <a:lnTo>
                    <a:pt x="64" y="196"/>
                  </a:lnTo>
                  <a:lnTo>
                    <a:pt x="55" y="188"/>
                  </a:lnTo>
                  <a:lnTo>
                    <a:pt x="55" y="181"/>
                  </a:lnTo>
                  <a:lnTo>
                    <a:pt x="54" y="176"/>
                  </a:lnTo>
                  <a:lnTo>
                    <a:pt x="54" y="171"/>
                  </a:lnTo>
                  <a:lnTo>
                    <a:pt x="52" y="165"/>
                  </a:lnTo>
                  <a:lnTo>
                    <a:pt x="46" y="155"/>
                  </a:lnTo>
                  <a:lnTo>
                    <a:pt x="46" y="150"/>
                  </a:lnTo>
                  <a:lnTo>
                    <a:pt x="46" y="145"/>
                  </a:lnTo>
                  <a:lnTo>
                    <a:pt x="48" y="135"/>
                  </a:lnTo>
                  <a:lnTo>
                    <a:pt x="53" y="130"/>
                  </a:lnTo>
                  <a:lnTo>
                    <a:pt x="54" y="118"/>
                  </a:lnTo>
                  <a:lnTo>
                    <a:pt x="52" y="108"/>
                  </a:lnTo>
                  <a:lnTo>
                    <a:pt x="53" y="103"/>
                  </a:lnTo>
                  <a:lnTo>
                    <a:pt x="54" y="97"/>
                  </a:lnTo>
                  <a:lnTo>
                    <a:pt x="54" y="87"/>
                  </a:lnTo>
                  <a:lnTo>
                    <a:pt x="54" y="83"/>
                  </a:lnTo>
                  <a:lnTo>
                    <a:pt x="57" y="78"/>
                  </a:lnTo>
                  <a:lnTo>
                    <a:pt x="54" y="68"/>
                  </a:lnTo>
                  <a:lnTo>
                    <a:pt x="55" y="62"/>
                  </a:lnTo>
                  <a:lnTo>
                    <a:pt x="62" y="58"/>
                  </a:lnTo>
                  <a:lnTo>
                    <a:pt x="67" y="57"/>
                  </a:lnTo>
                  <a:lnTo>
                    <a:pt x="72" y="60"/>
                  </a:lnTo>
                  <a:lnTo>
                    <a:pt x="77" y="60"/>
                  </a:lnTo>
                  <a:lnTo>
                    <a:pt x="82" y="65"/>
                  </a:lnTo>
                  <a:lnTo>
                    <a:pt x="83" y="71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8" y="59"/>
                  </a:lnTo>
                  <a:lnTo>
                    <a:pt x="109" y="0"/>
                  </a:lnTo>
                  <a:lnTo>
                    <a:pt x="163" y="9"/>
                  </a:lnTo>
                  <a:lnTo>
                    <a:pt x="245" y="23"/>
                  </a:lnTo>
                  <a:lnTo>
                    <a:pt x="324" y="34"/>
                  </a:lnTo>
                  <a:lnTo>
                    <a:pt x="406" y="45"/>
                  </a:lnTo>
                  <a:lnTo>
                    <a:pt x="352" y="472"/>
                  </a:lnTo>
                  <a:lnTo>
                    <a:pt x="352" y="474"/>
                  </a:lnTo>
                  <a:lnTo>
                    <a:pt x="319" y="471"/>
                  </a:lnTo>
                  <a:lnTo>
                    <a:pt x="224" y="458"/>
                  </a:lnTo>
                  <a:lnTo>
                    <a:pt x="142" y="411"/>
                  </a:lnTo>
                  <a:lnTo>
                    <a:pt x="15" y="338"/>
                  </a:lnTo>
                  <a:lnTo>
                    <a:pt x="0" y="330"/>
                  </a:lnTo>
                  <a:lnTo>
                    <a:pt x="2" y="325"/>
                  </a:lnTo>
                  <a:lnTo>
                    <a:pt x="10" y="31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741378" y="2225699"/>
              <a:ext cx="634172" cy="1028282"/>
            </a:xfrm>
            <a:custGeom>
              <a:avLst/>
              <a:gdLst>
                <a:gd name="T0" fmla="*/ 27 w 357"/>
                <a:gd name="T1" fmla="*/ 385 h 579"/>
                <a:gd name="T2" fmla="*/ 32 w 357"/>
                <a:gd name="T3" fmla="*/ 380 h 579"/>
                <a:gd name="T4" fmla="*/ 37 w 357"/>
                <a:gd name="T5" fmla="*/ 364 h 579"/>
                <a:gd name="T6" fmla="*/ 37 w 357"/>
                <a:gd name="T7" fmla="*/ 354 h 579"/>
                <a:gd name="T8" fmla="*/ 28 w 357"/>
                <a:gd name="T9" fmla="*/ 350 h 579"/>
                <a:gd name="T10" fmla="*/ 30 w 357"/>
                <a:gd name="T11" fmla="*/ 331 h 579"/>
                <a:gd name="T12" fmla="*/ 41 w 357"/>
                <a:gd name="T13" fmla="*/ 317 h 579"/>
                <a:gd name="T14" fmla="*/ 52 w 357"/>
                <a:gd name="T15" fmla="*/ 307 h 579"/>
                <a:gd name="T16" fmla="*/ 56 w 357"/>
                <a:gd name="T17" fmla="*/ 299 h 579"/>
                <a:gd name="T18" fmla="*/ 72 w 357"/>
                <a:gd name="T19" fmla="*/ 275 h 579"/>
                <a:gd name="T20" fmla="*/ 86 w 357"/>
                <a:gd name="T21" fmla="*/ 257 h 579"/>
                <a:gd name="T22" fmla="*/ 75 w 357"/>
                <a:gd name="T23" fmla="*/ 238 h 579"/>
                <a:gd name="T24" fmla="*/ 70 w 357"/>
                <a:gd name="T25" fmla="*/ 231 h 579"/>
                <a:gd name="T26" fmla="*/ 69 w 357"/>
                <a:gd name="T27" fmla="*/ 219 h 579"/>
                <a:gd name="T28" fmla="*/ 67 w 357"/>
                <a:gd name="T29" fmla="*/ 194 h 579"/>
                <a:gd name="T30" fmla="*/ 71 w 357"/>
                <a:gd name="T31" fmla="*/ 174 h 579"/>
                <a:gd name="T32" fmla="*/ 109 w 357"/>
                <a:gd name="T33" fmla="*/ 0 h 579"/>
                <a:gd name="T34" fmla="*/ 158 w 357"/>
                <a:gd name="T35" fmla="*/ 10 h 579"/>
                <a:gd name="T36" fmla="*/ 143 w 357"/>
                <a:gd name="T37" fmla="*/ 85 h 579"/>
                <a:gd name="T38" fmla="*/ 150 w 357"/>
                <a:gd name="T39" fmla="*/ 102 h 579"/>
                <a:gd name="T40" fmla="*/ 156 w 357"/>
                <a:gd name="T41" fmla="*/ 117 h 579"/>
                <a:gd name="T42" fmla="*/ 157 w 357"/>
                <a:gd name="T43" fmla="*/ 127 h 579"/>
                <a:gd name="T44" fmla="*/ 159 w 357"/>
                <a:gd name="T45" fmla="*/ 138 h 579"/>
                <a:gd name="T46" fmla="*/ 168 w 357"/>
                <a:gd name="T47" fmla="*/ 146 h 579"/>
                <a:gd name="T48" fmla="*/ 173 w 357"/>
                <a:gd name="T49" fmla="*/ 155 h 579"/>
                <a:gd name="T50" fmla="*/ 181 w 357"/>
                <a:gd name="T51" fmla="*/ 170 h 579"/>
                <a:gd name="T52" fmla="*/ 184 w 357"/>
                <a:gd name="T53" fmla="*/ 178 h 579"/>
                <a:gd name="T54" fmla="*/ 189 w 357"/>
                <a:gd name="T55" fmla="*/ 187 h 579"/>
                <a:gd name="T56" fmla="*/ 197 w 357"/>
                <a:gd name="T57" fmla="*/ 192 h 579"/>
                <a:gd name="T58" fmla="*/ 201 w 357"/>
                <a:gd name="T59" fmla="*/ 199 h 579"/>
                <a:gd name="T60" fmla="*/ 211 w 357"/>
                <a:gd name="T61" fmla="*/ 200 h 579"/>
                <a:gd name="T62" fmla="*/ 201 w 357"/>
                <a:gd name="T63" fmla="*/ 226 h 579"/>
                <a:gd name="T64" fmla="*/ 196 w 357"/>
                <a:gd name="T65" fmla="*/ 236 h 579"/>
                <a:gd name="T66" fmla="*/ 195 w 357"/>
                <a:gd name="T67" fmla="*/ 244 h 579"/>
                <a:gd name="T68" fmla="*/ 196 w 357"/>
                <a:gd name="T69" fmla="*/ 260 h 579"/>
                <a:gd name="T70" fmla="*/ 188 w 357"/>
                <a:gd name="T71" fmla="*/ 265 h 579"/>
                <a:gd name="T72" fmla="*/ 186 w 357"/>
                <a:gd name="T73" fmla="*/ 275 h 579"/>
                <a:gd name="T74" fmla="*/ 191 w 357"/>
                <a:gd name="T75" fmla="*/ 282 h 579"/>
                <a:gd name="T76" fmla="*/ 200 w 357"/>
                <a:gd name="T77" fmla="*/ 287 h 579"/>
                <a:gd name="T78" fmla="*/ 221 w 357"/>
                <a:gd name="T79" fmla="*/ 281 h 579"/>
                <a:gd name="T80" fmla="*/ 225 w 357"/>
                <a:gd name="T81" fmla="*/ 296 h 579"/>
                <a:gd name="T82" fmla="*/ 231 w 357"/>
                <a:gd name="T83" fmla="*/ 319 h 579"/>
                <a:gd name="T84" fmla="*/ 236 w 357"/>
                <a:gd name="T85" fmla="*/ 329 h 579"/>
                <a:gd name="T86" fmla="*/ 234 w 357"/>
                <a:gd name="T87" fmla="*/ 340 h 579"/>
                <a:gd name="T88" fmla="*/ 239 w 357"/>
                <a:gd name="T89" fmla="*/ 350 h 579"/>
                <a:gd name="T90" fmla="*/ 250 w 357"/>
                <a:gd name="T91" fmla="*/ 353 h 579"/>
                <a:gd name="T92" fmla="*/ 251 w 357"/>
                <a:gd name="T93" fmla="*/ 366 h 579"/>
                <a:gd name="T94" fmla="*/ 252 w 357"/>
                <a:gd name="T95" fmla="*/ 375 h 579"/>
                <a:gd name="T96" fmla="*/ 260 w 357"/>
                <a:gd name="T97" fmla="*/ 385 h 579"/>
                <a:gd name="T98" fmla="*/ 262 w 357"/>
                <a:gd name="T99" fmla="*/ 379 h 579"/>
                <a:gd name="T100" fmla="*/ 278 w 357"/>
                <a:gd name="T101" fmla="*/ 379 h 579"/>
                <a:gd name="T102" fmla="*/ 288 w 357"/>
                <a:gd name="T103" fmla="*/ 380 h 579"/>
                <a:gd name="T104" fmla="*/ 295 w 357"/>
                <a:gd name="T105" fmla="*/ 375 h 579"/>
                <a:gd name="T106" fmla="*/ 314 w 357"/>
                <a:gd name="T107" fmla="*/ 379 h 579"/>
                <a:gd name="T108" fmla="*/ 324 w 357"/>
                <a:gd name="T109" fmla="*/ 380 h 579"/>
                <a:gd name="T110" fmla="*/ 334 w 357"/>
                <a:gd name="T111" fmla="*/ 380 h 579"/>
                <a:gd name="T112" fmla="*/ 347 w 357"/>
                <a:gd name="T113" fmla="*/ 372 h 579"/>
                <a:gd name="T114" fmla="*/ 353 w 357"/>
                <a:gd name="T115" fmla="*/ 387 h 579"/>
                <a:gd name="T116" fmla="*/ 329 w 357"/>
                <a:gd name="T117" fmla="*/ 579 h 579"/>
                <a:gd name="T118" fmla="*/ 186 w 357"/>
                <a:gd name="T119" fmla="*/ 556 h 579"/>
                <a:gd name="T120" fmla="*/ 89 w 357"/>
                <a:gd name="T121" fmla="*/ 53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7" h="579">
                  <a:moveTo>
                    <a:pt x="0" y="520"/>
                  </a:moveTo>
                  <a:lnTo>
                    <a:pt x="27" y="385"/>
                  </a:lnTo>
                  <a:lnTo>
                    <a:pt x="30" y="382"/>
                  </a:lnTo>
                  <a:lnTo>
                    <a:pt x="32" y="380"/>
                  </a:lnTo>
                  <a:lnTo>
                    <a:pt x="36" y="370"/>
                  </a:lnTo>
                  <a:lnTo>
                    <a:pt x="37" y="364"/>
                  </a:lnTo>
                  <a:lnTo>
                    <a:pt x="41" y="359"/>
                  </a:lnTo>
                  <a:lnTo>
                    <a:pt x="37" y="354"/>
                  </a:lnTo>
                  <a:lnTo>
                    <a:pt x="33" y="351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30" y="331"/>
                  </a:lnTo>
                  <a:lnTo>
                    <a:pt x="35" y="327"/>
                  </a:lnTo>
                  <a:lnTo>
                    <a:pt x="41" y="317"/>
                  </a:lnTo>
                  <a:lnTo>
                    <a:pt x="49" y="312"/>
                  </a:lnTo>
                  <a:lnTo>
                    <a:pt x="52" y="307"/>
                  </a:lnTo>
                  <a:lnTo>
                    <a:pt x="55" y="302"/>
                  </a:lnTo>
                  <a:lnTo>
                    <a:pt x="56" y="299"/>
                  </a:lnTo>
                  <a:lnTo>
                    <a:pt x="65" y="288"/>
                  </a:lnTo>
                  <a:lnTo>
                    <a:pt x="72" y="275"/>
                  </a:lnTo>
                  <a:lnTo>
                    <a:pt x="83" y="262"/>
                  </a:lnTo>
                  <a:lnTo>
                    <a:pt x="86" y="257"/>
                  </a:lnTo>
                  <a:lnTo>
                    <a:pt x="84" y="247"/>
                  </a:lnTo>
                  <a:lnTo>
                    <a:pt x="75" y="238"/>
                  </a:lnTo>
                  <a:lnTo>
                    <a:pt x="72" y="236"/>
                  </a:lnTo>
                  <a:lnTo>
                    <a:pt x="70" y="231"/>
                  </a:lnTo>
                  <a:lnTo>
                    <a:pt x="70" y="223"/>
                  </a:lnTo>
                  <a:lnTo>
                    <a:pt x="69" y="219"/>
                  </a:lnTo>
                  <a:lnTo>
                    <a:pt x="70" y="204"/>
                  </a:lnTo>
                  <a:lnTo>
                    <a:pt x="67" y="194"/>
                  </a:lnTo>
                  <a:lnTo>
                    <a:pt x="70" y="189"/>
                  </a:lnTo>
                  <a:lnTo>
                    <a:pt x="71" y="174"/>
                  </a:lnTo>
                  <a:lnTo>
                    <a:pt x="108" y="3"/>
                  </a:lnTo>
                  <a:lnTo>
                    <a:pt x="109" y="0"/>
                  </a:lnTo>
                  <a:lnTo>
                    <a:pt x="147" y="8"/>
                  </a:lnTo>
                  <a:lnTo>
                    <a:pt x="158" y="10"/>
                  </a:lnTo>
                  <a:lnTo>
                    <a:pt x="157" y="13"/>
                  </a:lnTo>
                  <a:lnTo>
                    <a:pt x="143" y="85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4" y="112"/>
                  </a:lnTo>
                  <a:lnTo>
                    <a:pt x="156" y="117"/>
                  </a:lnTo>
                  <a:lnTo>
                    <a:pt x="153" y="122"/>
                  </a:lnTo>
                  <a:lnTo>
                    <a:pt x="157" y="127"/>
                  </a:lnTo>
                  <a:lnTo>
                    <a:pt x="150" y="127"/>
                  </a:lnTo>
                  <a:lnTo>
                    <a:pt x="159" y="138"/>
                  </a:lnTo>
                  <a:lnTo>
                    <a:pt x="161" y="143"/>
                  </a:lnTo>
                  <a:lnTo>
                    <a:pt x="168" y="146"/>
                  </a:lnTo>
                  <a:lnTo>
                    <a:pt x="169" y="151"/>
                  </a:lnTo>
                  <a:lnTo>
                    <a:pt x="173" y="155"/>
                  </a:lnTo>
                  <a:lnTo>
                    <a:pt x="174" y="160"/>
                  </a:lnTo>
                  <a:lnTo>
                    <a:pt x="181" y="170"/>
                  </a:lnTo>
                  <a:lnTo>
                    <a:pt x="184" y="175"/>
                  </a:lnTo>
                  <a:lnTo>
                    <a:pt x="184" y="178"/>
                  </a:lnTo>
                  <a:lnTo>
                    <a:pt x="184" y="183"/>
                  </a:lnTo>
                  <a:lnTo>
                    <a:pt x="189" y="187"/>
                  </a:lnTo>
                  <a:lnTo>
                    <a:pt x="192" y="192"/>
                  </a:lnTo>
                  <a:lnTo>
                    <a:pt x="197" y="192"/>
                  </a:lnTo>
                  <a:lnTo>
                    <a:pt x="196" y="197"/>
                  </a:lnTo>
                  <a:lnTo>
                    <a:pt x="201" y="199"/>
                  </a:lnTo>
                  <a:lnTo>
                    <a:pt x="207" y="199"/>
                  </a:lnTo>
                  <a:lnTo>
                    <a:pt x="211" y="200"/>
                  </a:lnTo>
                  <a:lnTo>
                    <a:pt x="206" y="216"/>
                  </a:lnTo>
                  <a:lnTo>
                    <a:pt x="201" y="226"/>
                  </a:lnTo>
                  <a:lnTo>
                    <a:pt x="200" y="231"/>
                  </a:lnTo>
                  <a:lnTo>
                    <a:pt x="196" y="236"/>
                  </a:lnTo>
                  <a:lnTo>
                    <a:pt x="197" y="239"/>
                  </a:lnTo>
                  <a:lnTo>
                    <a:pt x="195" y="244"/>
                  </a:lnTo>
                  <a:lnTo>
                    <a:pt x="198" y="250"/>
                  </a:lnTo>
                  <a:lnTo>
                    <a:pt x="196" y="260"/>
                  </a:lnTo>
                  <a:lnTo>
                    <a:pt x="191" y="261"/>
                  </a:lnTo>
                  <a:lnTo>
                    <a:pt x="188" y="265"/>
                  </a:lnTo>
                  <a:lnTo>
                    <a:pt x="189" y="271"/>
                  </a:lnTo>
                  <a:lnTo>
                    <a:pt x="186" y="275"/>
                  </a:lnTo>
                  <a:lnTo>
                    <a:pt x="184" y="280"/>
                  </a:lnTo>
                  <a:lnTo>
                    <a:pt x="191" y="282"/>
                  </a:lnTo>
                  <a:lnTo>
                    <a:pt x="195" y="288"/>
                  </a:lnTo>
                  <a:lnTo>
                    <a:pt x="200" y="287"/>
                  </a:lnTo>
                  <a:lnTo>
                    <a:pt x="220" y="277"/>
                  </a:lnTo>
                  <a:lnTo>
                    <a:pt x="221" y="281"/>
                  </a:lnTo>
                  <a:lnTo>
                    <a:pt x="225" y="286"/>
                  </a:lnTo>
                  <a:lnTo>
                    <a:pt x="225" y="296"/>
                  </a:lnTo>
                  <a:lnTo>
                    <a:pt x="227" y="309"/>
                  </a:lnTo>
                  <a:lnTo>
                    <a:pt x="231" y="319"/>
                  </a:lnTo>
                  <a:lnTo>
                    <a:pt x="235" y="324"/>
                  </a:lnTo>
                  <a:lnTo>
                    <a:pt x="236" y="329"/>
                  </a:lnTo>
                  <a:lnTo>
                    <a:pt x="236" y="334"/>
                  </a:lnTo>
                  <a:lnTo>
                    <a:pt x="234" y="340"/>
                  </a:lnTo>
                  <a:lnTo>
                    <a:pt x="235" y="345"/>
                  </a:lnTo>
                  <a:lnTo>
                    <a:pt x="239" y="350"/>
                  </a:lnTo>
                  <a:lnTo>
                    <a:pt x="245" y="348"/>
                  </a:lnTo>
                  <a:lnTo>
                    <a:pt x="250" y="353"/>
                  </a:lnTo>
                  <a:lnTo>
                    <a:pt x="252" y="361"/>
                  </a:lnTo>
                  <a:lnTo>
                    <a:pt x="251" y="366"/>
                  </a:lnTo>
                  <a:lnTo>
                    <a:pt x="254" y="372"/>
                  </a:lnTo>
                  <a:lnTo>
                    <a:pt x="252" y="375"/>
                  </a:lnTo>
                  <a:lnTo>
                    <a:pt x="256" y="380"/>
                  </a:lnTo>
                  <a:lnTo>
                    <a:pt x="260" y="385"/>
                  </a:lnTo>
                  <a:lnTo>
                    <a:pt x="262" y="384"/>
                  </a:lnTo>
                  <a:lnTo>
                    <a:pt x="262" y="379"/>
                  </a:lnTo>
                  <a:lnTo>
                    <a:pt x="267" y="378"/>
                  </a:lnTo>
                  <a:lnTo>
                    <a:pt x="278" y="379"/>
                  </a:lnTo>
                  <a:lnTo>
                    <a:pt x="283" y="380"/>
                  </a:lnTo>
                  <a:lnTo>
                    <a:pt x="288" y="380"/>
                  </a:lnTo>
                  <a:lnTo>
                    <a:pt x="293" y="377"/>
                  </a:lnTo>
                  <a:lnTo>
                    <a:pt x="295" y="375"/>
                  </a:lnTo>
                  <a:lnTo>
                    <a:pt x="305" y="379"/>
                  </a:lnTo>
                  <a:lnTo>
                    <a:pt x="314" y="379"/>
                  </a:lnTo>
                  <a:lnTo>
                    <a:pt x="320" y="383"/>
                  </a:lnTo>
                  <a:lnTo>
                    <a:pt x="324" y="380"/>
                  </a:lnTo>
                  <a:lnTo>
                    <a:pt x="334" y="384"/>
                  </a:lnTo>
                  <a:lnTo>
                    <a:pt x="334" y="380"/>
                  </a:lnTo>
                  <a:lnTo>
                    <a:pt x="342" y="370"/>
                  </a:lnTo>
                  <a:lnTo>
                    <a:pt x="347" y="372"/>
                  </a:lnTo>
                  <a:lnTo>
                    <a:pt x="349" y="380"/>
                  </a:lnTo>
                  <a:lnTo>
                    <a:pt x="353" y="387"/>
                  </a:lnTo>
                  <a:lnTo>
                    <a:pt x="357" y="390"/>
                  </a:lnTo>
                  <a:lnTo>
                    <a:pt x="329" y="579"/>
                  </a:lnTo>
                  <a:lnTo>
                    <a:pt x="264" y="570"/>
                  </a:lnTo>
                  <a:lnTo>
                    <a:pt x="186" y="556"/>
                  </a:lnTo>
                  <a:lnTo>
                    <a:pt x="164" y="553"/>
                  </a:lnTo>
                  <a:lnTo>
                    <a:pt x="89" y="539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912116" y="3207767"/>
              <a:ext cx="596943" cy="750993"/>
            </a:xfrm>
            <a:custGeom>
              <a:avLst/>
              <a:gdLst>
                <a:gd name="T0" fmla="*/ 0 w 336"/>
                <a:gd name="T1" fmla="*/ 377 h 422"/>
                <a:gd name="T2" fmla="*/ 68 w 336"/>
                <a:gd name="T3" fmla="*/ 0 h 422"/>
                <a:gd name="T4" fmla="*/ 90 w 336"/>
                <a:gd name="T5" fmla="*/ 3 h 422"/>
                <a:gd name="T6" fmla="*/ 168 w 336"/>
                <a:gd name="T7" fmla="*/ 17 h 422"/>
                <a:gd name="T8" fmla="*/ 233 w 336"/>
                <a:gd name="T9" fmla="*/ 26 h 422"/>
                <a:gd name="T10" fmla="*/ 222 w 336"/>
                <a:gd name="T11" fmla="*/ 103 h 422"/>
                <a:gd name="T12" fmla="*/ 336 w 336"/>
                <a:gd name="T13" fmla="*/ 118 h 422"/>
                <a:gd name="T14" fmla="*/ 297 w 336"/>
                <a:gd name="T15" fmla="*/ 422 h 422"/>
                <a:gd name="T16" fmla="*/ 215 w 336"/>
                <a:gd name="T17" fmla="*/ 411 h 422"/>
                <a:gd name="T18" fmla="*/ 136 w 336"/>
                <a:gd name="T19" fmla="*/ 400 h 422"/>
                <a:gd name="T20" fmla="*/ 54 w 336"/>
                <a:gd name="T21" fmla="*/ 386 h 422"/>
                <a:gd name="T22" fmla="*/ 0 w 336"/>
                <a:gd name="T23" fmla="*/ 377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6" h="422">
                  <a:moveTo>
                    <a:pt x="0" y="377"/>
                  </a:moveTo>
                  <a:lnTo>
                    <a:pt x="68" y="0"/>
                  </a:lnTo>
                  <a:lnTo>
                    <a:pt x="90" y="3"/>
                  </a:lnTo>
                  <a:lnTo>
                    <a:pt x="168" y="17"/>
                  </a:lnTo>
                  <a:lnTo>
                    <a:pt x="233" y="26"/>
                  </a:lnTo>
                  <a:lnTo>
                    <a:pt x="222" y="103"/>
                  </a:lnTo>
                  <a:lnTo>
                    <a:pt x="336" y="118"/>
                  </a:lnTo>
                  <a:lnTo>
                    <a:pt x="297" y="422"/>
                  </a:lnTo>
                  <a:lnTo>
                    <a:pt x="215" y="411"/>
                  </a:lnTo>
                  <a:lnTo>
                    <a:pt x="136" y="400"/>
                  </a:lnTo>
                  <a:lnTo>
                    <a:pt x="54" y="386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95560" y="2243672"/>
              <a:ext cx="1097605" cy="681670"/>
            </a:xfrm>
            <a:custGeom>
              <a:avLst/>
              <a:gdLst>
                <a:gd name="T0" fmla="*/ 13 w 618"/>
                <a:gd name="T1" fmla="*/ 107 h 384"/>
                <a:gd name="T2" fmla="*/ 7 w 618"/>
                <a:gd name="T3" fmla="*/ 92 h 384"/>
                <a:gd name="T4" fmla="*/ 0 w 618"/>
                <a:gd name="T5" fmla="*/ 75 h 384"/>
                <a:gd name="T6" fmla="*/ 15 w 618"/>
                <a:gd name="T7" fmla="*/ 0 h 384"/>
                <a:gd name="T8" fmla="*/ 218 w 618"/>
                <a:gd name="T9" fmla="*/ 37 h 384"/>
                <a:gd name="T10" fmla="*/ 405 w 618"/>
                <a:gd name="T11" fmla="*/ 62 h 384"/>
                <a:gd name="T12" fmla="*/ 581 w 618"/>
                <a:gd name="T13" fmla="*/ 81 h 384"/>
                <a:gd name="T14" fmla="*/ 618 w 618"/>
                <a:gd name="T15" fmla="*/ 85 h 384"/>
                <a:gd name="T16" fmla="*/ 597 w 618"/>
                <a:gd name="T17" fmla="*/ 379 h 384"/>
                <a:gd name="T18" fmla="*/ 522 w 618"/>
                <a:gd name="T19" fmla="*/ 379 h 384"/>
                <a:gd name="T20" fmla="*/ 322 w 618"/>
                <a:gd name="T21" fmla="*/ 358 h 384"/>
                <a:gd name="T22" fmla="*/ 219 w 618"/>
                <a:gd name="T23" fmla="*/ 348 h 384"/>
                <a:gd name="T24" fmla="*/ 210 w 618"/>
                <a:gd name="T25" fmla="*/ 377 h 384"/>
                <a:gd name="T26" fmla="*/ 204 w 618"/>
                <a:gd name="T27" fmla="*/ 362 h 384"/>
                <a:gd name="T28" fmla="*/ 191 w 618"/>
                <a:gd name="T29" fmla="*/ 370 h 384"/>
                <a:gd name="T30" fmla="*/ 181 w 618"/>
                <a:gd name="T31" fmla="*/ 370 h 384"/>
                <a:gd name="T32" fmla="*/ 171 w 618"/>
                <a:gd name="T33" fmla="*/ 369 h 384"/>
                <a:gd name="T34" fmla="*/ 152 w 618"/>
                <a:gd name="T35" fmla="*/ 365 h 384"/>
                <a:gd name="T36" fmla="*/ 145 w 618"/>
                <a:gd name="T37" fmla="*/ 370 h 384"/>
                <a:gd name="T38" fmla="*/ 135 w 618"/>
                <a:gd name="T39" fmla="*/ 369 h 384"/>
                <a:gd name="T40" fmla="*/ 119 w 618"/>
                <a:gd name="T41" fmla="*/ 369 h 384"/>
                <a:gd name="T42" fmla="*/ 117 w 618"/>
                <a:gd name="T43" fmla="*/ 375 h 384"/>
                <a:gd name="T44" fmla="*/ 109 w 618"/>
                <a:gd name="T45" fmla="*/ 365 h 384"/>
                <a:gd name="T46" fmla="*/ 108 w 618"/>
                <a:gd name="T47" fmla="*/ 356 h 384"/>
                <a:gd name="T48" fmla="*/ 107 w 618"/>
                <a:gd name="T49" fmla="*/ 343 h 384"/>
                <a:gd name="T50" fmla="*/ 96 w 618"/>
                <a:gd name="T51" fmla="*/ 340 h 384"/>
                <a:gd name="T52" fmla="*/ 91 w 618"/>
                <a:gd name="T53" fmla="*/ 330 h 384"/>
                <a:gd name="T54" fmla="*/ 93 w 618"/>
                <a:gd name="T55" fmla="*/ 319 h 384"/>
                <a:gd name="T56" fmla="*/ 88 w 618"/>
                <a:gd name="T57" fmla="*/ 309 h 384"/>
                <a:gd name="T58" fmla="*/ 82 w 618"/>
                <a:gd name="T59" fmla="*/ 286 h 384"/>
                <a:gd name="T60" fmla="*/ 78 w 618"/>
                <a:gd name="T61" fmla="*/ 271 h 384"/>
                <a:gd name="T62" fmla="*/ 57 w 618"/>
                <a:gd name="T63" fmla="*/ 277 h 384"/>
                <a:gd name="T64" fmla="*/ 48 w 618"/>
                <a:gd name="T65" fmla="*/ 272 h 384"/>
                <a:gd name="T66" fmla="*/ 43 w 618"/>
                <a:gd name="T67" fmla="*/ 265 h 384"/>
                <a:gd name="T68" fmla="*/ 45 w 618"/>
                <a:gd name="T69" fmla="*/ 255 h 384"/>
                <a:gd name="T70" fmla="*/ 53 w 618"/>
                <a:gd name="T71" fmla="*/ 250 h 384"/>
                <a:gd name="T72" fmla="*/ 52 w 618"/>
                <a:gd name="T73" fmla="*/ 234 h 384"/>
                <a:gd name="T74" fmla="*/ 53 w 618"/>
                <a:gd name="T75" fmla="*/ 226 h 384"/>
                <a:gd name="T76" fmla="*/ 58 w 618"/>
                <a:gd name="T77" fmla="*/ 216 h 384"/>
                <a:gd name="T78" fmla="*/ 68 w 618"/>
                <a:gd name="T79" fmla="*/ 190 h 384"/>
                <a:gd name="T80" fmla="*/ 58 w 618"/>
                <a:gd name="T81" fmla="*/ 189 h 384"/>
                <a:gd name="T82" fmla="*/ 54 w 618"/>
                <a:gd name="T83" fmla="*/ 182 h 384"/>
                <a:gd name="T84" fmla="*/ 46 w 618"/>
                <a:gd name="T85" fmla="*/ 177 h 384"/>
                <a:gd name="T86" fmla="*/ 41 w 618"/>
                <a:gd name="T87" fmla="*/ 168 h 384"/>
                <a:gd name="T88" fmla="*/ 38 w 618"/>
                <a:gd name="T89" fmla="*/ 160 h 384"/>
                <a:gd name="T90" fmla="*/ 30 w 618"/>
                <a:gd name="T91" fmla="*/ 145 h 384"/>
                <a:gd name="T92" fmla="*/ 25 w 618"/>
                <a:gd name="T93" fmla="*/ 136 h 384"/>
                <a:gd name="T94" fmla="*/ 16 w 618"/>
                <a:gd name="T95" fmla="*/ 128 h 384"/>
                <a:gd name="T96" fmla="*/ 14 w 618"/>
                <a:gd name="T97" fmla="*/ 11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8" h="384">
                  <a:moveTo>
                    <a:pt x="10" y="112"/>
                  </a:moveTo>
                  <a:lnTo>
                    <a:pt x="13" y="107"/>
                  </a:lnTo>
                  <a:lnTo>
                    <a:pt x="11" y="10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0" y="75"/>
                  </a:lnTo>
                  <a:lnTo>
                    <a:pt x="14" y="3"/>
                  </a:lnTo>
                  <a:lnTo>
                    <a:pt x="15" y="0"/>
                  </a:lnTo>
                  <a:lnTo>
                    <a:pt x="88" y="16"/>
                  </a:lnTo>
                  <a:lnTo>
                    <a:pt x="218" y="37"/>
                  </a:lnTo>
                  <a:lnTo>
                    <a:pt x="331" y="53"/>
                  </a:lnTo>
                  <a:lnTo>
                    <a:pt x="405" y="62"/>
                  </a:lnTo>
                  <a:lnTo>
                    <a:pt x="483" y="71"/>
                  </a:lnTo>
                  <a:lnTo>
                    <a:pt x="581" y="81"/>
                  </a:lnTo>
                  <a:lnTo>
                    <a:pt x="618" y="84"/>
                  </a:lnTo>
                  <a:lnTo>
                    <a:pt x="618" y="85"/>
                  </a:lnTo>
                  <a:lnTo>
                    <a:pt x="601" y="314"/>
                  </a:lnTo>
                  <a:lnTo>
                    <a:pt x="597" y="379"/>
                  </a:lnTo>
                  <a:lnTo>
                    <a:pt x="595" y="384"/>
                  </a:lnTo>
                  <a:lnTo>
                    <a:pt x="522" y="379"/>
                  </a:lnTo>
                  <a:lnTo>
                    <a:pt x="418" y="369"/>
                  </a:lnTo>
                  <a:lnTo>
                    <a:pt x="322" y="358"/>
                  </a:lnTo>
                  <a:lnTo>
                    <a:pt x="224" y="344"/>
                  </a:lnTo>
                  <a:lnTo>
                    <a:pt x="219" y="348"/>
                  </a:lnTo>
                  <a:lnTo>
                    <a:pt x="214" y="380"/>
                  </a:lnTo>
                  <a:lnTo>
                    <a:pt x="210" y="377"/>
                  </a:lnTo>
                  <a:lnTo>
                    <a:pt x="206" y="370"/>
                  </a:lnTo>
                  <a:lnTo>
                    <a:pt x="204" y="362"/>
                  </a:lnTo>
                  <a:lnTo>
                    <a:pt x="199" y="360"/>
                  </a:lnTo>
                  <a:lnTo>
                    <a:pt x="191" y="370"/>
                  </a:lnTo>
                  <a:lnTo>
                    <a:pt x="191" y="374"/>
                  </a:lnTo>
                  <a:lnTo>
                    <a:pt x="181" y="370"/>
                  </a:lnTo>
                  <a:lnTo>
                    <a:pt x="177" y="373"/>
                  </a:lnTo>
                  <a:lnTo>
                    <a:pt x="171" y="369"/>
                  </a:lnTo>
                  <a:lnTo>
                    <a:pt x="162" y="369"/>
                  </a:lnTo>
                  <a:lnTo>
                    <a:pt x="152" y="365"/>
                  </a:lnTo>
                  <a:lnTo>
                    <a:pt x="150" y="367"/>
                  </a:lnTo>
                  <a:lnTo>
                    <a:pt x="145" y="370"/>
                  </a:lnTo>
                  <a:lnTo>
                    <a:pt x="140" y="370"/>
                  </a:lnTo>
                  <a:lnTo>
                    <a:pt x="135" y="369"/>
                  </a:lnTo>
                  <a:lnTo>
                    <a:pt x="124" y="368"/>
                  </a:lnTo>
                  <a:lnTo>
                    <a:pt x="119" y="369"/>
                  </a:lnTo>
                  <a:lnTo>
                    <a:pt x="119" y="374"/>
                  </a:lnTo>
                  <a:lnTo>
                    <a:pt x="117" y="375"/>
                  </a:lnTo>
                  <a:lnTo>
                    <a:pt x="113" y="370"/>
                  </a:lnTo>
                  <a:lnTo>
                    <a:pt x="109" y="365"/>
                  </a:lnTo>
                  <a:lnTo>
                    <a:pt x="111" y="362"/>
                  </a:lnTo>
                  <a:lnTo>
                    <a:pt x="108" y="356"/>
                  </a:lnTo>
                  <a:lnTo>
                    <a:pt x="109" y="351"/>
                  </a:lnTo>
                  <a:lnTo>
                    <a:pt x="107" y="343"/>
                  </a:lnTo>
                  <a:lnTo>
                    <a:pt x="102" y="338"/>
                  </a:lnTo>
                  <a:lnTo>
                    <a:pt x="96" y="340"/>
                  </a:lnTo>
                  <a:lnTo>
                    <a:pt x="92" y="335"/>
                  </a:lnTo>
                  <a:lnTo>
                    <a:pt x="91" y="330"/>
                  </a:lnTo>
                  <a:lnTo>
                    <a:pt x="93" y="324"/>
                  </a:lnTo>
                  <a:lnTo>
                    <a:pt x="93" y="319"/>
                  </a:lnTo>
                  <a:lnTo>
                    <a:pt x="92" y="314"/>
                  </a:lnTo>
                  <a:lnTo>
                    <a:pt x="88" y="309"/>
                  </a:lnTo>
                  <a:lnTo>
                    <a:pt x="84" y="299"/>
                  </a:lnTo>
                  <a:lnTo>
                    <a:pt x="82" y="286"/>
                  </a:lnTo>
                  <a:lnTo>
                    <a:pt x="82" y="276"/>
                  </a:lnTo>
                  <a:lnTo>
                    <a:pt x="78" y="271"/>
                  </a:lnTo>
                  <a:lnTo>
                    <a:pt x="77" y="267"/>
                  </a:lnTo>
                  <a:lnTo>
                    <a:pt x="57" y="277"/>
                  </a:lnTo>
                  <a:lnTo>
                    <a:pt x="52" y="278"/>
                  </a:lnTo>
                  <a:lnTo>
                    <a:pt x="48" y="272"/>
                  </a:lnTo>
                  <a:lnTo>
                    <a:pt x="41" y="270"/>
                  </a:lnTo>
                  <a:lnTo>
                    <a:pt x="43" y="265"/>
                  </a:lnTo>
                  <a:lnTo>
                    <a:pt x="46" y="261"/>
                  </a:lnTo>
                  <a:lnTo>
                    <a:pt x="45" y="255"/>
                  </a:lnTo>
                  <a:lnTo>
                    <a:pt x="48" y="251"/>
                  </a:lnTo>
                  <a:lnTo>
                    <a:pt x="53" y="250"/>
                  </a:lnTo>
                  <a:lnTo>
                    <a:pt x="55" y="240"/>
                  </a:lnTo>
                  <a:lnTo>
                    <a:pt x="52" y="234"/>
                  </a:lnTo>
                  <a:lnTo>
                    <a:pt x="54" y="229"/>
                  </a:lnTo>
                  <a:lnTo>
                    <a:pt x="53" y="226"/>
                  </a:lnTo>
                  <a:lnTo>
                    <a:pt x="57" y="221"/>
                  </a:lnTo>
                  <a:lnTo>
                    <a:pt x="58" y="216"/>
                  </a:lnTo>
                  <a:lnTo>
                    <a:pt x="63" y="206"/>
                  </a:lnTo>
                  <a:lnTo>
                    <a:pt x="68" y="190"/>
                  </a:lnTo>
                  <a:lnTo>
                    <a:pt x="64" y="189"/>
                  </a:lnTo>
                  <a:lnTo>
                    <a:pt x="58" y="189"/>
                  </a:lnTo>
                  <a:lnTo>
                    <a:pt x="53" y="187"/>
                  </a:lnTo>
                  <a:lnTo>
                    <a:pt x="54" y="182"/>
                  </a:lnTo>
                  <a:lnTo>
                    <a:pt x="49" y="182"/>
                  </a:lnTo>
                  <a:lnTo>
                    <a:pt x="46" y="177"/>
                  </a:lnTo>
                  <a:lnTo>
                    <a:pt x="41" y="173"/>
                  </a:lnTo>
                  <a:lnTo>
                    <a:pt x="41" y="168"/>
                  </a:lnTo>
                  <a:lnTo>
                    <a:pt x="41" y="165"/>
                  </a:lnTo>
                  <a:lnTo>
                    <a:pt x="38" y="160"/>
                  </a:lnTo>
                  <a:lnTo>
                    <a:pt x="31" y="150"/>
                  </a:lnTo>
                  <a:lnTo>
                    <a:pt x="30" y="145"/>
                  </a:lnTo>
                  <a:lnTo>
                    <a:pt x="26" y="141"/>
                  </a:lnTo>
                  <a:lnTo>
                    <a:pt x="25" y="136"/>
                  </a:lnTo>
                  <a:lnTo>
                    <a:pt x="18" y="133"/>
                  </a:lnTo>
                  <a:lnTo>
                    <a:pt x="16" y="128"/>
                  </a:lnTo>
                  <a:lnTo>
                    <a:pt x="7" y="117"/>
                  </a:lnTo>
                  <a:lnTo>
                    <a:pt x="14" y="117"/>
                  </a:lnTo>
                  <a:lnTo>
                    <a:pt x="10" y="112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306227" y="2854736"/>
              <a:ext cx="745858" cy="613632"/>
            </a:xfrm>
            <a:custGeom>
              <a:avLst/>
              <a:gdLst>
                <a:gd name="T0" fmla="*/ 11 w 420"/>
                <a:gd name="T1" fmla="*/ 225 h 345"/>
                <a:gd name="T2" fmla="*/ 39 w 420"/>
                <a:gd name="T3" fmla="*/ 36 h 345"/>
                <a:gd name="T4" fmla="*/ 44 w 420"/>
                <a:gd name="T5" fmla="*/ 4 h 345"/>
                <a:gd name="T6" fmla="*/ 49 w 420"/>
                <a:gd name="T7" fmla="*/ 0 h 345"/>
                <a:gd name="T8" fmla="*/ 147 w 420"/>
                <a:gd name="T9" fmla="*/ 14 h 345"/>
                <a:gd name="T10" fmla="*/ 243 w 420"/>
                <a:gd name="T11" fmla="*/ 25 h 345"/>
                <a:gd name="T12" fmla="*/ 347 w 420"/>
                <a:gd name="T13" fmla="*/ 35 h 345"/>
                <a:gd name="T14" fmla="*/ 420 w 420"/>
                <a:gd name="T15" fmla="*/ 40 h 345"/>
                <a:gd name="T16" fmla="*/ 409 w 420"/>
                <a:gd name="T17" fmla="*/ 192 h 345"/>
                <a:gd name="T18" fmla="*/ 399 w 420"/>
                <a:gd name="T19" fmla="*/ 345 h 345"/>
                <a:gd name="T20" fmla="*/ 309 w 420"/>
                <a:gd name="T21" fmla="*/ 338 h 345"/>
                <a:gd name="T22" fmla="*/ 260 w 420"/>
                <a:gd name="T23" fmla="*/ 333 h 345"/>
                <a:gd name="T24" fmla="*/ 168 w 420"/>
                <a:gd name="T25" fmla="*/ 323 h 345"/>
                <a:gd name="T26" fmla="*/ 114 w 420"/>
                <a:gd name="T27" fmla="*/ 317 h 345"/>
                <a:gd name="T28" fmla="*/ 0 w 420"/>
                <a:gd name="T29" fmla="*/ 302 h 345"/>
                <a:gd name="T30" fmla="*/ 11 w 420"/>
                <a:gd name="T31" fmla="*/ 22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0" h="345">
                  <a:moveTo>
                    <a:pt x="11" y="225"/>
                  </a:moveTo>
                  <a:lnTo>
                    <a:pt x="39" y="36"/>
                  </a:lnTo>
                  <a:lnTo>
                    <a:pt x="44" y="4"/>
                  </a:lnTo>
                  <a:lnTo>
                    <a:pt x="49" y="0"/>
                  </a:lnTo>
                  <a:lnTo>
                    <a:pt x="147" y="14"/>
                  </a:lnTo>
                  <a:lnTo>
                    <a:pt x="243" y="25"/>
                  </a:lnTo>
                  <a:lnTo>
                    <a:pt x="347" y="35"/>
                  </a:lnTo>
                  <a:lnTo>
                    <a:pt x="420" y="40"/>
                  </a:lnTo>
                  <a:lnTo>
                    <a:pt x="409" y="192"/>
                  </a:lnTo>
                  <a:lnTo>
                    <a:pt x="399" y="345"/>
                  </a:lnTo>
                  <a:lnTo>
                    <a:pt x="309" y="338"/>
                  </a:lnTo>
                  <a:lnTo>
                    <a:pt x="260" y="333"/>
                  </a:lnTo>
                  <a:lnTo>
                    <a:pt x="168" y="323"/>
                  </a:lnTo>
                  <a:lnTo>
                    <a:pt x="114" y="317"/>
                  </a:lnTo>
                  <a:lnTo>
                    <a:pt x="0" y="302"/>
                  </a:lnTo>
                  <a:lnTo>
                    <a:pt x="11" y="22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306227" y="2854736"/>
              <a:ext cx="745858" cy="613632"/>
            </a:xfrm>
            <a:custGeom>
              <a:avLst/>
              <a:gdLst>
                <a:gd name="T0" fmla="*/ 11 w 420"/>
                <a:gd name="T1" fmla="*/ 225 h 345"/>
                <a:gd name="T2" fmla="*/ 39 w 420"/>
                <a:gd name="T3" fmla="*/ 36 h 345"/>
                <a:gd name="T4" fmla="*/ 44 w 420"/>
                <a:gd name="T5" fmla="*/ 4 h 345"/>
                <a:gd name="T6" fmla="*/ 49 w 420"/>
                <a:gd name="T7" fmla="*/ 0 h 345"/>
                <a:gd name="T8" fmla="*/ 147 w 420"/>
                <a:gd name="T9" fmla="*/ 14 h 345"/>
                <a:gd name="T10" fmla="*/ 243 w 420"/>
                <a:gd name="T11" fmla="*/ 25 h 345"/>
                <a:gd name="T12" fmla="*/ 347 w 420"/>
                <a:gd name="T13" fmla="*/ 35 h 345"/>
                <a:gd name="T14" fmla="*/ 420 w 420"/>
                <a:gd name="T15" fmla="*/ 40 h 345"/>
                <a:gd name="T16" fmla="*/ 409 w 420"/>
                <a:gd name="T17" fmla="*/ 192 h 345"/>
                <a:gd name="T18" fmla="*/ 399 w 420"/>
                <a:gd name="T19" fmla="*/ 345 h 345"/>
                <a:gd name="T20" fmla="*/ 309 w 420"/>
                <a:gd name="T21" fmla="*/ 338 h 345"/>
                <a:gd name="T22" fmla="*/ 260 w 420"/>
                <a:gd name="T23" fmla="*/ 333 h 345"/>
                <a:gd name="T24" fmla="*/ 168 w 420"/>
                <a:gd name="T25" fmla="*/ 323 h 345"/>
                <a:gd name="T26" fmla="*/ 114 w 420"/>
                <a:gd name="T27" fmla="*/ 317 h 345"/>
                <a:gd name="T28" fmla="*/ 0 w 420"/>
                <a:gd name="T29" fmla="*/ 302 h 345"/>
                <a:gd name="T30" fmla="*/ 11 w 420"/>
                <a:gd name="T31" fmla="*/ 22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0" h="345">
                  <a:moveTo>
                    <a:pt x="11" y="225"/>
                  </a:moveTo>
                  <a:lnTo>
                    <a:pt x="39" y="36"/>
                  </a:lnTo>
                  <a:lnTo>
                    <a:pt x="44" y="4"/>
                  </a:lnTo>
                  <a:lnTo>
                    <a:pt x="49" y="0"/>
                  </a:lnTo>
                  <a:lnTo>
                    <a:pt x="147" y="14"/>
                  </a:lnTo>
                  <a:lnTo>
                    <a:pt x="243" y="25"/>
                  </a:lnTo>
                  <a:lnTo>
                    <a:pt x="347" y="35"/>
                  </a:lnTo>
                  <a:lnTo>
                    <a:pt x="420" y="40"/>
                  </a:lnTo>
                  <a:lnTo>
                    <a:pt x="409" y="192"/>
                  </a:lnTo>
                  <a:lnTo>
                    <a:pt x="399" y="345"/>
                  </a:lnTo>
                  <a:lnTo>
                    <a:pt x="309" y="338"/>
                  </a:lnTo>
                  <a:lnTo>
                    <a:pt x="260" y="333"/>
                  </a:lnTo>
                  <a:lnTo>
                    <a:pt x="168" y="323"/>
                  </a:lnTo>
                  <a:lnTo>
                    <a:pt x="114" y="317"/>
                  </a:lnTo>
                  <a:lnTo>
                    <a:pt x="0" y="302"/>
                  </a:lnTo>
                  <a:lnTo>
                    <a:pt x="11" y="225"/>
                  </a:lnTo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343456" y="3958760"/>
              <a:ext cx="740723" cy="774100"/>
            </a:xfrm>
            <a:custGeom>
              <a:avLst/>
              <a:gdLst>
                <a:gd name="T0" fmla="*/ 0 w 417"/>
                <a:gd name="T1" fmla="*/ 429 h 436"/>
                <a:gd name="T2" fmla="*/ 0 w 417"/>
                <a:gd name="T3" fmla="*/ 427 h 436"/>
                <a:gd name="T4" fmla="*/ 54 w 417"/>
                <a:gd name="T5" fmla="*/ 0 h 436"/>
                <a:gd name="T6" fmla="*/ 154 w 417"/>
                <a:gd name="T7" fmla="*/ 12 h 436"/>
                <a:gd name="T8" fmla="*/ 242 w 417"/>
                <a:gd name="T9" fmla="*/ 20 h 436"/>
                <a:gd name="T10" fmla="*/ 349 w 417"/>
                <a:gd name="T11" fmla="*/ 29 h 436"/>
                <a:gd name="T12" fmla="*/ 417 w 417"/>
                <a:gd name="T13" fmla="*/ 34 h 436"/>
                <a:gd name="T14" fmla="*/ 414 w 417"/>
                <a:gd name="T15" fmla="*/ 72 h 436"/>
                <a:gd name="T16" fmla="*/ 412 w 417"/>
                <a:gd name="T17" fmla="*/ 73 h 436"/>
                <a:gd name="T18" fmla="*/ 410 w 417"/>
                <a:gd name="T19" fmla="*/ 78 h 436"/>
                <a:gd name="T20" fmla="*/ 400 w 417"/>
                <a:gd name="T21" fmla="*/ 262 h 436"/>
                <a:gd name="T22" fmla="*/ 394 w 417"/>
                <a:gd name="T23" fmla="*/ 331 h 436"/>
                <a:gd name="T24" fmla="*/ 389 w 417"/>
                <a:gd name="T25" fmla="*/ 410 h 436"/>
                <a:gd name="T26" fmla="*/ 384 w 417"/>
                <a:gd name="T27" fmla="*/ 416 h 436"/>
                <a:gd name="T28" fmla="*/ 381 w 417"/>
                <a:gd name="T29" fmla="*/ 416 h 436"/>
                <a:gd name="T30" fmla="*/ 326 w 417"/>
                <a:gd name="T31" fmla="*/ 412 h 436"/>
                <a:gd name="T32" fmla="*/ 269 w 417"/>
                <a:gd name="T33" fmla="*/ 407 h 436"/>
                <a:gd name="T34" fmla="*/ 206 w 417"/>
                <a:gd name="T35" fmla="*/ 402 h 436"/>
                <a:gd name="T36" fmla="*/ 159 w 417"/>
                <a:gd name="T37" fmla="*/ 397 h 436"/>
                <a:gd name="T38" fmla="*/ 159 w 417"/>
                <a:gd name="T39" fmla="*/ 399 h 436"/>
                <a:gd name="T40" fmla="*/ 161 w 417"/>
                <a:gd name="T41" fmla="*/ 408 h 436"/>
                <a:gd name="T42" fmla="*/ 164 w 417"/>
                <a:gd name="T43" fmla="*/ 412 h 436"/>
                <a:gd name="T44" fmla="*/ 164 w 417"/>
                <a:gd name="T45" fmla="*/ 414 h 436"/>
                <a:gd name="T46" fmla="*/ 164 w 417"/>
                <a:gd name="T47" fmla="*/ 414 h 436"/>
                <a:gd name="T48" fmla="*/ 59 w 417"/>
                <a:gd name="T49" fmla="*/ 403 h 436"/>
                <a:gd name="T50" fmla="*/ 57 w 417"/>
                <a:gd name="T51" fmla="*/ 409 h 436"/>
                <a:gd name="T52" fmla="*/ 54 w 417"/>
                <a:gd name="T53" fmla="*/ 434 h 436"/>
                <a:gd name="T54" fmla="*/ 49 w 417"/>
                <a:gd name="T55" fmla="*/ 436 h 436"/>
                <a:gd name="T56" fmla="*/ 0 w 417"/>
                <a:gd name="T57" fmla="*/ 42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7" h="436">
                  <a:moveTo>
                    <a:pt x="0" y="429"/>
                  </a:moveTo>
                  <a:lnTo>
                    <a:pt x="0" y="427"/>
                  </a:lnTo>
                  <a:lnTo>
                    <a:pt x="54" y="0"/>
                  </a:lnTo>
                  <a:lnTo>
                    <a:pt x="154" y="12"/>
                  </a:lnTo>
                  <a:lnTo>
                    <a:pt x="242" y="20"/>
                  </a:lnTo>
                  <a:lnTo>
                    <a:pt x="349" y="29"/>
                  </a:lnTo>
                  <a:lnTo>
                    <a:pt x="417" y="34"/>
                  </a:lnTo>
                  <a:lnTo>
                    <a:pt x="414" y="72"/>
                  </a:lnTo>
                  <a:lnTo>
                    <a:pt x="412" y="73"/>
                  </a:lnTo>
                  <a:lnTo>
                    <a:pt x="410" y="78"/>
                  </a:lnTo>
                  <a:lnTo>
                    <a:pt x="400" y="262"/>
                  </a:lnTo>
                  <a:lnTo>
                    <a:pt x="394" y="331"/>
                  </a:lnTo>
                  <a:lnTo>
                    <a:pt x="389" y="410"/>
                  </a:lnTo>
                  <a:lnTo>
                    <a:pt x="384" y="416"/>
                  </a:lnTo>
                  <a:lnTo>
                    <a:pt x="381" y="416"/>
                  </a:lnTo>
                  <a:lnTo>
                    <a:pt x="326" y="412"/>
                  </a:lnTo>
                  <a:lnTo>
                    <a:pt x="269" y="407"/>
                  </a:lnTo>
                  <a:lnTo>
                    <a:pt x="206" y="402"/>
                  </a:lnTo>
                  <a:lnTo>
                    <a:pt x="159" y="397"/>
                  </a:lnTo>
                  <a:lnTo>
                    <a:pt x="159" y="399"/>
                  </a:lnTo>
                  <a:lnTo>
                    <a:pt x="161" y="408"/>
                  </a:lnTo>
                  <a:lnTo>
                    <a:pt x="164" y="412"/>
                  </a:lnTo>
                  <a:lnTo>
                    <a:pt x="164" y="414"/>
                  </a:lnTo>
                  <a:lnTo>
                    <a:pt x="164" y="414"/>
                  </a:lnTo>
                  <a:lnTo>
                    <a:pt x="59" y="403"/>
                  </a:lnTo>
                  <a:lnTo>
                    <a:pt x="57" y="409"/>
                  </a:lnTo>
                  <a:lnTo>
                    <a:pt x="54" y="434"/>
                  </a:lnTo>
                  <a:lnTo>
                    <a:pt x="49" y="436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439737" y="3418302"/>
              <a:ext cx="776668" cy="607213"/>
            </a:xfrm>
            <a:custGeom>
              <a:avLst/>
              <a:gdLst>
                <a:gd name="T0" fmla="*/ 0 w 437"/>
                <a:gd name="T1" fmla="*/ 304 h 342"/>
                <a:gd name="T2" fmla="*/ 39 w 437"/>
                <a:gd name="T3" fmla="*/ 0 h 342"/>
                <a:gd name="T4" fmla="*/ 93 w 437"/>
                <a:gd name="T5" fmla="*/ 6 h 342"/>
                <a:gd name="T6" fmla="*/ 185 w 437"/>
                <a:gd name="T7" fmla="*/ 16 h 342"/>
                <a:gd name="T8" fmla="*/ 234 w 437"/>
                <a:gd name="T9" fmla="*/ 21 h 342"/>
                <a:gd name="T10" fmla="*/ 324 w 437"/>
                <a:gd name="T11" fmla="*/ 28 h 342"/>
                <a:gd name="T12" fmla="*/ 375 w 437"/>
                <a:gd name="T13" fmla="*/ 31 h 342"/>
                <a:gd name="T14" fmla="*/ 432 w 437"/>
                <a:gd name="T15" fmla="*/ 35 h 342"/>
                <a:gd name="T16" fmla="*/ 437 w 437"/>
                <a:gd name="T17" fmla="*/ 38 h 342"/>
                <a:gd name="T18" fmla="*/ 433 w 437"/>
                <a:gd name="T19" fmla="*/ 112 h 342"/>
                <a:gd name="T20" fmla="*/ 422 w 437"/>
                <a:gd name="T21" fmla="*/ 342 h 342"/>
                <a:gd name="T22" fmla="*/ 363 w 437"/>
                <a:gd name="T23" fmla="*/ 338 h 342"/>
                <a:gd name="T24" fmla="*/ 295 w 437"/>
                <a:gd name="T25" fmla="*/ 333 h 342"/>
                <a:gd name="T26" fmla="*/ 188 w 437"/>
                <a:gd name="T27" fmla="*/ 324 h 342"/>
                <a:gd name="T28" fmla="*/ 100 w 437"/>
                <a:gd name="T29" fmla="*/ 316 h 342"/>
                <a:gd name="T30" fmla="*/ 0 w 437"/>
                <a:gd name="T31" fmla="*/ 30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7" h="342">
                  <a:moveTo>
                    <a:pt x="0" y="304"/>
                  </a:moveTo>
                  <a:lnTo>
                    <a:pt x="39" y="0"/>
                  </a:lnTo>
                  <a:lnTo>
                    <a:pt x="93" y="6"/>
                  </a:lnTo>
                  <a:lnTo>
                    <a:pt x="185" y="16"/>
                  </a:lnTo>
                  <a:lnTo>
                    <a:pt x="234" y="21"/>
                  </a:lnTo>
                  <a:lnTo>
                    <a:pt x="324" y="28"/>
                  </a:lnTo>
                  <a:lnTo>
                    <a:pt x="375" y="31"/>
                  </a:lnTo>
                  <a:lnTo>
                    <a:pt x="432" y="35"/>
                  </a:lnTo>
                  <a:lnTo>
                    <a:pt x="437" y="38"/>
                  </a:lnTo>
                  <a:lnTo>
                    <a:pt x="433" y="112"/>
                  </a:lnTo>
                  <a:lnTo>
                    <a:pt x="422" y="342"/>
                  </a:lnTo>
                  <a:lnTo>
                    <a:pt x="363" y="338"/>
                  </a:lnTo>
                  <a:lnTo>
                    <a:pt x="295" y="333"/>
                  </a:lnTo>
                  <a:lnTo>
                    <a:pt x="188" y="324"/>
                  </a:lnTo>
                  <a:lnTo>
                    <a:pt x="100" y="316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014856" y="3196213"/>
              <a:ext cx="881935" cy="433907"/>
            </a:xfrm>
            <a:custGeom>
              <a:avLst/>
              <a:gdLst>
                <a:gd name="T0" fmla="*/ 10 w 496"/>
                <a:gd name="T1" fmla="*/ 0 h 244"/>
                <a:gd name="T2" fmla="*/ 163 w 496"/>
                <a:gd name="T3" fmla="*/ 9 h 244"/>
                <a:gd name="T4" fmla="*/ 317 w 496"/>
                <a:gd name="T5" fmla="*/ 14 h 244"/>
                <a:gd name="T6" fmla="*/ 343 w 496"/>
                <a:gd name="T7" fmla="*/ 32 h 244"/>
                <a:gd name="T8" fmla="*/ 352 w 496"/>
                <a:gd name="T9" fmla="*/ 24 h 244"/>
                <a:gd name="T10" fmla="*/ 383 w 496"/>
                <a:gd name="T11" fmla="*/ 24 h 244"/>
                <a:gd name="T12" fmla="*/ 396 w 496"/>
                <a:gd name="T13" fmla="*/ 32 h 244"/>
                <a:gd name="T14" fmla="*/ 402 w 496"/>
                <a:gd name="T15" fmla="*/ 36 h 244"/>
                <a:gd name="T16" fmla="*/ 411 w 496"/>
                <a:gd name="T17" fmla="*/ 39 h 244"/>
                <a:gd name="T18" fmla="*/ 418 w 496"/>
                <a:gd name="T19" fmla="*/ 46 h 244"/>
                <a:gd name="T20" fmla="*/ 427 w 496"/>
                <a:gd name="T21" fmla="*/ 52 h 244"/>
                <a:gd name="T22" fmla="*/ 434 w 496"/>
                <a:gd name="T23" fmla="*/ 58 h 244"/>
                <a:gd name="T24" fmla="*/ 435 w 496"/>
                <a:gd name="T25" fmla="*/ 67 h 244"/>
                <a:gd name="T26" fmla="*/ 436 w 496"/>
                <a:gd name="T27" fmla="*/ 76 h 244"/>
                <a:gd name="T28" fmla="*/ 440 w 496"/>
                <a:gd name="T29" fmla="*/ 86 h 244"/>
                <a:gd name="T30" fmla="*/ 447 w 496"/>
                <a:gd name="T31" fmla="*/ 100 h 244"/>
                <a:gd name="T32" fmla="*/ 451 w 496"/>
                <a:gd name="T33" fmla="*/ 109 h 244"/>
                <a:gd name="T34" fmla="*/ 450 w 496"/>
                <a:gd name="T35" fmla="*/ 119 h 244"/>
                <a:gd name="T36" fmla="*/ 451 w 496"/>
                <a:gd name="T37" fmla="*/ 125 h 244"/>
                <a:gd name="T38" fmla="*/ 455 w 496"/>
                <a:gd name="T39" fmla="*/ 130 h 244"/>
                <a:gd name="T40" fmla="*/ 459 w 496"/>
                <a:gd name="T41" fmla="*/ 138 h 244"/>
                <a:gd name="T42" fmla="*/ 461 w 496"/>
                <a:gd name="T43" fmla="*/ 149 h 244"/>
                <a:gd name="T44" fmla="*/ 464 w 496"/>
                <a:gd name="T45" fmla="*/ 159 h 244"/>
                <a:gd name="T46" fmla="*/ 466 w 496"/>
                <a:gd name="T47" fmla="*/ 175 h 244"/>
                <a:gd name="T48" fmla="*/ 469 w 496"/>
                <a:gd name="T49" fmla="*/ 193 h 244"/>
                <a:gd name="T50" fmla="*/ 470 w 496"/>
                <a:gd name="T51" fmla="*/ 203 h 244"/>
                <a:gd name="T52" fmla="*/ 478 w 496"/>
                <a:gd name="T53" fmla="*/ 217 h 244"/>
                <a:gd name="T54" fmla="*/ 486 w 496"/>
                <a:gd name="T55" fmla="*/ 224 h 244"/>
                <a:gd name="T56" fmla="*/ 491 w 496"/>
                <a:gd name="T57" fmla="*/ 234 h 244"/>
                <a:gd name="T58" fmla="*/ 496 w 496"/>
                <a:gd name="T59" fmla="*/ 243 h 244"/>
                <a:gd name="T60" fmla="*/ 324 w 496"/>
                <a:gd name="T61" fmla="*/ 244 h 244"/>
                <a:gd name="T62" fmla="*/ 109 w 496"/>
                <a:gd name="T63" fmla="*/ 237 h 244"/>
                <a:gd name="T64" fmla="*/ 108 w 496"/>
                <a:gd name="T65" fmla="*/ 160 h 244"/>
                <a:gd name="T66" fmla="*/ 0 w 496"/>
                <a:gd name="T67" fmla="*/ 15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6" h="244">
                  <a:moveTo>
                    <a:pt x="0" y="153"/>
                  </a:moveTo>
                  <a:lnTo>
                    <a:pt x="10" y="0"/>
                  </a:lnTo>
                  <a:lnTo>
                    <a:pt x="67" y="4"/>
                  </a:lnTo>
                  <a:lnTo>
                    <a:pt x="163" y="9"/>
                  </a:lnTo>
                  <a:lnTo>
                    <a:pt x="255" y="13"/>
                  </a:lnTo>
                  <a:lnTo>
                    <a:pt x="317" y="14"/>
                  </a:lnTo>
                  <a:lnTo>
                    <a:pt x="323" y="21"/>
                  </a:lnTo>
                  <a:lnTo>
                    <a:pt x="343" y="32"/>
                  </a:lnTo>
                  <a:lnTo>
                    <a:pt x="348" y="29"/>
                  </a:lnTo>
                  <a:lnTo>
                    <a:pt x="352" y="24"/>
                  </a:lnTo>
                  <a:lnTo>
                    <a:pt x="362" y="26"/>
                  </a:lnTo>
                  <a:lnTo>
                    <a:pt x="383" y="24"/>
                  </a:lnTo>
                  <a:lnTo>
                    <a:pt x="391" y="31"/>
                  </a:lnTo>
                  <a:lnTo>
                    <a:pt x="396" y="32"/>
                  </a:lnTo>
                  <a:lnTo>
                    <a:pt x="401" y="33"/>
                  </a:lnTo>
                  <a:lnTo>
                    <a:pt x="402" y="36"/>
                  </a:lnTo>
                  <a:lnTo>
                    <a:pt x="406" y="34"/>
                  </a:lnTo>
                  <a:lnTo>
                    <a:pt x="411" y="39"/>
                  </a:lnTo>
                  <a:lnTo>
                    <a:pt x="416" y="41"/>
                  </a:lnTo>
                  <a:lnTo>
                    <a:pt x="418" y="46"/>
                  </a:lnTo>
                  <a:lnTo>
                    <a:pt x="424" y="51"/>
                  </a:lnTo>
                  <a:lnTo>
                    <a:pt x="427" y="52"/>
                  </a:lnTo>
                  <a:lnTo>
                    <a:pt x="432" y="53"/>
                  </a:lnTo>
                  <a:lnTo>
                    <a:pt x="434" y="58"/>
                  </a:lnTo>
                  <a:lnTo>
                    <a:pt x="432" y="62"/>
                  </a:lnTo>
                  <a:lnTo>
                    <a:pt x="435" y="67"/>
                  </a:lnTo>
                  <a:lnTo>
                    <a:pt x="436" y="72"/>
                  </a:lnTo>
                  <a:lnTo>
                    <a:pt x="436" y="76"/>
                  </a:lnTo>
                  <a:lnTo>
                    <a:pt x="440" y="81"/>
                  </a:lnTo>
                  <a:lnTo>
                    <a:pt x="440" y="86"/>
                  </a:lnTo>
                  <a:lnTo>
                    <a:pt x="447" y="95"/>
                  </a:lnTo>
                  <a:lnTo>
                    <a:pt x="447" y="100"/>
                  </a:lnTo>
                  <a:lnTo>
                    <a:pt x="450" y="105"/>
                  </a:lnTo>
                  <a:lnTo>
                    <a:pt x="451" y="109"/>
                  </a:lnTo>
                  <a:lnTo>
                    <a:pt x="450" y="114"/>
                  </a:lnTo>
                  <a:lnTo>
                    <a:pt x="450" y="119"/>
                  </a:lnTo>
                  <a:lnTo>
                    <a:pt x="451" y="124"/>
                  </a:lnTo>
                  <a:lnTo>
                    <a:pt x="451" y="125"/>
                  </a:lnTo>
                  <a:lnTo>
                    <a:pt x="455" y="125"/>
                  </a:lnTo>
                  <a:lnTo>
                    <a:pt x="455" y="130"/>
                  </a:lnTo>
                  <a:lnTo>
                    <a:pt x="460" y="132"/>
                  </a:lnTo>
                  <a:lnTo>
                    <a:pt x="459" y="138"/>
                  </a:lnTo>
                  <a:lnTo>
                    <a:pt x="462" y="143"/>
                  </a:lnTo>
                  <a:lnTo>
                    <a:pt x="461" y="149"/>
                  </a:lnTo>
                  <a:lnTo>
                    <a:pt x="464" y="154"/>
                  </a:lnTo>
                  <a:lnTo>
                    <a:pt x="464" y="159"/>
                  </a:lnTo>
                  <a:lnTo>
                    <a:pt x="464" y="165"/>
                  </a:lnTo>
                  <a:lnTo>
                    <a:pt x="466" y="175"/>
                  </a:lnTo>
                  <a:lnTo>
                    <a:pt x="464" y="189"/>
                  </a:lnTo>
                  <a:lnTo>
                    <a:pt x="469" y="193"/>
                  </a:lnTo>
                  <a:lnTo>
                    <a:pt x="470" y="198"/>
                  </a:lnTo>
                  <a:lnTo>
                    <a:pt x="470" y="203"/>
                  </a:lnTo>
                  <a:lnTo>
                    <a:pt x="474" y="208"/>
                  </a:lnTo>
                  <a:lnTo>
                    <a:pt x="478" y="217"/>
                  </a:lnTo>
                  <a:lnTo>
                    <a:pt x="481" y="222"/>
                  </a:lnTo>
                  <a:lnTo>
                    <a:pt x="486" y="224"/>
                  </a:lnTo>
                  <a:lnTo>
                    <a:pt x="488" y="229"/>
                  </a:lnTo>
                  <a:lnTo>
                    <a:pt x="491" y="234"/>
                  </a:lnTo>
                  <a:lnTo>
                    <a:pt x="490" y="239"/>
                  </a:lnTo>
                  <a:lnTo>
                    <a:pt x="496" y="243"/>
                  </a:lnTo>
                  <a:lnTo>
                    <a:pt x="400" y="244"/>
                  </a:lnTo>
                  <a:lnTo>
                    <a:pt x="324" y="244"/>
                  </a:lnTo>
                  <a:lnTo>
                    <a:pt x="182" y="241"/>
                  </a:lnTo>
                  <a:lnTo>
                    <a:pt x="109" y="237"/>
                  </a:lnTo>
                  <a:lnTo>
                    <a:pt x="113" y="163"/>
                  </a:lnTo>
                  <a:lnTo>
                    <a:pt x="108" y="160"/>
                  </a:lnTo>
                  <a:lnTo>
                    <a:pt x="51" y="156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032828" y="2800819"/>
              <a:ext cx="747141" cy="487824"/>
            </a:xfrm>
            <a:custGeom>
              <a:avLst/>
              <a:gdLst>
                <a:gd name="T0" fmla="*/ 0 w 420"/>
                <a:gd name="T1" fmla="*/ 222 h 274"/>
                <a:gd name="T2" fmla="*/ 11 w 420"/>
                <a:gd name="T3" fmla="*/ 70 h 274"/>
                <a:gd name="T4" fmla="*/ 13 w 420"/>
                <a:gd name="T5" fmla="*/ 65 h 274"/>
                <a:gd name="T6" fmla="*/ 17 w 420"/>
                <a:gd name="T7" fmla="*/ 0 h 274"/>
                <a:gd name="T8" fmla="*/ 112 w 420"/>
                <a:gd name="T9" fmla="*/ 6 h 274"/>
                <a:gd name="T10" fmla="*/ 216 w 420"/>
                <a:gd name="T11" fmla="*/ 10 h 274"/>
                <a:gd name="T12" fmla="*/ 314 w 420"/>
                <a:gd name="T13" fmla="*/ 12 h 274"/>
                <a:gd name="T14" fmla="*/ 412 w 420"/>
                <a:gd name="T15" fmla="*/ 12 h 274"/>
                <a:gd name="T16" fmla="*/ 410 w 420"/>
                <a:gd name="T17" fmla="*/ 22 h 274"/>
                <a:gd name="T18" fmla="*/ 407 w 420"/>
                <a:gd name="T19" fmla="*/ 27 h 274"/>
                <a:gd name="T20" fmla="*/ 402 w 420"/>
                <a:gd name="T21" fmla="*/ 31 h 274"/>
                <a:gd name="T22" fmla="*/ 397 w 420"/>
                <a:gd name="T23" fmla="*/ 35 h 274"/>
                <a:gd name="T24" fmla="*/ 396 w 420"/>
                <a:gd name="T25" fmla="*/ 39 h 274"/>
                <a:gd name="T26" fmla="*/ 400 w 420"/>
                <a:gd name="T27" fmla="*/ 44 h 274"/>
                <a:gd name="T28" fmla="*/ 406 w 420"/>
                <a:gd name="T29" fmla="*/ 54 h 274"/>
                <a:gd name="T30" fmla="*/ 410 w 420"/>
                <a:gd name="T31" fmla="*/ 54 h 274"/>
                <a:gd name="T32" fmla="*/ 415 w 420"/>
                <a:gd name="T33" fmla="*/ 56 h 274"/>
                <a:gd name="T34" fmla="*/ 419 w 420"/>
                <a:gd name="T35" fmla="*/ 61 h 274"/>
                <a:gd name="T36" fmla="*/ 420 w 420"/>
                <a:gd name="T37" fmla="*/ 198 h 274"/>
                <a:gd name="T38" fmla="*/ 411 w 420"/>
                <a:gd name="T39" fmla="*/ 198 h 274"/>
                <a:gd name="T40" fmla="*/ 412 w 420"/>
                <a:gd name="T41" fmla="*/ 204 h 274"/>
                <a:gd name="T42" fmla="*/ 415 w 420"/>
                <a:gd name="T43" fmla="*/ 209 h 274"/>
                <a:gd name="T44" fmla="*/ 415 w 420"/>
                <a:gd name="T45" fmla="*/ 214 h 274"/>
                <a:gd name="T46" fmla="*/ 412 w 420"/>
                <a:gd name="T47" fmla="*/ 215 h 274"/>
                <a:gd name="T48" fmla="*/ 414 w 420"/>
                <a:gd name="T49" fmla="*/ 220 h 274"/>
                <a:gd name="T50" fmla="*/ 419 w 420"/>
                <a:gd name="T51" fmla="*/ 225 h 274"/>
                <a:gd name="T52" fmla="*/ 419 w 420"/>
                <a:gd name="T53" fmla="*/ 230 h 274"/>
                <a:gd name="T54" fmla="*/ 416 w 420"/>
                <a:gd name="T55" fmla="*/ 234 h 274"/>
                <a:gd name="T56" fmla="*/ 416 w 420"/>
                <a:gd name="T57" fmla="*/ 239 h 274"/>
                <a:gd name="T58" fmla="*/ 414 w 420"/>
                <a:gd name="T59" fmla="*/ 249 h 274"/>
                <a:gd name="T60" fmla="*/ 412 w 420"/>
                <a:gd name="T61" fmla="*/ 250 h 274"/>
                <a:gd name="T62" fmla="*/ 410 w 420"/>
                <a:gd name="T63" fmla="*/ 254 h 274"/>
                <a:gd name="T64" fmla="*/ 411 w 420"/>
                <a:gd name="T65" fmla="*/ 259 h 274"/>
                <a:gd name="T66" fmla="*/ 416 w 420"/>
                <a:gd name="T67" fmla="*/ 264 h 274"/>
                <a:gd name="T68" fmla="*/ 417 w 420"/>
                <a:gd name="T69" fmla="*/ 274 h 274"/>
                <a:gd name="T70" fmla="*/ 414 w 420"/>
                <a:gd name="T71" fmla="*/ 273 h 274"/>
                <a:gd name="T72" fmla="*/ 408 w 420"/>
                <a:gd name="T73" fmla="*/ 268 h 274"/>
                <a:gd name="T74" fmla="*/ 406 w 420"/>
                <a:gd name="T75" fmla="*/ 263 h 274"/>
                <a:gd name="T76" fmla="*/ 401 w 420"/>
                <a:gd name="T77" fmla="*/ 261 h 274"/>
                <a:gd name="T78" fmla="*/ 396 w 420"/>
                <a:gd name="T79" fmla="*/ 256 h 274"/>
                <a:gd name="T80" fmla="*/ 392 w 420"/>
                <a:gd name="T81" fmla="*/ 258 h 274"/>
                <a:gd name="T82" fmla="*/ 391 w 420"/>
                <a:gd name="T83" fmla="*/ 255 h 274"/>
                <a:gd name="T84" fmla="*/ 386 w 420"/>
                <a:gd name="T85" fmla="*/ 254 h 274"/>
                <a:gd name="T86" fmla="*/ 381 w 420"/>
                <a:gd name="T87" fmla="*/ 253 h 274"/>
                <a:gd name="T88" fmla="*/ 373 w 420"/>
                <a:gd name="T89" fmla="*/ 246 h 274"/>
                <a:gd name="T90" fmla="*/ 352 w 420"/>
                <a:gd name="T91" fmla="*/ 248 h 274"/>
                <a:gd name="T92" fmla="*/ 342 w 420"/>
                <a:gd name="T93" fmla="*/ 246 h 274"/>
                <a:gd name="T94" fmla="*/ 338 w 420"/>
                <a:gd name="T95" fmla="*/ 251 h 274"/>
                <a:gd name="T96" fmla="*/ 333 w 420"/>
                <a:gd name="T97" fmla="*/ 254 h 274"/>
                <a:gd name="T98" fmla="*/ 313 w 420"/>
                <a:gd name="T99" fmla="*/ 243 h 274"/>
                <a:gd name="T100" fmla="*/ 307 w 420"/>
                <a:gd name="T101" fmla="*/ 236 h 274"/>
                <a:gd name="T102" fmla="*/ 245 w 420"/>
                <a:gd name="T103" fmla="*/ 235 h 274"/>
                <a:gd name="T104" fmla="*/ 153 w 420"/>
                <a:gd name="T105" fmla="*/ 231 h 274"/>
                <a:gd name="T106" fmla="*/ 57 w 420"/>
                <a:gd name="T107" fmla="*/ 226 h 274"/>
                <a:gd name="T108" fmla="*/ 0 w 420"/>
                <a:gd name="T109" fmla="*/ 22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0" h="274">
                  <a:moveTo>
                    <a:pt x="0" y="222"/>
                  </a:moveTo>
                  <a:lnTo>
                    <a:pt x="11" y="70"/>
                  </a:lnTo>
                  <a:lnTo>
                    <a:pt x="13" y="65"/>
                  </a:lnTo>
                  <a:lnTo>
                    <a:pt x="17" y="0"/>
                  </a:lnTo>
                  <a:lnTo>
                    <a:pt x="112" y="6"/>
                  </a:lnTo>
                  <a:lnTo>
                    <a:pt x="216" y="10"/>
                  </a:lnTo>
                  <a:lnTo>
                    <a:pt x="314" y="12"/>
                  </a:lnTo>
                  <a:lnTo>
                    <a:pt x="412" y="12"/>
                  </a:lnTo>
                  <a:lnTo>
                    <a:pt x="410" y="22"/>
                  </a:lnTo>
                  <a:lnTo>
                    <a:pt x="407" y="27"/>
                  </a:lnTo>
                  <a:lnTo>
                    <a:pt x="402" y="31"/>
                  </a:lnTo>
                  <a:lnTo>
                    <a:pt x="397" y="35"/>
                  </a:lnTo>
                  <a:lnTo>
                    <a:pt x="396" y="39"/>
                  </a:lnTo>
                  <a:lnTo>
                    <a:pt x="400" y="44"/>
                  </a:lnTo>
                  <a:lnTo>
                    <a:pt x="406" y="54"/>
                  </a:lnTo>
                  <a:lnTo>
                    <a:pt x="410" y="54"/>
                  </a:lnTo>
                  <a:lnTo>
                    <a:pt x="415" y="56"/>
                  </a:lnTo>
                  <a:lnTo>
                    <a:pt x="419" y="61"/>
                  </a:lnTo>
                  <a:lnTo>
                    <a:pt x="420" y="198"/>
                  </a:lnTo>
                  <a:lnTo>
                    <a:pt x="411" y="198"/>
                  </a:lnTo>
                  <a:lnTo>
                    <a:pt x="412" y="204"/>
                  </a:lnTo>
                  <a:lnTo>
                    <a:pt x="415" y="209"/>
                  </a:lnTo>
                  <a:lnTo>
                    <a:pt x="415" y="214"/>
                  </a:lnTo>
                  <a:lnTo>
                    <a:pt x="412" y="215"/>
                  </a:lnTo>
                  <a:lnTo>
                    <a:pt x="414" y="220"/>
                  </a:lnTo>
                  <a:lnTo>
                    <a:pt x="419" y="225"/>
                  </a:lnTo>
                  <a:lnTo>
                    <a:pt x="419" y="230"/>
                  </a:lnTo>
                  <a:lnTo>
                    <a:pt x="416" y="234"/>
                  </a:lnTo>
                  <a:lnTo>
                    <a:pt x="416" y="239"/>
                  </a:lnTo>
                  <a:lnTo>
                    <a:pt x="414" y="249"/>
                  </a:lnTo>
                  <a:lnTo>
                    <a:pt x="412" y="250"/>
                  </a:lnTo>
                  <a:lnTo>
                    <a:pt x="410" y="254"/>
                  </a:lnTo>
                  <a:lnTo>
                    <a:pt x="411" y="259"/>
                  </a:lnTo>
                  <a:lnTo>
                    <a:pt x="416" y="264"/>
                  </a:lnTo>
                  <a:lnTo>
                    <a:pt x="417" y="274"/>
                  </a:lnTo>
                  <a:lnTo>
                    <a:pt x="414" y="273"/>
                  </a:lnTo>
                  <a:lnTo>
                    <a:pt x="408" y="268"/>
                  </a:lnTo>
                  <a:lnTo>
                    <a:pt x="406" y="263"/>
                  </a:lnTo>
                  <a:lnTo>
                    <a:pt x="401" y="261"/>
                  </a:lnTo>
                  <a:lnTo>
                    <a:pt x="396" y="256"/>
                  </a:lnTo>
                  <a:lnTo>
                    <a:pt x="392" y="258"/>
                  </a:lnTo>
                  <a:lnTo>
                    <a:pt x="391" y="255"/>
                  </a:lnTo>
                  <a:lnTo>
                    <a:pt x="386" y="254"/>
                  </a:lnTo>
                  <a:lnTo>
                    <a:pt x="381" y="253"/>
                  </a:lnTo>
                  <a:lnTo>
                    <a:pt x="373" y="246"/>
                  </a:lnTo>
                  <a:lnTo>
                    <a:pt x="352" y="248"/>
                  </a:lnTo>
                  <a:lnTo>
                    <a:pt x="342" y="246"/>
                  </a:lnTo>
                  <a:lnTo>
                    <a:pt x="338" y="251"/>
                  </a:lnTo>
                  <a:lnTo>
                    <a:pt x="333" y="254"/>
                  </a:lnTo>
                  <a:lnTo>
                    <a:pt x="313" y="243"/>
                  </a:lnTo>
                  <a:lnTo>
                    <a:pt x="307" y="236"/>
                  </a:lnTo>
                  <a:lnTo>
                    <a:pt x="245" y="235"/>
                  </a:lnTo>
                  <a:lnTo>
                    <a:pt x="153" y="231"/>
                  </a:lnTo>
                  <a:lnTo>
                    <a:pt x="57" y="226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063638" y="2392587"/>
              <a:ext cx="700926" cy="430056"/>
            </a:xfrm>
            <a:custGeom>
              <a:avLst/>
              <a:gdLst>
                <a:gd name="T0" fmla="*/ 0 w 395"/>
                <a:gd name="T1" fmla="*/ 230 h 242"/>
                <a:gd name="T2" fmla="*/ 17 w 395"/>
                <a:gd name="T3" fmla="*/ 1 h 242"/>
                <a:gd name="T4" fmla="*/ 17 w 395"/>
                <a:gd name="T5" fmla="*/ 0 h 242"/>
                <a:gd name="T6" fmla="*/ 96 w 395"/>
                <a:gd name="T7" fmla="*/ 5 h 242"/>
                <a:gd name="T8" fmla="*/ 214 w 395"/>
                <a:gd name="T9" fmla="*/ 10 h 242"/>
                <a:gd name="T10" fmla="*/ 316 w 395"/>
                <a:gd name="T11" fmla="*/ 12 h 242"/>
                <a:gd name="T12" fmla="*/ 361 w 395"/>
                <a:gd name="T13" fmla="*/ 12 h 242"/>
                <a:gd name="T14" fmla="*/ 360 w 395"/>
                <a:gd name="T15" fmla="*/ 15 h 242"/>
                <a:gd name="T16" fmla="*/ 360 w 395"/>
                <a:gd name="T17" fmla="*/ 15 h 242"/>
                <a:gd name="T18" fmla="*/ 363 w 395"/>
                <a:gd name="T19" fmla="*/ 18 h 242"/>
                <a:gd name="T20" fmla="*/ 365 w 395"/>
                <a:gd name="T21" fmla="*/ 32 h 242"/>
                <a:gd name="T22" fmla="*/ 368 w 395"/>
                <a:gd name="T23" fmla="*/ 37 h 242"/>
                <a:gd name="T24" fmla="*/ 364 w 395"/>
                <a:gd name="T25" fmla="*/ 46 h 242"/>
                <a:gd name="T26" fmla="*/ 366 w 395"/>
                <a:gd name="T27" fmla="*/ 56 h 242"/>
                <a:gd name="T28" fmla="*/ 365 w 395"/>
                <a:gd name="T29" fmla="*/ 60 h 242"/>
                <a:gd name="T30" fmla="*/ 366 w 395"/>
                <a:gd name="T31" fmla="*/ 62 h 242"/>
                <a:gd name="T32" fmla="*/ 365 w 395"/>
                <a:gd name="T33" fmla="*/ 72 h 242"/>
                <a:gd name="T34" fmla="*/ 366 w 395"/>
                <a:gd name="T35" fmla="*/ 78 h 242"/>
                <a:gd name="T36" fmla="*/ 371 w 395"/>
                <a:gd name="T37" fmla="*/ 94 h 242"/>
                <a:gd name="T38" fmla="*/ 371 w 395"/>
                <a:gd name="T39" fmla="*/ 96 h 242"/>
                <a:gd name="T40" fmla="*/ 378 w 395"/>
                <a:gd name="T41" fmla="*/ 110 h 242"/>
                <a:gd name="T42" fmla="*/ 380 w 395"/>
                <a:gd name="T43" fmla="*/ 122 h 242"/>
                <a:gd name="T44" fmla="*/ 380 w 395"/>
                <a:gd name="T45" fmla="*/ 127 h 242"/>
                <a:gd name="T46" fmla="*/ 379 w 395"/>
                <a:gd name="T47" fmla="*/ 130 h 242"/>
                <a:gd name="T48" fmla="*/ 380 w 395"/>
                <a:gd name="T49" fmla="*/ 135 h 242"/>
                <a:gd name="T50" fmla="*/ 380 w 395"/>
                <a:gd name="T51" fmla="*/ 145 h 242"/>
                <a:gd name="T52" fmla="*/ 381 w 395"/>
                <a:gd name="T53" fmla="*/ 156 h 242"/>
                <a:gd name="T54" fmla="*/ 381 w 395"/>
                <a:gd name="T55" fmla="*/ 163 h 242"/>
                <a:gd name="T56" fmla="*/ 384 w 395"/>
                <a:gd name="T57" fmla="*/ 168 h 242"/>
                <a:gd name="T58" fmla="*/ 383 w 395"/>
                <a:gd name="T59" fmla="*/ 173 h 242"/>
                <a:gd name="T60" fmla="*/ 384 w 395"/>
                <a:gd name="T61" fmla="*/ 191 h 242"/>
                <a:gd name="T62" fmla="*/ 386 w 395"/>
                <a:gd name="T63" fmla="*/ 196 h 242"/>
                <a:gd name="T64" fmla="*/ 385 w 395"/>
                <a:gd name="T65" fmla="*/ 201 h 242"/>
                <a:gd name="T66" fmla="*/ 388 w 395"/>
                <a:gd name="T67" fmla="*/ 206 h 242"/>
                <a:gd name="T68" fmla="*/ 393 w 395"/>
                <a:gd name="T69" fmla="*/ 213 h 242"/>
                <a:gd name="T70" fmla="*/ 394 w 395"/>
                <a:gd name="T71" fmla="*/ 218 h 242"/>
                <a:gd name="T72" fmla="*/ 394 w 395"/>
                <a:gd name="T73" fmla="*/ 223 h 242"/>
                <a:gd name="T74" fmla="*/ 395 w 395"/>
                <a:gd name="T75" fmla="*/ 233 h 242"/>
                <a:gd name="T76" fmla="*/ 395 w 395"/>
                <a:gd name="T77" fmla="*/ 237 h 242"/>
                <a:gd name="T78" fmla="*/ 395 w 395"/>
                <a:gd name="T79" fmla="*/ 242 h 242"/>
                <a:gd name="T80" fmla="*/ 297 w 395"/>
                <a:gd name="T81" fmla="*/ 242 h 242"/>
                <a:gd name="T82" fmla="*/ 199 w 395"/>
                <a:gd name="T83" fmla="*/ 240 h 242"/>
                <a:gd name="T84" fmla="*/ 95 w 395"/>
                <a:gd name="T85" fmla="*/ 236 h 242"/>
                <a:gd name="T86" fmla="*/ 0 w 395"/>
                <a:gd name="T87" fmla="*/ 23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5" h="242">
                  <a:moveTo>
                    <a:pt x="0" y="230"/>
                  </a:moveTo>
                  <a:lnTo>
                    <a:pt x="17" y="1"/>
                  </a:lnTo>
                  <a:lnTo>
                    <a:pt x="17" y="0"/>
                  </a:lnTo>
                  <a:lnTo>
                    <a:pt x="96" y="5"/>
                  </a:lnTo>
                  <a:lnTo>
                    <a:pt x="214" y="10"/>
                  </a:lnTo>
                  <a:lnTo>
                    <a:pt x="316" y="12"/>
                  </a:lnTo>
                  <a:lnTo>
                    <a:pt x="361" y="12"/>
                  </a:lnTo>
                  <a:lnTo>
                    <a:pt x="360" y="15"/>
                  </a:lnTo>
                  <a:lnTo>
                    <a:pt x="360" y="15"/>
                  </a:lnTo>
                  <a:lnTo>
                    <a:pt x="363" y="18"/>
                  </a:lnTo>
                  <a:lnTo>
                    <a:pt x="365" y="32"/>
                  </a:lnTo>
                  <a:lnTo>
                    <a:pt x="368" y="37"/>
                  </a:lnTo>
                  <a:lnTo>
                    <a:pt x="364" y="46"/>
                  </a:lnTo>
                  <a:lnTo>
                    <a:pt x="366" y="56"/>
                  </a:lnTo>
                  <a:lnTo>
                    <a:pt x="365" y="60"/>
                  </a:lnTo>
                  <a:lnTo>
                    <a:pt x="366" y="62"/>
                  </a:lnTo>
                  <a:lnTo>
                    <a:pt x="365" y="72"/>
                  </a:lnTo>
                  <a:lnTo>
                    <a:pt x="366" y="78"/>
                  </a:lnTo>
                  <a:lnTo>
                    <a:pt x="371" y="94"/>
                  </a:lnTo>
                  <a:lnTo>
                    <a:pt x="371" y="96"/>
                  </a:lnTo>
                  <a:lnTo>
                    <a:pt x="378" y="110"/>
                  </a:lnTo>
                  <a:lnTo>
                    <a:pt x="380" y="122"/>
                  </a:lnTo>
                  <a:lnTo>
                    <a:pt x="380" y="127"/>
                  </a:lnTo>
                  <a:lnTo>
                    <a:pt x="379" y="130"/>
                  </a:lnTo>
                  <a:lnTo>
                    <a:pt x="380" y="135"/>
                  </a:lnTo>
                  <a:lnTo>
                    <a:pt x="380" y="145"/>
                  </a:lnTo>
                  <a:lnTo>
                    <a:pt x="381" y="156"/>
                  </a:lnTo>
                  <a:lnTo>
                    <a:pt x="381" y="163"/>
                  </a:lnTo>
                  <a:lnTo>
                    <a:pt x="384" y="168"/>
                  </a:lnTo>
                  <a:lnTo>
                    <a:pt x="383" y="173"/>
                  </a:lnTo>
                  <a:lnTo>
                    <a:pt x="384" y="191"/>
                  </a:lnTo>
                  <a:lnTo>
                    <a:pt x="386" y="196"/>
                  </a:lnTo>
                  <a:lnTo>
                    <a:pt x="385" y="201"/>
                  </a:lnTo>
                  <a:lnTo>
                    <a:pt x="388" y="206"/>
                  </a:lnTo>
                  <a:lnTo>
                    <a:pt x="393" y="213"/>
                  </a:lnTo>
                  <a:lnTo>
                    <a:pt x="394" y="218"/>
                  </a:lnTo>
                  <a:lnTo>
                    <a:pt x="394" y="223"/>
                  </a:lnTo>
                  <a:lnTo>
                    <a:pt x="395" y="233"/>
                  </a:lnTo>
                  <a:lnTo>
                    <a:pt x="395" y="237"/>
                  </a:lnTo>
                  <a:lnTo>
                    <a:pt x="395" y="242"/>
                  </a:lnTo>
                  <a:lnTo>
                    <a:pt x="297" y="242"/>
                  </a:lnTo>
                  <a:lnTo>
                    <a:pt x="199" y="240"/>
                  </a:lnTo>
                  <a:lnTo>
                    <a:pt x="95" y="236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079043" y="4019096"/>
              <a:ext cx="925582" cy="472419"/>
            </a:xfrm>
            <a:custGeom>
              <a:avLst/>
              <a:gdLst>
                <a:gd name="T0" fmla="*/ 3 w 521"/>
                <a:gd name="T1" fmla="*/ 0 h 266"/>
                <a:gd name="T2" fmla="*/ 157 w 521"/>
                <a:gd name="T3" fmla="*/ 8 h 266"/>
                <a:gd name="T4" fmla="*/ 432 w 521"/>
                <a:gd name="T5" fmla="*/ 12 h 266"/>
                <a:gd name="T6" fmla="*/ 507 w 521"/>
                <a:gd name="T7" fmla="*/ 48 h 266"/>
                <a:gd name="T8" fmla="*/ 520 w 521"/>
                <a:gd name="T9" fmla="*/ 132 h 266"/>
                <a:gd name="T10" fmla="*/ 507 w 521"/>
                <a:gd name="T11" fmla="*/ 263 h 266"/>
                <a:gd name="T12" fmla="*/ 498 w 521"/>
                <a:gd name="T13" fmla="*/ 258 h 266"/>
                <a:gd name="T14" fmla="*/ 477 w 521"/>
                <a:gd name="T15" fmla="*/ 244 h 266"/>
                <a:gd name="T16" fmla="*/ 469 w 521"/>
                <a:gd name="T17" fmla="*/ 248 h 266"/>
                <a:gd name="T18" fmla="*/ 462 w 521"/>
                <a:gd name="T19" fmla="*/ 251 h 266"/>
                <a:gd name="T20" fmla="*/ 453 w 521"/>
                <a:gd name="T21" fmla="*/ 244 h 266"/>
                <a:gd name="T22" fmla="*/ 439 w 521"/>
                <a:gd name="T23" fmla="*/ 252 h 266"/>
                <a:gd name="T24" fmla="*/ 429 w 521"/>
                <a:gd name="T25" fmla="*/ 248 h 266"/>
                <a:gd name="T26" fmla="*/ 419 w 521"/>
                <a:gd name="T27" fmla="*/ 253 h 266"/>
                <a:gd name="T28" fmla="*/ 409 w 521"/>
                <a:gd name="T29" fmla="*/ 259 h 266"/>
                <a:gd name="T30" fmla="*/ 401 w 521"/>
                <a:gd name="T31" fmla="*/ 259 h 266"/>
                <a:gd name="T32" fmla="*/ 391 w 521"/>
                <a:gd name="T33" fmla="*/ 254 h 266"/>
                <a:gd name="T34" fmla="*/ 384 w 521"/>
                <a:gd name="T35" fmla="*/ 249 h 266"/>
                <a:gd name="T36" fmla="*/ 375 w 521"/>
                <a:gd name="T37" fmla="*/ 251 h 266"/>
                <a:gd name="T38" fmla="*/ 366 w 521"/>
                <a:gd name="T39" fmla="*/ 244 h 266"/>
                <a:gd name="T40" fmla="*/ 364 w 521"/>
                <a:gd name="T41" fmla="*/ 248 h 266"/>
                <a:gd name="T42" fmla="*/ 357 w 521"/>
                <a:gd name="T43" fmla="*/ 261 h 266"/>
                <a:gd name="T44" fmla="*/ 352 w 521"/>
                <a:gd name="T45" fmla="*/ 261 h 266"/>
                <a:gd name="T46" fmla="*/ 352 w 521"/>
                <a:gd name="T47" fmla="*/ 251 h 266"/>
                <a:gd name="T48" fmla="*/ 340 w 521"/>
                <a:gd name="T49" fmla="*/ 254 h 266"/>
                <a:gd name="T50" fmla="*/ 333 w 521"/>
                <a:gd name="T51" fmla="*/ 248 h 266"/>
                <a:gd name="T52" fmla="*/ 326 w 521"/>
                <a:gd name="T53" fmla="*/ 244 h 266"/>
                <a:gd name="T54" fmla="*/ 313 w 521"/>
                <a:gd name="T55" fmla="*/ 249 h 266"/>
                <a:gd name="T56" fmla="*/ 304 w 521"/>
                <a:gd name="T57" fmla="*/ 251 h 266"/>
                <a:gd name="T58" fmla="*/ 303 w 521"/>
                <a:gd name="T59" fmla="*/ 241 h 266"/>
                <a:gd name="T60" fmla="*/ 294 w 521"/>
                <a:gd name="T61" fmla="*/ 236 h 266"/>
                <a:gd name="T62" fmla="*/ 291 w 521"/>
                <a:gd name="T63" fmla="*/ 231 h 266"/>
                <a:gd name="T64" fmla="*/ 276 w 521"/>
                <a:gd name="T65" fmla="*/ 233 h 266"/>
                <a:gd name="T66" fmla="*/ 267 w 521"/>
                <a:gd name="T67" fmla="*/ 232 h 266"/>
                <a:gd name="T68" fmla="*/ 259 w 521"/>
                <a:gd name="T69" fmla="*/ 228 h 266"/>
                <a:gd name="T70" fmla="*/ 244 w 521"/>
                <a:gd name="T71" fmla="*/ 226 h 266"/>
                <a:gd name="T72" fmla="*/ 235 w 521"/>
                <a:gd name="T73" fmla="*/ 224 h 266"/>
                <a:gd name="T74" fmla="*/ 228 w 521"/>
                <a:gd name="T75" fmla="*/ 223 h 266"/>
                <a:gd name="T76" fmla="*/ 226 w 521"/>
                <a:gd name="T77" fmla="*/ 213 h 266"/>
                <a:gd name="T78" fmla="*/ 218 w 521"/>
                <a:gd name="T79" fmla="*/ 207 h 266"/>
                <a:gd name="T80" fmla="*/ 214 w 521"/>
                <a:gd name="T81" fmla="*/ 209 h 266"/>
                <a:gd name="T82" fmla="*/ 204 w 521"/>
                <a:gd name="T83" fmla="*/ 208 h 266"/>
                <a:gd name="T84" fmla="*/ 195 w 521"/>
                <a:gd name="T85" fmla="*/ 208 h 266"/>
                <a:gd name="T86" fmla="*/ 181 w 521"/>
                <a:gd name="T87" fmla="*/ 194 h 266"/>
                <a:gd name="T88" fmla="*/ 177 w 521"/>
                <a:gd name="T89" fmla="*/ 185 h 266"/>
                <a:gd name="T90" fmla="*/ 176 w 521"/>
                <a:gd name="T91" fmla="*/ 47 h 266"/>
                <a:gd name="T92" fmla="*/ 146 w 521"/>
                <a:gd name="T93" fmla="*/ 46 h 266"/>
                <a:gd name="T94" fmla="*/ 0 w 521"/>
                <a:gd name="T95" fmla="*/ 3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1" h="266">
                  <a:moveTo>
                    <a:pt x="0" y="38"/>
                  </a:moveTo>
                  <a:lnTo>
                    <a:pt x="3" y="0"/>
                  </a:lnTo>
                  <a:lnTo>
                    <a:pt x="62" y="4"/>
                  </a:lnTo>
                  <a:lnTo>
                    <a:pt x="157" y="8"/>
                  </a:lnTo>
                  <a:lnTo>
                    <a:pt x="294" y="12"/>
                  </a:lnTo>
                  <a:lnTo>
                    <a:pt x="432" y="12"/>
                  </a:lnTo>
                  <a:lnTo>
                    <a:pt x="506" y="9"/>
                  </a:lnTo>
                  <a:lnTo>
                    <a:pt x="507" y="48"/>
                  </a:lnTo>
                  <a:lnTo>
                    <a:pt x="518" y="112"/>
                  </a:lnTo>
                  <a:lnTo>
                    <a:pt x="520" y="132"/>
                  </a:lnTo>
                  <a:lnTo>
                    <a:pt x="521" y="266"/>
                  </a:lnTo>
                  <a:lnTo>
                    <a:pt x="507" y="263"/>
                  </a:lnTo>
                  <a:lnTo>
                    <a:pt x="502" y="259"/>
                  </a:lnTo>
                  <a:lnTo>
                    <a:pt x="498" y="258"/>
                  </a:lnTo>
                  <a:lnTo>
                    <a:pt x="488" y="251"/>
                  </a:lnTo>
                  <a:lnTo>
                    <a:pt x="477" y="244"/>
                  </a:lnTo>
                  <a:lnTo>
                    <a:pt x="473" y="244"/>
                  </a:lnTo>
                  <a:lnTo>
                    <a:pt x="469" y="248"/>
                  </a:lnTo>
                  <a:lnTo>
                    <a:pt x="467" y="251"/>
                  </a:lnTo>
                  <a:lnTo>
                    <a:pt x="462" y="251"/>
                  </a:lnTo>
                  <a:lnTo>
                    <a:pt x="458" y="249"/>
                  </a:lnTo>
                  <a:lnTo>
                    <a:pt x="453" y="244"/>
                  </a:lnTo>
                  <a:lnTo>
                    <a:pt x="443" y="248"/>
                  </a:lnTo>
                  <a:lnTo>
                    <a:pt x="439" y="252"/>
                  </a:lnTo>
                  <a:lnTo>
                    <a:pt x="434" y="252"/>
                  </a:lnTo>
                  <a:lnTo>
                    <a:pt x="429" y="248"/>
                  </a:lnTo>
                  <a:lnTo>
                    <a:pt x="425" y="252"/>
                  </a:lnTo>
                  <a:lnTo>
                    <a:pt x="419" y="253"/>
                  </a:lnTo>
                  <a:lnTo>
                    <a:pt x="414" y="259"/>
                  </a:lnTo>
                  <a:lnTo>
                    <a:pt x="409" y="259"/>
                  </a:lnTo>
                  <a:lnTo>
                    <a:pt x="406" y="263"/>
                  </a:lnTo>
                  <a:lnTo>
                    <a:pt x="401" y="259"/>
                  </a:lnTo>
                  <a:lnTo>
                    <a:pt x="396" y="257"/>
                  </a:lnTo>
                  <a:lnTo>
                    <a:pt x="391" y="254"/>
                  </a:lnTo>
                  <a:lnTo>
                    <a:pt x="389" y="249"/>
                  </a:lnTo>
                  <a:lnTo>
                    <a:pt x="384" y="249"/>
                  </a:lnTo>
                  <a:lnTo>
                    <a:pt x="379" y="253"/>
                  </a:lnTo>
                  <a:lnTo>
                    <a:pt x="375" y="251"/>
                  </a:lnTo>
                  <a:lnTo>
                    <a:pt x="370" y="246"/>
                  </a:lnTo>
                  <a:lnTo>
                    <a:pt x="366" y="244"/>
                  </a:lnTo>
                  <a:lnTo>
                    <a:pt x="364" y="246"/>
                  </a:lnTo>
                  <a:lnTo>
                    <a:pt x="364" y="248"/>
                  </a:lnTo>
                  <a:lnTo>
                    <a:pt x="359" y="252"/>
                  </a:lnTo>
                  <a:lnTo>
                    <a:pt x="357" y="261"/>
                  </a:lnTo>
                  <a:lnTo>
                    <a:pt x="354" y="262"/>
                  </a:lnTo>
                  <a:lnTo>
                    <a:pt x="352" y="261"/>
                  </a:lnTo>
                  <a:lnTo>
                    <a:pt x="350" y="256"/>
                  </a:lnTo>
                  <a:lnTo>
                    <a:pt x="352" y="251"/>
                  </a:lnTo>
                  <a:lnTo>
                    <a:pt x="347" y="251"/>
                  </a:lnTo>
                  <a:lnTo>
                    <a:pt x="340" y="254"/>
                  </a:lnTo>
                  <a:lnTo>
                    <a:pt x="335" y="253"/>
                  </a:lnTo>
                  <a:lnTo>
                    <a:pt x="333" y="248"/>
                  </a:lnTo>
                  <a:lnTo>
                    <a:pt x="328" y="248"/>
                  </a:lnTo>
                  <a:lnTo>
                    <a:pt x="326" y="244"/>
                  </a:lnTo>
                  <a:lnTo>
                    <a:pt x="321" y="242"/>
                  </a:lnTo>
                  <a:lnTo>
                    <a:pt x="313" y="249"/>
                  </a:lnTo>
                  <a:lnTo>
                    <a:pt x="310" y="252"/>
                  </a:lnTo>
                  <a:lnTo>
                    <a:pt x="304" y="251"/>
                  </a:lnTo>
                  <a:lnTo>
                    <a:pt x="303" y="244"/>
                  </a:lnTo>
                  <a:lnTo>
                    <a:pt x="303" y="241"/>
                  </a:lnTo>
                  <a:lnTo>
                    <a:pt x="298" y="241"/>
                  </a:lnTo>
                  <a:lnTo>
                    <a:pt x="294" y="236"/>
                  </a:lnTo>
                  <a:lnTo>
                    <a:pt x="296" y="231"/>
                  </a:lnTo>
                  <a:lnTo>
                    <a:pt x="291" y="231"/>
                  </a:lnTo>
                  <a:lnTo>
                    <a:pt x="281" y="229"/>
                  </a:lnTo>
                  <a:lnTo>
                    <a:pt x="276" y="233"/>
                  </a:lnTo>
                  <a:lnTo>
                    <a:pt x="271" y="236"/>
                  </a:lnTo>
                  <a:lnTo>
                    <a:pt x="267" y="232"/>
                  </a:lnTo>
                  <a:lnTo>
                    <a:pt x="264" y="228"/>
                  </a:lnTo>
                  <a:lnTo>
                    <a:pt x="259" y="228"/>
                  </a:lnTo>
                  <a:lnTo>
                    <a:pt x="254" y="229"/>
                  </a:lnTo>
                  <a:lnTo>
                    <a:pt x="244" y="226"/>
                  </a:lnTo>
                  <a:lnTo>
                    <a:pt x="239" y="223"/>
                  </a:lnTo>
                  <a:lnTo>
                    <a:pt x="235" y="224"/>
                  </a:lnTo>
                  <a:lnTo>
                    <a:pt x="233" y="223"/>
                  </a:lnTo>
                  <a:lnTo>
                    <a:pt x="228" y="223"/>
                  </a:lnTo>
                  <a:lnTo>
                    <a:pt x="226" y="218"/>
                  </a:lnTo>
                  <a:lnTo>
                    <a:pt x="226" y="213"/>
                  </a:lnTo>
                  <a:lnTo>
                    <a:pt x="223" y="209"/>
                  </a:lnTo>
                  <a:lnTo>
                    <a:pt x="218" y="207"/>
                  </a:lnTo>
                  <a:lnTo>
                    <a:pt x="216" y="204"/>
                  </a:lnTo>
                  <a:lnTo>
                    <a:pt x="214" y="209"/>
                  </a:lnTo>
                  <a:lnTo>
                    <a:pt x="210" y="209"/>
                  </a:lnTo>
                  <a:lnTo>
                    <a:pt x="204" y="208"/>
                  </a:lnTo>
                  <a:lnTo>
                    <a:pt x="199" y="209"/>
                  </a:lnTo>
                  <a:lnTo>
                    <a:pt x="195" y="208"/>
                  </a:lnTo>
                  <a:lnTo>
                    <a:pt x="186" y="198"/>
                  </a:lnTo>
                  <a:lnTo>
                    <a:pt x="181" y="194"/>
                  </a:lnTo>
                  <a:lnTo>
                    <a:pt x="176" y="194"/>
                  </a:lnTo>
                  <a:lnTo>
                    <a:pt x="177" y="185"/>
                  </a:lnTo>
                  <a:lnTo>
                    <a:pt x="181" y="49"/>
                  </a:lnTo>
                  <a:lnTo>
                    <a:pt x="176" y="47"/>
                  </a:lnTo>
                  <a:lnTo>
                    <a:pt x="171" y="46"/>
                  </a:lnTo>
                  <a:lnTo>
                    <a:pt x="146" y="46"/>
                  </a:lnTo>
                  <a:lnTo>
                    <a:pt x="83" y="4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189446" y="3617283"/>
              <a:ext cx="789505" cy="422353"/>
            </a:xfrm>
            <a:custGeom>
              <a:avLst/>
              <a:gdLst>
                <a:gd name="T0" fmla="*/ 0 w 444"/>
                <a:gd name="T1" fmla="*/ 230 h 238"/>
                <a:gd name="T2" fmla="*/ 11 w 444"/>
                <a:gd name="T3" fmla="*/ 0 h 238"/>
                <a:gd name="T4" fmla="*/ 84 w 444"/>
                <a:gd name="T5" fmla="*/ 4 h 238"/>
                <a:gd name="T6" fmla="*/ 226 w 444"/>
                <a:gd name="T7" fmla="*/ 7 h 238"/>
                <a:gd name="T8" fmla="*/ 302 w 444"/>
                <a:gd name="T9" fmla="*/ 7 h 238"/>
                <a:gd name="T10" fmla="*/ 398 w 444"/>
                <a:gd name="T11" fmla="*/ 6 h 238"/>
                <a:gd name="T12" fmla="*/ 412 w 444"/>
                <a:gd name="T13" fmla="*/ 16 h 238"/>
                <a:gd name="T14" fmla="*/ 416 w 444"/>
                <a:gd name="T15" fmla="*/ 14 h 238"/>
                <a:gd name="T16" fmla="*/ 420 w 444"/>
                <a:gd name="T17" fmla="*/ 15 h 238"/>
                <a:gd name="T18" fmla="*/ 424 w 444"/>
                <a:gd name="T19" fmla="*/ 20 h 238"/>
                <a:gd name="T20" fmla="*/ 425 w 444"/>
                <a:gd name="T21" fmla="*/ 25 h 238"/>
                <a:gd name="T22" fmla="*/ 424 w 444"/>
                <a:gd name="T23" fmla="*/ 26 h 238"/>
                <a:gd name="T24" fmla="*/ 419 w 444"/>
                <a:gd name="T25" fmla="*/ 26 h 238"/>
                <a:gd name="T26" fmla="*/ 417 w 444"/>
                <a:gd name="T27" fmla="*/ 31 h 238"/>
                <a:gd name="T28" fmla="*/ 411 w 444"/>
                <a:gd name="T29" fmla="*/ 39 h 238"/>
                <a:gd name="T30" fmla="*/ 414 w 444"/>
                <a:gd name="T31" fmla="*/ 44 h 238"/>
                <a:gd name="T32" fmla="*/ 417 w 444"/>
                <a:gd name="T33" fmla="*/ 50 h 238"/>
                <a:gd name="T34" fmla="*/ 424 w 444"/>
                <a:gd name="T35" fmla="*/ 54 h 238"/>
                <a:gd name="T36" fmla="*/ 424 w 444"/>
                <a:gd name="T37" fmla="*/ 59 h 238"/>
                <a:gd name="T38" fmla="*/ 431 w 444"/>
                <a:gd name="T39" fmla="*/ 68 h 238"/>
                <a:gd name="T40" fmla="*/ 435 w 444"/>
                <a:gd name="T41" fmla="*/ 69 h 238"/>
                <a:gd name="T42" fmla="*/ 440 w 444"/>
                <a:gd name="T43" fmla="*/ 73 h 238"/>
                <a:gd name="T44" fmla="*/ 444 w 444"/>
                <a:gd name="T45" fmla="*/ 235 h 238"/>
                <a:gd name="T46" fmla="*/ 370 w 444"/>
                <a:gd name="T47" fmla="*/ 238 h 238"/>
                <a:gd name="T48" fmla="*/ 232 w 444"/>
                <a:gd name="T49" fmla="*/ 238 h 238"/>
                <a:gd name="T50" fmla="*/ 95 w 444"/>
                <a:gd name="T51" fmla="*/ 234 h 238"/>
                <a:gd name="T52" fmla="*/ 0 w 444"/>
                <a:gd name="T53" fmla="*/ 2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4" h="238">
                  <a:moveTo>
                    <a:pt x="0" y="230"/>
                  </a:moveTo>
                  <a:lnTo>
                    <a:pt x="11" y="0"/>
                  </a:lnTo>
                  <a:lnTo>
                    <a:pt x="84" y="4"/>
                  </a:lnTo>
                  <a:lnTo>
                    <a:pt x="226" y="7"/>
                  </a:lnTo>
                  <a:lnTo>
                    <a:pt x="302" y="7"/>
                  </a:lnTo>
                  <a:lnTo>
                    <a:pt x="398" y="6"/>
                  </a:lnTo>
                  <a:lnTo>
                    <a:pt x="412" y="16"/>
                  </a:lnTo>
                  <a:lnTo>
                    <a:pt x="416" y="14"/>
                  </a:lnTo>
                  <a:lnTo>
                    <a:pt x="420" y="15"/>
                  </a:lnTo>
                  <a:lnTo>
                    <a:pt x="424" y="20"/>
                  </a:lnTo>
                  <a:lnTo>
                    <a:pt x="425" y="25"/>
                  </a:lnTo>
                  <a:lnTo>
                    <a:pt x="424" y="26"/>
                  </a:lnTo>
                  <a:lnTo>
                    <a:pt x="419" y="26"/>
                  </a:lnTo>
                  <a:lnTo>
                    <a:pt x="417" y="31"/>
                  </a:lnTo>
                  <a:lnTo>
                    <a:pt x="411" y="39"/>
                  </a:lnTo>
                  <a:lnTo>
                    <a:pt x="414" y="44"/>
                  </a:lnTo>
                  <a:lnTo>
                    <a:pt x="417" y="50"/>
                  </a:lnTo>
                  <a:lnTo>
                    <a:pt x="424" y="54"/>
                  </a:lnTo>
                  <a:lnTo>
                    <a:pt x="424" y="59"/>
                  </a:lnTo>
                  <a:lnTo>
                    <a:pt x="431" y="68"/>
                  </a:lnTo>
                  <a:lnTo>
                    <a:pt x="435" y="69"/>
                  </a:lnTo>
                  <a:lnTo>
                    <a:pt x="440" y="73"/>
                  </a:lnTo>
                  <a:lnTo>
                    <a:pt x="444" y="235"/>
                  </a:lnTo>
                  <a:lnTo>
                    <a:pt x="370" y="238"/>
                  </a:lnTo>
                  <a:lnTo>
                    <a:pt x="232" y="238"/>
                  </a:lnTo>
                  <a:lnTo>
                    <a:pt x="95" y="234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02945" y="2361777"/>
              <a:ext cx="699643" cy="790789"/>
            </a:xfrm>
            <a:custGeom>
              <a:avLst/>
              <a:gdLst>
                <a:gd name="T0" fmla="*/ 104 w 394"/>
                <a:gd name="T1" fmla="*/ 28 h 445"/>
                <a:gd name="T2" fmla="*/ 108 w 394"/>
                <a:gd name="T3" fmla="*/ 1 h 445"/>
                <a:gd name="T4" fmla="*/ 125 w 394"/>
                <a:gd name="T5" fmla="*/ 22 h 445"/>
                <a:gd name="T6" fmla="*/ 132 w 394"/>
                <a:gd name="T7" fmla="*/ 48 h 445"/>
                <a:gd name="T8" fmla="*/ 152 w 394"/>
                <a:gd name="T9" fmla="*/ 53 h 445"/>
                <a:gd name="T10" fmla="*/ 180 w 394"/>
                <a:gd name="T11" fmla="*/ 63 h 445"/>
                <a:gd name="T12" fmla="*/ 198 w 394"/>
                <a:gd name="T13" fmla="*/ 54 h 445"/>
                <a:gd name="T14" fmla="*/ 205 w 394"/>
                <a:gd name="T15" fmla="*/ 53 h 445"/>
                <a:gd name="T16" fmla="*/ 234 w 394"/>
                <a:gd name="T17" fmla="*/ 66 h 445"/>
                <a:gd name="T18" fmla="*/ 244 w 394"/>
                <a:gd name="T19" fmla="*/ 74 h 445"/>
                <a:gd name="T20" fmla="*/ 254 w 394"/>
                <a:gd name="T21" fmla="*/ 73 h 445"/>
                <a:gd name="T22" fmla="*/ 268 w 394"/>
                <a:gd name="T23" fmla="*/ 78 h 445"/>
                <a:gd name="T24" fmla="*/ 292 w 394"/>
                <a:gd name="T25" fmla="*/ 92 h 445"/>
                <a:gd name="T26" fmla="*/ 313 w 394"/>
                <a:gd name="T27" fmla="*/ 83 h 445"/>
                <a:gd name="T28" fmla="*/ 327 w 394"/>
                <a:gd name="T29" fmla="*/ 79 h 445"/>
                <a:gd name="T30" fmla="*/ 336 w 394"/>
                <a:gd name="T31" fmla="*/ 86 h 445"/>
                <a:gd name="T32" fmla="*/ 356 w 394"/>
                <a:gd name="T33" fmla="*/ 83 h 445"/>
                <a:gd name="T34" fmla="*/ 371 w 394"/>
                <a:gd name="T35" fmla="*/ 89 h 445"/>
                <a:gd name="T36" fmla="*/ 394 w 394"/>
                <a:gd name="T37" fmla="*/ 89 h 445"/>
                <a:gd name="T38" fmla="*/ 379 w 394"/>
                <a:gd name="T39" fmla="*/ 100 h 445"/>
                <a:gd name="T40" fmla="*/ 348 w 394"/>
                <a:gd name="T41" fmla="*/ 113 h 445"/>
                <a:gd name="T42" fmla="*/ 311 w 394"/>
                <a:gd name="T43" fmla="*/ 149 h 445"/>
                <a:gd name="T44" fmla="*/ 289 w 394"/>
                <a:gd name="T45" fmla="*/ 171 h 445"/>
                <a:gd name="T46" fmla="*/ 268 w 394"/>
                <a:gd name="T47" fmla="*/ 190 h 445"/>
                <a:gd name="T48" fmla="*/ 263 w 394"/>
                <a:gd name="T49" fmla="*/ 199 h 445"/>
                <a:gd name="T50" fmla="*/ 260 w 394"/>
                <a:gd name="T51" fmla="*/ 243 h 445"/>
                <a:gd name="T52" fmla="*/ 238 w 394"/>
                <a:gd name="T53" fmla="*/ 259 h 445"/>
                <a:gd name="T54" fmla="*/ 230 w 394"/>
                <a:gd name="T55" fmla="*/ 273 h 445"/>
                <a:gd name="T56" fmla="*/ 239 w 394"/>
                <a:gd name="T57" fmla="*/ 284 h 445"/>
                <a:gd name="T58" fmla="*/ 240 w 394"/>
                <a:gd name="T59" fmla="*/ 316 h 445"/>
                <a:gd name="T60" fmla="*/ 240 w 394"/>
                <a:gd name="T61" fmla="*/ 340 h 445"/>
                <a:gd name="T62" fmla="*/ 250 w 394"/>
                <a:gd name="T63" fmla="*/ 355 h 445"/>
                <a:gd name="T64" fmla="*/ 267 w 394"/>
                <a:gd name="T65" fmla="*/ 365 h 445"/>
                <a:gd name="T66" fmla="*/ 286 w 394"/>
                <a:gd name="T67" fmla="*/ 374 h 445"/>
                <a:gd name="T68" fmla="*/ 307 w 394"/>
                <a:gd name="T69" fmla="*/ 395 h 445"/>
                <a:gd name="T70" fmla="*/ 321 w 394"/>
                <a:gd name="T71" fmla="*/ 405 h 445"/>
                <a:gd name="T72" fmla="*/ 328 w 394"/>
                <a:gd name="T73" fmla="*/ 429 h 445"/>
                <a:gd name="T74" fmla="*/ 272 w 394"/>
                <a:gd name="T75" fmla="*/ 439 h 445"/>
                <a:gd name="T76" fmla="*/ 43 w 394"/>
                <a:gd name="T77" fmla="*/ 445 h 445"/>
                <a:gd name="T78" fmla="*/ 33 w 394"/>
                <a:gd name="T79" fmla="*/ 301 h 445"/>
                <a:gd name="T80" fmla="*/ 19 w 394"/>
                <a:gd name="T81" fmla="*/ 286 h 445"/>
                <a:gd name="T82" fmla="*/ 30 w 394"/>
                <a:gd name="T83" fmla="*/ 274 h 445"/>
                <a:gd name="T84" fmla="*/ 35 w 394"/>
                <a:gd name="T85" fmla="*/ 254 h 445"/>
                <a:gd name="T86" fmla="*/ 34 w 394"/>
                <a:gd name="T87" fmla="*/ 235 h 445"/>
                <a:gd name="T88" fmla="*/ 25 w 394"/>
                <a:gd name="T89" fmla="*/ 218 h 445"/>
                <a:gd name="T90" fmla="*/ 23 w 394"/>
                <a:gd name="T91" fmla="*/ 190 h 445"/>
                <a:gd name="T92" fmla="*/ 21 w 394"/>
                <a:gd name="T93" fmla="*/ 173 h 445"/>
                <a:gd name="T94" fmla="*/ 19 w 394"/>
                <a:gd name="T95" fmla="*/ 147 h 445"/>
                <a:gd name="T96" fmla="*/ 18 w 394"/>
                <a:gd name="T97" fmla="*/ 127 h 445"/>
                <a:gd name="T98" fmla="*/ 6 w 394"/>
                <a:gd name="T99" fmla="*/ 95 h 445"/>
                <a:gd name="T100" fmla="*/ 5 w 394"/>
                <a:gd name="T101" fmla="*/ 77 h 445"/>
                <a:gd name="T102" fmla="*/ 8 w 394"/>
                <a:gd name="T103" fmla="*/ 54 h 445"/>
                <a:gd name="T104" fmla="*/ 0 w 394"/>
                <a:gd name="T105" fmla="*/ 3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4" h="445">
                  <a:moveTo>
                    <a:pt x="1" y="29"/>
                  </a:moveTo>
                  <a:lnTo>
                    <a:pt x="67" y="29"/>
                  </a:lnTo>
                  <a:lnTo>
                    <a:pt x="104" y="28"/>
                  </a:lnTo>
                  <a:lnTo>
                    <a:pt x="106" y="23"/>
                  </a:lnTo>
                  <a:lnTo>
                    <a:pt x="104" y="0"/>
                  </a:lnTo>
                  <a:lnTo>
                    <a:pt x="108" y="1"/>
                  </a:lnTo>
                  <a:lnTo>
                    <a:pt x="118" y="3"/>
                  </a:lnTo>
                  <a:lnTo>
                    <a:pt x="122" y="6"/>
                  </a:lnTo>
                  <a:lnTo>
                    <a:pt x="125" y="22"/>
                  </a:lnTo>
                  <a:lnTo>
                    <a:pt x="128" y="35"/>
                  </a:lnTo>
                  <a:lnTo>
                    <a:pt x="128" y="43"/>
                  </a:lnTo>
                  <a:lnTo>
                    <a:pt x="132" y="48"/>
                  </a:lnTo>
                  <a:lnTo>
                    <a:pt x="137" y="49"/>
                  </a:lnTo>
                  <a:lnTo>
                    <a:pt x="147" y="49"/>
                  </a:lnTo>
                  <a:lnTo>
                    <a:pt x="152" y="53"/>
                  </a:lnTo>
                  <a:lnTo>
                    <a:pt x="172" y="56"/>
                  </a:lnTo>
                  <a:lnTo>
                    <a:pt x="175" y="59"/>
                  </a:lnTo>
                  <a:lnTo>
                    <a:pt x="180" y="63"/>
                  </a:lnTo>
                  <a:lnTo>
                    <a:pt x="191" y="59"/>
                  </a:lnTo>
                  <a:lnTo>
                    <a:pt x="195" y="56"/>
                  </a:lnTo>
                  <a:lnTo>
                    <a:pt x="198" y="54"/>
                  </a:lnTo>
                  <a:lnTo>
                    <a:pt x="199" y="54"/>
                  </a:lnTo>
                  <a:lnTo>
                    <a:pt x="200" y="53"/>
                  </a:lnTo>
                  <a:lnTo>
                    <a:pt x="205" y="53"/>
                  </a:lnTo>
                  <a:lnTo>
                    <a:pt x="216" y="53"/>
                  </a:lnTo>
                  <a:lnTo>
                    <a:pt x="235" y="61"/>
                  </a:lnTo>
                  <a:lnTo>
                    <a:pt x="234" y="66"/>
                  </a:lnTo>
                  <a:lnTo>
                    <a:pt x="239" y="66"/>
                  </a:lnTo>
                  <a:lnTo>
                    <a:pt x="244" y="69"/>
                  </a:lnTo>
                  <a:lnTo>
                    <a:pt x="244" y="74"/>
                  </a:lnTo>
                  <a:lnTo>
                    <a:pt x="248" y="78"/>
                  </a:lnTo>
                  <a:lnTo>
                    <a:pt x="253" y="79"/>
                  </a:lnTo>
                  <a:lnTo>
                    <a:pt x="254" y="73"/>
                  </a:lnTo>
                  <a:lnTo>
                    <a:pt x="262" y="72"/>
                  </a:lnTo>
                  <a:lnTo>
                    <a:pt x="267" y="73"/>
                  </a:lnTo>
                  <a:lnTo>
                    <a:pt x="268" y="78"/>
                  </a:lnTo>
                  <a:lnTo>
                    <a:pt x="283" y="83"/>
                  </a:lnTo>
                  <a:lnTo>
                    <a:pt x="283" y="87"/>
                  </a:lnTo>
                  <a:lnTo>
                    <a:pt x="292" y="92"/>
                  </a:lnTo>
                  <a:lnTo>
                    <a:pt x="298" y="93"/>
                  </a:lnTo>
                  <a:lnTo>
                    <a:pt x="308" y="88"/>
                  </a:lnTo>
                  <a:lnTo>
                    <a:pt x="313" y="83"/>
                  </a:lnTo>
                  <a:lnTo>
                    <a:pt x="323" y="77"/>
                  </a:lnTo>
                  <a:lnTo>
                    <a:pt x="328" y="77"/>
                  </a:lnTo>
                  <a:lnTo>
                    <a:pt x="327" y="79"/>
                  </a:lnTo>
                  <a:lnTo>
                    <a:pt x="331" y="82"/>
                  </a:lnTo>
                  <a:lnTo>
                    <a:pt x="332" y="86"/>
                  </a:lnTo>
                  <a:lnTo>
                    <a:pt x="336" y="86"/>
                  </a:lnTo>
                  <a:lnTo>
                    <a:pt x="342" y="84"/>
                  </a:lnTo>
                  <a:lnTo>
                    <a:pt x="351" y="86"/>
                  </a:lnTo>
                  <a:lnTo>
                    <a:pt x="356" y="83"/>
                  </a:lnTo>
                  <a:lnTo>
                    <a:pt x="366" y="83"/>
                  </a:lnTo>
                  <a:lnTo>
                    <a:pt x="371" y="87"/>
                  </a:lnTo>
                  <a:lnTo>
                    <a:pt x="371" y="89"/>
                  </a:lnTo>
                  <a:lnTo>
                    <a:pt x="376" y="91"/>
                  </a:lnTo>
                  <a:lnTo>
                    <a:pt x="381" y="89"/>
                  </a:lnTo>
                  <a:lnTo>
                    <a:pt x="394" y="89"/>
                  </a:lnTo>
                  <a:lnTo>
                    <a:pt x="389" y="92"/>
                  </a:lnTo>
                  <a:lnTo>
                    <a:pt x="384" y="97"/>
                  </a:lnTo>
                  <a:lnTo>
                    <a:pt x="379" y="100"/>
                  </a:lnTo>
                  <a:lnTo>
                    <a:pt x="364" y="108"/>
                  </a:lnTo>
                  <a:lnTo>
                    <a:pt x="359" y="110"/>
                  </a:lnTo>
                  <a:lnTo>
                    <a:pt x="348" y="113"/>
                  </a:lnTo>
                  <a:lnTo>
                    <a:pt x="333" y="122"/>
                  </a:lnTo>
                  <a:lnTo>
                    <a:pt x="316" y="141"/>
                  </a:lnTo>
                  <a:lnTo>
                    <a:pt x="311" y="149"/>
                  </a:lnTo>
                  <a:lnTo>
                    <a:pt x="298" y="162"/>
                  </a:lnTo>
                  <a:lnTo>
                    <a:pt x="292" y="167"/>
                  </a:lnTo>
                  <a:lnTo>
                    <a:pt x="289" y="171"/>
                  </a:lnTo>
                  <a:lnTo>
                    <a:pt x="284" y="175"/>
                  </a:lnTo>
                  <a:lnTo>
                    <a:pt x="270" y="186"/>
                  </a:lnTo>
                  <a:lnTo>
                    <a:pt x="268" y="190"/>
                  </a:lnTo>
                  <a:lnTo>
                    <a:pt x="267" y="193"/>
                  </a:lnTo>
                  <a:lnTo>
                    <a:pt x="265" y="194"/>
                  </a:lnTo>
                  <a:lnTo>
                    <a:pt x="263" y="199"/>
                  </a:lnTo>
                  <a:lnTo>
                    <a:pt x="259" y="199"/>
                  </a:lnTo>
                  <a:lnTo>
                    <a:pt x="260" y="238"/>
                  </a:lnTo>
                  <a:lnTo>
                    <a:pt x="260" y="243"/>
                  </a:lnTo>
                  <a:lnTo>
                    <a:pt x="258" y="248"/>
                  </a:lnTo>
                  <a:lnTo>
                    <a:pt x="248" y="253"/>
                  </a:lnTo>
                  <a:lnTo>
                    <a:pt x="238" y="259"/>
                  </a:lnTo>
                  <a:lnTo>
                    <a:pt x="237" y="264"/>
                  </a:lnTo>
                  <a:lnTo>
                    <a:pt x="234" y="269"/>
                  </a:lnTo>
                  <a:lnTo>
                    <a:pt x="230" y="273"/>
                  </a:lnTo>
                  <a:lnTo>
                    <a:pt x="230" y="278"/>
                  </a:lnTo>
                  <a:lnTo>
                    <a:pt x="234" y="283"/>
                  </a:lnTo>
                  <a:lnTo>
                    <a:pt x="239" y="284"/>
                  </a:lnTo>
                  <a:lnTo>
                    <a:pt x="244" y="295"/>
                  </a:lnTo>
                  <a:lnTo>
                    <a:pt x="239" y="307"/>
                  </a:lnTo>
                  <a:lnTo>
                    <a:pt x="240" y="316"/>
                  </a:lnTo>
                  <a:lnTo>
                    <a:pt x="238" y="321"/>
                  </a:lnTo>
                  <a:lnTo>
                    <a:pt x="240" y="331"/>
                  </a:lnTo>
                  <a:lnTo>
                    <a:pt x="240" y="340"/>
                  </a:lnTo>
                  <a:lnTo>
                    <a:pt x="238" y="345"/>
                  </a:lnTo>
                  <a:lnTo>
                    <a:pt x="245" y="351"/>
                  </a:lnTo>
                  <a:lnTo>
                    <a:pt x="250" y="355"/>
                  </a:lnTo>
                  <a:lnTo>
                    <a:pt x="255" y="357"/>
                  </a:lnTo>
                  <a:lnTo>
                    <a:pt x="264" y="359"/>
                  </a:lnTo>
                  <a:lnTo>
                    <a:pt x="267" y="365"/>
                  </a:lnTo>
                  <a:lnTo>
                    <a:pt x="272" y="367"/>
                  </a:lnTo>
                  <a:lnTo>
                    <a:pt x="278" y="370"/>
                  </a:lnTo>
                  <a:lnTo>
                    <a:pt x="286" y="374"/>
                  </a:lnTo>
                  <a:lnTo>
                    <a:pt x="292" y="385"/>
                  </a:lnTo>
                  <a:lnTo>
                    <a:pt x="302" y="393"/>
                  </a:lnTo>
                  <a:lnTo>
                    <a:pt x="307" y="395"/>
                  </a:lnTo>
                  <a:lnTo>
                    <a:pt x="311" y="396"/>
                  </a:lnTo>
                  <a:lnTo>
                    <a:pt x="316" y="400"/>
                  </a:lnTo>
                  <a:lnTo>
                    <a:pt x="321" y="405"/>
                  </a:lnTo>
                  <a:lnTo>
                    <a:pt x="325" y="410"/>
                  </a:lnTo>
                  <a:lnTo>
                    <a:pt x="327" y="424"/>
                  </a:lnTo>
                  <a:lnTo>
                    <a:pt x="328" y="429"/>
                  </a:lnTo>
                  <a:lnTo>
                    <a:pt x="327" y="430"/>
                  </a:lnTo>
                  <a:lnTo>
                    <a:pt x="330" y="437"/>
                  </a:lnTo>
                  <a:lnTo>
                    <a:pt x="272" y="439"/>
                  </a:lnTo>
                  <a:lnTo>
                    <a:pt x="194" y="443"/>
                  </a:lnTo>
                  <a:lnTo>
                    <a:pt x="99" y="445"/>
                  </a:lnTo>
                  <a:lnTo>
                    <a:pt x="43" y="445"/>
                  </a:lnTo>
                  <a:lnTo>
                    <a:pt x="42" y="308"/>
                  </a:lnTo>
                  <a:lnTo>
                    <a:pt x="38" y="303"/>
                  </a:lnTo>
                  <a:lnTo>
                    <a:pt x="33" y="301"/>
                  </a:lnTo>
                  <a:lnTo>
                    <a:pt x="29" y="301"/>
                  </a:lnTo>
                  <a:lnTo>
                    <a:pt x="23" y="291"/>
                  </a:lnTo>
                  <a:lnTo>
                    <a:pt x="19" y="286"/>
                  </a:lnTo>
                  <a:lnTo>
                    <a:pt x="20" y="282"/>
                  </a:lnTo>
                  <a:lnTo>
                    <a:pt x="25" y="278"/>
                  </a:lnTo>
                  <a:lnTo>
                    <a:pt x="30" y="274"/>
                  </a:lnTo>
                  <a:lnTo>
                    <a:pt x="33" y="269"/>
                  </a:lnTo>
                  <a:lnTo>
                    <a:pt x="35" y="259"/>
                  </a:lnTo>
                  <a:lnTo>
                    <a:pt x="35" y="254"/>
                  </a:lnTo>
                  <a:lnTo>
                    <a:pt x="35" y="250"/>
                  </a:lnTo>
                  <a:lnTo>
                    <a:pt x="34" y="240"/>
                  </a:lnTo>
                  <a:lnTo>
                    <a:pt x="34" y="235"/>
                  </a:lnTo>
                  <a:lnTo>
                    <a:pt x="33" y="230"/>
                  </a:lnTo>
                  <a:lnTo>
                    <a:pt x="28" y="223"/>
                  </a:lnTo>
                  <a:lnTo>
                    <a:pt x="25" y="218"/>
                  </a:lnTo>
                  <a:lnTo>
                    <a:pt x="26" y="213"/>
                  </a:lnTo>
                  <a:lnTo>
                    <a:pt x="24" y="208"/>
                  </a:lnTo>
                  <a:lnTo>
                    <a:pt x="23" y="190"/>
                  </a:lnTo>
                  <a:lnTo>
                    <a:pt x="24" y="185"/>
                  </a:lnTo>
                  <a:lnTo>
                    <a:pt x="21" y="180"/>
                  </a:lnTo>
                  <a:lnTo>
                    <a:pt x="21" y="173"/>
                  </a:lnTo>
                  <a:lnTo>
                    <a:pt x="20" y="162"/>
                  </a:lnTo>
                  <a:lnTo>
                    <a:pt x="20" y="152"/>
                  </a:lnTo>
                  <a:lnTo>
                    <a:pt x="19" y="147"/>
                  </a:lnTo>
                  <a:lnTo>
                    <a:pt x="20" y="144"/>
                  </a:lnTo>
                  <a:lnTo>
                    <a:pt x="20" y="139"/>
                  </a:lnTo>
                  <a:lnTo>
                    <a:pt x="18" y="127"/>
                  </a:lnTo>
                  <a:lnTo>
                    <a:pt x="11" y="113"/>
                  </a:lnTo>
                  <a:lnTo>
                    <a:pt x="11" y="111"/>
                  </a:lnTo>
                  <a:lnTo>
                    <a:pt x="6" y="95"/>
                  </a:lnTo>
                  <a:lnTo>
                    <a:pt x="5" y="89"/>
                  </a:lnTo>
                  <a:lnTo>
                    <a:pt x="6" y="79"/>
                  </a:lnTo>
                  <a:lnTo>
                    <a:pt x="5" y="77"/>
                  </a:lnTo>
                  <a:lnTo>
                    <a:pt x="6" y="73"/>
                  </a:lnTo>
                  <a:lnTo>
                    <a:pt x="4" y="63"/>
                  </a:lnTo>
                  <a:lnTo>
                    <a:pt x="8" y="54"/>
                  </a:lnTo>
                  <a:lnTo>
                    <a:pt x="5" y="4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761997" y="3138444"/>
              <a:ext cx="648293" cy="422353"/>
            </a:xfrm>
            <a:custGeom>
              <a:avLst/>
              <a:gdLst>
                <a:gd name="T0" fmla="*/ 6 w 365"/>
                <a:gd name="T1" fmla="*/ 74 h 237"/>
                <a:gd name="T2" fmla="*/ 0 w 365"/>
                <a:gd name="T3" fmla="*/ 64 h 237"/>
                <a:gd name="T4" fmla="*/ 4 w 365"/>
                <a:gd name="T5" fmla="*/ 59 h 237"/>
                <a:gd name="T6" fmla="*/ 6 w 365"/>
                <a:gd name="T7" fmla="*/ 44 h 237"/>
                <a:gd name="T8" fmla="*/ 9 w 365"/>
                <a:gd name="T9" fmla="*/ 35 h 237"/>
                <a:gd name="T10" fmla="*/ 2 w 365"/>
                <a:gd name="T11" fmla="*/ 25 h 237"/>
                <a:gd name="T12" fmla="*/ 5 w 365"/>
                <a:gd name="T13" fmla="*/ 19 h 237"/>
                <a:gd name="T14" fmla="*/ 1 w 365"/>
                <a:gd name="T15" fmla="*/ 8 h 237"/>
                <a:gd name="T16" fmla="*/ 66 w 365"/>
                <a:gd name="T17" fmla="*/ 8 h 237"/>
                <a:gd name="T18" fmla="*/ 239 w 365"/>
                <a:gd name="T19" fmla="*/ 2 h 237"/>
                <a:gd name="T20" fmla="*/ 297 w 365"/>
                <a:gd name="T21" fmla="*/ 3 h 237"/>
                <a:gd name="T22" fmla="*/ 299 w 365"/>
                <a:gd name="T23" fmla="*/ 10 h 237"/>
                <a:gd name="T24" fmla="*/ 305 w 365"/>
                <a:gd name="T25" fmla="*/ 16 h 237"/>
                <a:gd name="T26" fmla="*/ 303 w 365"/>
                <a:gd name="T27" fmla="*/ 34 h 237"/>
                <a:gd name="T28" fmla="*/ 307 w 365"/>
                <a:gd name="T29" fmla="*/ 46 h 237"/>
                <a:gd name="T30" fmla="*/ 310 w 365"/>
                <a:gd name="T31" fmla="*/ 58 h 237"/>
                <a:gd name="T32" fmla="*/ 329 w 365"/>
                <a:gd name="T33" fmla="*/ 63 h 237"/>
                <a:gd name="T34" fmla="*/ 333 w 365"/>
                <a:gd name="T35" fmla="*/ 73 h 237"/>
                <a:gd name="T36" fmla="*/ 347 w 365"/>
                <a:gd name="T37" fmla="*/ 85 h 237"/>
                <a:gd name="T38" fmla="*/ 352 w 365"/>
                <a:gd name="T39" fmla="*/ 95 h 237"/>
                <a:gd name="T40" fmla="*/ 362 w 365"/>
                <a:gd name="T41" fmla="*/ 102 h 237"/>
                <a:gd name="T42" fmla="*/ 362 w 365"/>
                <a:gd name="T43" fmla="*/ 122 h 237"/>
                <a:gd name="T44" fmla="*/ 354 w 365"/>
                <a:gd name="T45" fmla="*/ 142 h 237"/>
                <a:gd name="T46" fmla="*/ 341 w 365"/>
                <a:gd name="T47" fmla="*/ 149 h 237"/>
                <a:gd name="T48" fmla="*/ 317 w 365"/>
                <a:gd name="T49" fmla="*/ 157 h 237"/>
                <a:gd name="T50" fmla="*/ 314 w 365"/>
                <a:gd name="T51" fmla="*/ 172 h 237"/>
                <a:gd name="T52" fmla="*/ 323 w 365"/>
                <a:gd name="T53" fmla="*/ 192 h 237"/>
                <a:gd name="T54" fmla="*/ 315 w 365"/>
                <a:gd name="T55" fmla="*/ 205 h 237"/>
                <a:gd name="T56" fmla="*/ 314 w 365"/>
                <a:gd name="T57" fmla="*/ 214 h 237"/>
                <a:gd name="T58" fmla="*/ 299 w 365"/>
                <a:gd name="T59" fmla="*/ 225 h 237"/>
                <a:gd name="T60" fmla="*/ 302 w 365"/>
                <a:gd name="T61" fmla="*/ 235 h 237"/>
                <a:gd name="T62" fmla="*/ 297 w 365"/>
                <a:gd name="T63" fmla="*/ 237 h 237"/>
                <a:gd name="T64" fmla="*/ 283 w 365"/>
                <a:gd name="T65" fmla="*/ 225 h 237"/>
                <a:gd name="T66" fmla="*/ 243 w 365"/>
                <a:gd name="T67" fmla="*/ 224 h 237"/>
                <a:gd name="T68" fmla="*/ 114 w 365"/>
                <a:gd name="T69" fmla="*/ 230 h 237"/>
                <a:gd name="T70" fmla="*/ 49 w 365"/>
                <a:gd name="T71" fmla="*/ 225 h 237"/>
                <a:gd name="T72" fmla="*/ 46 w 365"/>
                <a:gd name="T73" fmla="*/ 207 h 237"/>
                <a:gd name="T74" fmla="*/ 44 w 365"/>
                <a:gd name="T75" fmla="*/ 191 h 237"/>
                <a:gd name="T76" fmla="*/ 41 w 365"/>
                <a:gd name="T77" fmla="*/ 181 h 237"/>
                <a:gd name="T78" fmla="*/ 39 w 365"/>
                <a:gd name="T79" fmla="*/ 170 h 237"/>
                <a:gd name="T80" fmla="*/ 35 w 365"/>
                <a:gd name="T81" fmla="*/ 162 h 237"/>
                <a:gd name="T82" fmla="*/ 31 w 365"/>
                <a:gd name="T83" fmla="*/ 157 h 237"/>
                <a:gd name="T84" fmla="*/ 30 w 365"/>
                <a:gd name="T85" fmla="*/ 151 h 237"/>
                <a:gd name="T86" fmla="*/ 31 w 365"/>
                <a:gd name="T87" fmla="*/ 141 h 237"/>
                <a:gd name="T88" fmla="*/ 27 w 365"/>
                <a:gd name="T89" fmla="*/ 132 h 237"/>
                <a:gd name="T90" fmla="*/ 20 w 365"/>
                <a:gd name="T91" fmla="*/ 118 h 237"/>
                <a:gd name="T92" fmla="*/ 16 w 365"/>
                <a:gd name="T93" fmla="*/ 108 h 237"/>
                <a:gd name="T94" fmla="*/ 15 w 365"/>
                <a:gd name="T95" fmla="*/ 99 h 237"/>
                <a:gd name="T96" fmla="*/ 14 w 365"/>
                <a:gd name="T97" fmla="*/ 90 h 237"/>
                <a:gd name="T98" fmla="*/ 7 w 365"/>
                <a:gd name="T99" fmla="*/ 8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5" h="237">
                  <a:moveTo>
                    <a:pt x="7" y="84"/>
                  </a:moveTo>
                  <a:lnTo>
                    <a:pt x="6" y="74"/>
                  </a:lnTo>
                  <a:lnTo>
                    <a:pt x="1" y="69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4" y="59"/>
                  </a:lnTo>
                  <a:lnTo>
                    <a:pt x="6" y="49"/>
                  </a:lnTo>
                  <a:lnTo>
                    <a:pt x="6" y="44"/>
                  </a:lnTo>
                  <a:lnTo>
                    <a:pt x="9" y="40"/>
                  </a:lnTo>
                  <a:lnTo>
                    <a:pt x="9" y="35"/>
                  </a:lnTo>
                  <a:lnTo>
                    <a:pt x="4" y="30"/>
                  </a:lnTo>
                  <a:lnTo>
                    <a:pt x="2" y="25"/>
                  </a:lnTo>
                  <a:lnTo>
                    <a:pt x="5" y="24"/>
                  </a:lnTo>
                  <a:lnTo>
                    <a:pt x="5" y="19"/>
                  </a:lnTo>
                  <a:lnTo>
                    <a:pt x="2" y="14"/>
                  </a:lnTo>
                  <a:lnTo>
                    <a:pt x="1" y="8"/>
                  </a:lnTo>
                  <a:lnTo>
                    <a:pt x="10" y="8"/>
                  </a:lnTo>
                  <a:lnTo>
                    <a:pt x="66" y="8"/>
                  </a:lnTo>
                  <a:lnTo>
                    <a:pt x="161" y="6"/>
                  </a:lnTo>
                  <a:lnTo>
                    <a:pt x="239" y="2"/>
                  </a:lnTo>
                  <a:lnTo>
                    <a:pt x="297" y="0"/>
                  </a:lnTo>
                  <a:lnTo>
                    <a:pt x="297" y="3"/>
                  </a:lnTo>
                  <a:lnTo>
                    <a:pt x="298" y="5"/>
                  </a:lnTo>
                  <a:lnTo>
                    <a:pt x="299" y="10"/>
                  </a:lnTo>
                  <a:lnTo>
                    <a:pt x="303" y="11"/>
                  </a:lnTo>
                  <a:lnTo>
                    <a:pt x="305" y="16"/>
                  </a:lnTo>
                  <a:lnTo>
                    <a:pt x="300" y="26"/>
                  </a:lnTo>
                  <a:lnTo>
                    <a:pt x="303" y="34"/>
                  </a:lnTo>
                  <a:lnTo>
                    <a:pt x="303" y="41"/>
                  </a:lnTo>
                  <a:lnTo>
                    <a:pt x="307" y="46"/>
                  </a:lnTo>
                  <a:lnTo>
                    <a:pt x="308" y="53"/>
                  </a:lnTo>
                  <a:lnTo>
                    <a:pt x="310" y="58"/>
                  </a:lnTo>
                  <a:lnTo>
                    <a:pt x="315" y="60"/>
                  </a:lnTo>
                  <a:lnTo>
                    <a:pt x="329" y="63"/>
                  </a:lnTo>
                  <a:lnTo>
                    <a:pt x="333" y="73"/>
                  </a:lnTo>
                  <a:lnTo>
                    <a:pt x="333" y="73"/>
                  </a:lnTo>
                  <a:lnTo>
                    <a:pt x="337" y="78"/>
                  </a:lnTo>
                  <a:lnTo>
                    <a:pt x="347" y="85"/>
                  </a:lnTo>
                  <a:lnTo>
                    <a:pt x="347" y="92"/>
                  </a:lnTo>
                  <a:lnTo>
                    <a:pt x="352" y="95"/>
                  </a:lnTo>
                  <a:lnTo>
                    <a:pt x="357" y="98"/>
                  </a:lnTo>
                  <a:lnTo>
                    <a:pt x="362" y="102"/>
                  </a:lnTo>
                  <a:lnTo>
                    <a:pt x="365" y="108"/>
                  </a:lnTo>
                  <a:lnTo>
                    <a:pt x="362" y="122"/>
                  </a:lnTo>
                  <a:lnTo>
                    <a:pt x="356" y="132"/>
                  </a:lnTo>
                  <a:lnTo>
                    <a:pt x="354" y="142"/>
                  </a:lnTo>
                  <a:lnTo>
                    <a:pt x="349" y="146"/>
                  </a:lnTo>
                  <a:lnTo>
                    <a:pt x="341" y="149"/>
                  </a:lnTo>
                  <a:lnTo>
                    <a:pt x="336" y="153"/>
                  </a:lnTo>
                  <a:lnTo>
                    <a:pt x="317" y="157"/>
                  </a:lnTo>
                  <a:lnTo>
                    <a:pt x="315" y="162"/>
                  </a:lnTo>
                  <a:lnTo>
                    <a:pt x="314" y="172"/>
                  </a:lnTo>
                  <a:lnTo>
                    <a:pt x="323" y="181"/>
                  </a:lnTo>
                  <a:lnTo>
                    <a:pt x="323" y="192"/>
                  </a:lnTo>
                  <a:lnTo>
                    <a:pt x="317" y="201"/>
                  </a:lnTo>
                  <a:lnTo>
                    <a:pt x="315" y="205"/>
                  </a:lnTo>
                  <a:lnTo>
                    <a:pt x="315" y="210"/>
                  </a:lnTo>
                  <a:lnTo>
                    <a:pt x="314" y="214"/>
                  </a:lnTo>
                  <a:lnTo>
                    <a:pt x="303" y="220"/>
                  </a:lnTo>
                  <a:lnTo>
                    <a:pt x="299" y="225"/>
                  </a:lnTo>
                  <a:lnTo>
                    <a:pt x="302" y="230"/>
                  </a:lnTo>
                  <a:lnTo>
                    <a:pt x="302" y="235"/>
                  </a:lnTo>
                  <a:lnTo>
                    <a:pt x="298" y="237"/>
                  </a:lnTo>
                  <a:lnTo>
                    <a:pt x="297" y="237"/>
                  </a:lnTo>
                  <a:lnTo>
                    <a:pt x="293" y="232"/>
                  </a:lnTo>
                  <a:lnTo>
                    <a:pt x="283" y="225"/>
                  </a:lnTo>
                  <a:lnTo>
                    <a:pt x="280" y="220"/>
                  </a:lnTo>
                  <a:lnTo>
                    <a:pt x="243" y="224"/>
                  </a:lnTo>
                  <a:lnTo>
                    <a:pt x="154" y="229"/>
                  </a:lnTo>
                  <a:lnTo>
                    <a:pt x="114" y="230"/>
                  </a:lnTo>
                  <a:lnTo>
                    <a:pt x="50" y="230"/>
                  </a:lnTo>
                  <a:lnTo>
                    <a:pt x="49" y="225"/>
                  </a:lnTo>
                  <a:lnTo>
                    <a:pt x="44" y="221"/>
                  </a:lnTo>
                  <a:lnTo>
                    <a:pt x="46" y="207"/>
                  </a:lnTo>
                  <a:lnTo>
                    <a:pt x="44" y="197"/>
                  </a:lnTo>
                  <a:lnTo>
                    <a:pt x="44" y="191"/>
                  </a:lnTo>
                  <a:lnTo>
                    <a:pt x="44" y="186"/>
                  </a:lnTo>
                  <a:lnTo>
                    <a:pt x="41" y="181"/>
                  </a:lnTo>
                  <a:lnTo>
                    <a:pt x="42" y="175"/>
                  </a:lnTo>
                  <a:lnTo>
                    <a:pt x="39" y="170"/>
                  </a:lnTo>
                  <a:lnTo>
                    <a:pt x="40" y="164"/>
                  </a:lnTo>
                  <a:lnTo>
                    <a:pt x="35" y="162"/>
                  </a:lnTo>
                  <a:lnTo>
                    <a:pt x="35" y="157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0" y="151"/>
                  </a:lnTo>
                  <a:lnTo>
                    <a:pt x="30" y="146"/>
                  </a:lnTo>
                  <a:lnTo>
                    <a:pt x="31" y="141"/>
                  </a:lnTo>
                  <a:lnTo>
                    <a:pt x="30" y="137"/>
                  </a:lnTo>
                  <a:lnTo>
                    <a:pt x="27" y="132"/>
                  </a:lnTo>
                  <a:lnTo>
                    <a:pt x="27" y="127"/>
                  </a:lnTo>
                  <a:lnTo>
                    <a:pt x="20" y="118"/>
                  </a:lnTo>
                  <a:lnTo>
                    <a:pt x="20" y="113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5" y="99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2" y="85"/>
                  </a:lnTo>
                  <a:lnTo>
                    <a:pt x="7" y="8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850576" y="3529988"/>
              <a:ext cx="717615" cy="622618"/>
            </a:xfrm>
            <a:custGeom>
              <a:avLst/>
              <a:gdLst>
                <a:gd name="T0" fmla="*/ 64 w 404"/>
                <a:gd name="T1" fmla="*/ 10 h 350"/>
                <a:gd name="T2" fmla="*/ 193 w 404"/>
                <a:gd name="T3" fmla="*/ 4 h 350"/>
                <a:gd name="T4" fmla="*/ 233 w 404"/>
                <a:gd name="T5" fmla="*/ 5 h 350"/>
                <a:gd name="T6" fmla="*/ 247 w 404"/>
                <a:gd name="T7" fmla="*/ 17 h 350"/>
                <a:gd name="T8" fmla="*/ 247 w 404"/>
                <a:gd name="T9" fmla="*/ 22 h 350"/>
                <a:gd name="T10" fmla="*/ 245 w 404"/>
                <a:gd name="T11" fmla="*/ 38 h 350"/>
                <a:gd name="T12" fmla="*/ 249 w 404"/>
                <a:gd name="T13" fmla="*/ 49 h 350"/>
                <a:gd name="T14" fmla="*/ 254 w 404"/>
                <a:gd name="T15" fmla="*/ 64 h 350"/>
                <a:gd name="T16" fmla="*/ 263 w 404"/>
                <a:gd name="T17" fmla="*/ 74 h 350"/>
                <a:gd name="T18" fmla="*/ 272 w 404"/>
                <a:gd name="T19" fmla="*/ 83 h 350"/>
                <a:gd name="T20" fmla="*/ 287 w 404"/>
                <a:gd name="T21" fmla="*/ 94 h 350"/>
                <a:gd name="T22" fmla="*/ 293 w 404"/>
                <a:gd name="T23" fmla="*/ 103 h 350"/>
                <a:gd name="T24" fmla="*/ 303 w 404"/>
                <a:gd name="T25" fmla="*/ 129 h 350"/>
                <a:gd name="T26" fmla="*/ 311 w 404"/>
                <a:gd name="T27" fmla="*/ 123 h 350"/>
                <a:gd name="T28" fmla="*/ 318 w 404"/>
                <a:gd name="T29" fmla="*/ 124 h 350"/>
                <a:gd name="T30" fmla="*/ 332 w 404"/>
                <a:gd name="T31" fmla="*/ 131 h 350"/>
                <a:gd name="T32" fmla="*/ 328 w 404"/>
                <a:gd name="T33" fmla="*/ 139 h 350"/>
                <a:gd name="T34" fmla="*/ 326 w 404"/>
                <a:gd name="T35" fmla="*/ 155 h 350"/>
                <a:gd name="T36" fmla="*/ 321 w 404"/>
                <a:gd name="T37" fmla="*/ 168 h 350"/>
                <a:gd name="T38" fmla="*/ 321 w 404"/>
                <a:gd name="T39" fmla="*/ 177 h 350"/>
                <a:gd name="T40" fmla="*/ 345 w 404"/>
                <a:gd name="T41" fmla="*/ 197 h 350"/>
                <a:gd name="T42" fmla="*/ 349 w 404"/>
                <a:gd name="T43" fmla="*/ 204 h 350"/>
                <a:gd name="T44" fmla="*/ 361 w 404"/>
                <a:gd name="T45" fmla="*/ 206 h 350"/>
                <a:gd name="T46" fmla="*/ 369 w 404"/>
                <a:gd name="T47" fmla="*/ 215 h 350"/>
                <a:gd name="T48" fmla="*/ 375 w 404"/>
                <a:gd name="T49" fmla="*/ 228 h 350"/>
                <a:gd name="T50" fmla="*/ 380 w 404"/>
                <a:gd name="T51" fmla="*/ 243 h 350"/>
                <a:gd name="T52" fmla="*/ 382 w 404"/>
                <a:gd name="T53" fmla="*/ 256 h 350"/>
                <a:gd name="T54" fmla="*/ 395 w 404"/>
                <a:gd name="T55" fmla="*/ 264 h 350"/>
                <a:gd name="T56" fmla="*/ 403 w 404"/>
                <a:gd name="T57" fmla="*/ 273 h 350"/>
                <a:gd name="T58" fmla="*/ 404 w 404"/>
                <a:gd name="T59" fmla="*/ 284 h 350"/>
                <a:gd name="T60" fmla="*/ 401 w 404"/>
                <a:gd name="T61" fmla="*/ 293 h 350"/>
                <a:gd name="T62" fmla="*/ 394 w 404"/>
                <a:gd name="T63" fmla="*/ 298 h 350"/>
                <a:gd name="T64" fmla="*/ 388 w 404"/>
                <a:gd name="T65" fmla="*/ 307 h 350"/>
                <a:gd name="T66" fmla="*/ 384 w 404"/>
                <a:gd name="T67" fmla="*/ 307 h 350"/>
                <a:gd name="T68" fmla="*/ 379 w 404"/>
                <a:gd name="T69" fmla="*/ 307 h 350"/>
                <a:gd name="T70" fmla="*/ 382 w 404"/>
                <a:gd name="T71" fmla="*/ 317 h 350"/>
                <a:gd name="T72" fmla="*/ 380 w 404"/>
                <a:gd name="T73" fmla="*/ 324 h 350"/>
                <a:gd name="T74" fmla="*/ 377 w 404"/>
                <a:gd name="T75" fmla="*/ 333 h 350"/>
                <a:gd name="T76" fmla="*/ 371 w 404"/>
                <a:gd name="T77" fmla="*/ 346 h 350"/>
                <a:gd name="T78" fmla="*/ 335 w 404"/>
                <a:gd name="T79" fmla="*/ 345 h 350"/>
                <a:gd name="T80" fmla="*/ 340 w 404"/>
                <a:gd name="T81" fmla="*/ 334 h 350"/>
                <a:gd name="T82" fmla="*/ 349 w 404"/>
                <a:gd name="T83" fmla="*/ 327 h 350"/>
                <a:gd name="T84" fmla="*/ 347 w 404"/>
                <a:gd name="T85" fmla="*/ 317 h 350"/>
                <a:gd name="T86" fmla="*/ 340 w 404"/>
                <a:gd name="T87" fmla="*/ 311 h 350"/>
                <a:gd name="T88" fmla="*/ 133 w 404"/>
                <a:gd name="T89" fmla="*/ 321 h 350"/>
                <a:gd name="T90" fmla="*/ 72 w 404"/>
                <a:gd name="T91" fmla="*/ 284 h 350"/>
                <a:gd name="T92" fmla="*/ 63 w 404"/>
                <a:gd name="T93" fmla="*/ 118 h 350"/>
                <a:gd name="T94" fmla="*/ 52 w 404"/>
                <a:gd name="T95" fmla="*/ 108 h 350"/>
                <a:gd name="T96" fmla="*/ 45 w 404"/>
                <a:gd name="T97" fmla="*/ 99 h 350"/>
                <a:gd name="T98" fmla="*/ 39 w 404"/>
                <a:gd name="T99" fmla="*/ 88 h 350"/>
                <a:gd name="T100" fmla="*/ 47 w 404"/>
                <a:gd name="T101" fmla="*/ 75 h 350"/>
                <a:gd name="T102" fmla="*/ 53 w 404"/>
                <a:gd name="T103" fmla="*/ 74 h 350"/>
                <a:gd name="T104" fmla="*/ 48 w 404"/>
                <a:gd name="T105" fmla="*/ 64 h 350"/>
                <a:gd name="T106" fmla="*/ 40 w 404"/>
                <a:gd name="T107" fmla="*/ 65 h 350"/>
                <a:gd name="T108" fmla="*/ 20 w 404"/>
                <a:gd name="T109" fmla="*/ 51 h 350"/>
                <a:gd name="T110" fmla="*/ 18 w 404"/>
                <a:gd name="T111" fmla="*/ 41 h 350"/>
                <a:gd name="T112" fmla="*/ 11 w 404"/>
                <a:gd name="T113" fmla="*/ 34 h 350"/>
                <a:gd name="T114" fmla="*/ 4 w 404"/>
                <a:gd name="T115" fmla="*/ 20 h 350"/>
                <a:gd name="T116" fmla="*/ 0 w 404"/>
                <a:gd name="T117" fmla="*/ 1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" h="350">
                  <a:moveTo>
                    <a:pt x="0" y="10"/>
                  </a:moveTo>
                  <a:lnTo>
                    <a:pt x="64" y="10"/>
                  </a:lnTo>
                  <a:lnTo>
                    <a:pt x="104" y="9"/>
                  </a:lnTo>
                  <a:lnTo>
                    <a:pt x="193" y="4"/>
                  </a:lnTo>
                  <a:lnTo>
                    <a:pt x="230" y="0"/>
                  </a:lnTo>
                  <a:lnTo>
                    <a:pt x="233" y="5"/>
                  </a:lnTo>
                  <a:lnTo>
                    <a:pt x="243" y="12"/>
                  </a:lnTo>
                  <a:lnTo>
                    <a:pt x="247" y="17"/>
                  </a:lnTo>
                  <a:lnTo>
                    <a:pt x="248" y="17"/>
                  </a:lnTo>
                  <a:lnTo>
                    <a:pt x="247" y="22"/>
                  </a:lnTo>
                  <a:lnTo>
                    <a:pt x="245" y="28"/>
                  </a:lnTo>
                  <a:lnTo>
                    <a:pt x="245" y="38"/>
                  </a:lnTo>
                  <a:lnTo>
                    <a:pt x="247" y="48"/>
                  </a:lnTo>
                  <a:lnTo>
                    <a:pt x="249" y="49"/>
                  </a:lnTo>
                  <a:lnTo>
                    <a:pt x="252" y="59"/>
                  </a:lnTo>
                  <a:lnTo>
                    <a:pt x="254" y="64"/>
                  </a:lnTo>
                  <a:lnTo>
                    <a:pt x="255" y="69"/>
                  </a:lnTo>
                  <a:lnTo>
                    <a:pt x="263" y="74"/>
                  </a:lnTo>
                  <a:lnTo>
                    <a:pt x="267" y="79"/>
                  </a:lnTo>
                  <a:lnTo>
                    <a:pt x="272" y="83"/>
                  </a:lnTo>
                  <a:lnTo>
                    <a:pt x="274" y="87"/>
                  </a:lnTo>
                  <a:lnTo>
                    <a:pt x="287" y="94"/>
                  </a:lnTo>
                  <a:lnTo>
                    <a:pt x="291" y="98"/>
                  </a:lnTo>
                  <a:lnTo>
                    <a:pt x="293" y="103"/>
                  </a:lnTo>
                  <a:lnTo>
                    <a:pt x="299" y="124"/>
                  </a:lnTo>
                  <a:lnTo>
                    <a:pt x="303" y="129"/>
                  </a:lnTo>
                  <a:lnTo>
                    <a:pt x="308" y="128"/>
                  </a:lnTo>
                  <a:lnTo>
                    <a:pt x="311" y="123"/>
                  </a:lnTo>
                  <a:lnTo>
                    <a:pt x="313" y="123"/>
                  </a:lnTo>
                  <a:lnTo>
                    <a:pt x="318" y="124"/>
                  </a:lnTo>
                  <a:lnTo>
                    <a:pt x="323" y="124"/>
                  </a:lnTo>
                  <a:lnTo>
                    <a:pt x="332" y="131"/>
                  </a:lnTo>
                  <a:lnTo>
                    <a:pt x="332" y="133"/>
                  </a:lnTo>
                  <a:lnTo>
                    <a:pt x="328" y="139"/>
                  </a:lnTo>
                  <a:lnTo>
                    <a:pt x="330" y="147"/>
                  </a:lnTo>
                  <a:lnTo>
                    <a:pt x="326" y="155"/>
                  </a:lnTo>
                  <a:lnTo>
                    <a:pt x="323" y="163"/>
                  </a:lnTo>
                  <a:lnTo>
                    <a:pt x="321" y="168"/>
                  </a:lnTo>
                  <a:lnTo>
                    <a:pt x="320" y="173"/>
                  </a:lnTo>
                  <a:lnTo>
                    <a:pt x="321" y="177"/>
                  </a:lnTo>
                  <a:lnTo>
                    <a:pt x="330" y="187"/>
                  </a:lnTo>
                  <a:lnTo>
                    <a:pt x="345" y="197"/>
                  </a:lnTo>
                  <a:lnTo>
                    <a:pt x="347" y="197"/>
                  </a:lnTo>
                  <a:lnTo>
                    <a:pt x="349" y="204"/>
                  </a:lnTo>
                  <a:lnTo>
                    <a:pt x="354" y="201"/>
                  </a:lnTo>
                  <a:lnTo>
                    <a:pt x="361" y="206"/>
                  </a:lnTo>
                  <a:lnTo>
                    <a:pt x="365" y="211"/>
                  </a:lnTo>
                  <a:lnTo>
                    <a:pt x="369" y="215"/>
                  </a:lnTo>
                  <a:lnTo>
                    <a:pt x="375" y="216"/>
                  </a:lnTo>
                  <a:lnTo>
                    <a:pt x="375" y="228"/>
                  </a:lnTo>
                  <a:lnTo>
                    <a:pt x="381" y="236"/>
                  </a:lnTo>
                  <a:lnTo>
                    <a:pt x="380" y="243"/>
                  </a:lnTo>
                  <a:lnTo>
                    <a:pt x="376" y="248"/>
                  </a:lnTo>
                  <a:lnTo>
                    <a:pt x="382" y="256"/>
                  </a:lnTo>
                  <a:lnTo>
                    <a:pt x="390" y="267"/>
                  </a:lnTo>
                  <a:lnTo>
                    <a:pt x="395" y="264"/>
                  </a:lnTo>
                  <a:lnTo>
                    <a:pt x="403" y="268"/>
                  </a:lnTo>
                  <a:lnTo>
                    <a:pt x="403" y="273"/>
                  </a:lnTo>
                  <a:lnTo>
                    <a:pt x="403" y="278"/>
                  </a:lnTo>
                  <a:lnTo>
                    <a:pt x="404" y="284"/>
                  </a:lnTo>
                  <a:lnTo>
                    <a:pt x="399" y="288"/>
                  </a:lnTo>
                  <a:lnTo>
                    <a:pt x="401" y="293"/>
                  </a:lnTo>
                  <a:lnTo>
                    <a:pt x="399" y="300"/>
                  </a:lnTo>
                  <a:lnTo>
                    <a:pt x="394" y="298"/>
                  </a:lnTo>
                  <a:lnTo>
                    <a:pt x="389" y="300"/>
                  </a:lnTo>
                  <a:lnTo>
                    <a:pt x="388" y="307"/>
                  </a:lnTo>
                  <a:lnTo>
                    <a:pt x="382" y="311"/>
                  </a:lnTo>
                  <a:lnTo>
                    <a:pt x="384" y="307"/>
                  </a:lnTo>
                  <a:lnTo>
                    <a:pt x="381" y="302"/>
                  </a:lnTo>
                  <a:lnTo>
                    <a:pt x="379" y="307"/>
                  </a:lnTo>
                  <a:lnTo>
                    <a:pt x="380" y="312"/>
                  </a:lnTo>
                  <a:lnTo>
                    <a:pt x="382" y="317"/>
                  </a:lnTo>
                  <a:lnTo>
                    <a:pt x="376" y="319"/>
                  </a:lnTo>
                  <a:lnTo>
                    <a:pt x="380" y="324"/>
                  </a:lnTo>
                  <a:lnTo>
                    <a:pt x="372" y="328"/>
                  </a:lnTo>
                  <a:lnTo>
                    <a:pt x="377" y="333"/>
                  </a:lnTo>
                  <a:lnTo>
                    <a:pt x="375" y="338"/>
                  </a:lnTo>
                  <a:lnTo>
                    <a:pt x="371" y="346"/>
                  </a:lnTo>
                  <a:lnTo>
                    <a:pt x="336" y="350"/>
                  </a:lnTo>
                  <a:lnTo>
                    <a:pt x="335" y="345"/>
                  </a:lnTo>
                  <a:lnTo>
                    <a:pt x="336" y="339"/>
                  </a:lnTo>
                  <a:lnTo>
                    <a:pt x="340" y="334"/>
                  </a:lnTo>
                  <a:lnTo>
                    <a:pt x="345" y="332"/>
                  </a:lnTo>
                  <a:lnTo>
                    <a:pt x="349" y="327"/>
                  </a:lnTo>
                  <a:lnTo>
                    <a:pt x="349" y="322"/>
                  </a:lnTo>
                  <a:lnTo>
                    <a:pt x="347" y="317"/>
                  </a:lnTo>
                  <a:lnTo>
                    <a:pt x="343" y="313"/>
                  </a:lnTo>
                  <a:lnTo>
                    <a:pt x="340" y="311"/>
                  </a:lnTo>
                  <a:lnTo>
                    <a:pt x="229" y="317"/>
                  </a:lnTo>
                  <a:lnTo>
                    <a:pt x="133" y="321"/>
                  </a:lnTo>
                  <a:lnTo>
                    <a:pt x="73" y="323"/>
                  </a:lnTo>
                  <a:lnTo>
                    <a:pt x="72" y="284"/>
                  </a:lnTo>
                  <a:lnTo>
                    <a:pt x="68" y="122"/>
                  </a:lnTo>
                  <a:lnTo>
                    <a:pt x="63" y="118"/>
                  </a:lnTo>
                  <a:lnTo>
                    <a:pt x="59" y="117"/>
                  </a:lnTo>
                  <a:lnTo>
                    <a:pt x="52" y="108"/>
                  </a:lnTo>
                  <a:lnTo>
                    <a:pt x="52" y="103"/>
                  </a:lnTo>
                  <a:lnTo>
                    <a:pt x="45" y="99"/>
                  </a:lnTo>
                  <a:lnTo>
                    <a:pt x="42" y="93"/>
                  </a:lnTo>
                  <a:lnTo>
                    <a:pt x="39" y="88"/>
                  </a:lnTo>
                  <a:lnTo>
                    <a:pt x="45" y="80"/>
                  </a:lnTo>
                  <a:lnTo>
                    <a:pt x="47" y="75"/>
                  </a:lnTo>
                  <a:lnTo>
                    <a:pt x="52" y="75"/>
                  </a:lnTo>
                  <a:lnTo>
                    <a:pt x="53" y="74"/>
                  </a:lnTo>
                  <a:lnTo>
                    <a:pt x="52" y="69"/>
                  </a:lnTo>
                  <a:lnTo>
                    <a:pt x="48" y="64"/>
                  </a:lnTo>
                  <a:lnTo>
                    <a:pt x="44" y="63"/>
                  </a:lnTo>
                  <a:lnTo>
                    <a:pt x="40" y="65"/>
                  </a:lnTo>
                  <a:lnTo>
                    <a:pt x="26" y="55"/>
                  </a:lnTo>
                  <a:lnTo>
                    <a:pt x="20" y="51"/>
                  </a:lnTo>
                  <a:lnTo>
                    <a:pt x="21" y="46"/>
                  </a:lnTo>
                  <a:lnTo>
                    <a:pt x="18" y="41"/>
                  </a:lnTo>
                  <a:lnTo>
                    <a:pt x="16" y="36"/>
                  </a:lnTo>
                  <a:lnTo>
                    <a:pt x="11" y="34"/>
                  </a:lnTo>
                  <a:lnTo>
                    <a:pt x="8" y="29"/>
                  </a:lnTo>
                  <a:lnTo>
                    <a:pt x="4" y="20"/>
                  </a:lnTo>
                  <a:lnTo>
                    <a:pt x="0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980235" y="4083283"/>
              <a:ext cx="536607" cy="492959"/>
            </a:xfrm>
            <a:custGeom>
              <a:avLst/>
              <a:gdLst>
                <a:gd name="T0" fmla="*/ 60 w 302"/>
                <a:gd name="T1" fmla="*/ 10 h 278"/>
                <a:gd name="T2" fmla="*/ 267 w 302"/>
                <a:gd name="T3" fmla="*/ 0 h 278"/>
                <a:gd name="T4" fmla="*/ 274 w 302"/>
                <a:gd name="T5" fmla="*/ 6 h 278"/>
                <a:gd name="T6" fmla="*/ 276 w 302"/>
                <a:gd name="T7" fmla="*/ 16 h 278"/>
                <a:gd name="T8" fmla="*/ 267 w 302"/>
                <a:gd name="T9" fmla="*/ 23 h 278"/>
                <a:gd name="T10" fmla="*/ 262 w 302"/>
                <a:gd name="T11" fmla="*/ 34 h 278"/>
                <a:gd name="T12" fmla="*/ 298 w 302"/>
                <a:gd name="T13" fmla="*/ 35 h 278"/>
                <a:gd name="T14" fmla="*/ 302 w 302"/>
                <a:gd name="T15" fmla="*/ 42 h 278"/>
                <a:gd name="T16" fmla="*/ 299 w 302"/>
                <a:gd name="T17" fmla="*/ 50 h 278"/>
                <a:gd name="T18" fmla="*/ 289 w 302"/>
                <a:gd name="T19" fmla="*/ 56 h 278"/>
                <a:gd name="T20" fmla="*/ 287 w 302"/>
                <a:gd name="T21" fmla="*/ 60 h 278"/>
                <a:gd name="T22" fmla="*/ 287 w 302"/>
                <a:gd name="T23" fmla="*/ 67 h 278"/>
                <a:gd name="T24" fmla="*/ 282 w 302"/>
                <a:gd name="T25" fmla="*/ 73 h 278"/>
                <a:gd name="T26" fmla="*/ 283 w 302"/>
                <a:gd name="T27" fmla="*/ 81 h 278"/>
                <a:gd name="T28" fmla="*/ 276 w 302"/>
                <a:gd name="T29" fmla="*/ 80 h 278"/>
                <a:gd name="T30" fmla="*/ 279 w 302"/>
                <a:gd name="T31" fmla="*/ 84 h 278"/>
                <a:gd name="T32" fmla="*/ 282 w 302"/>
                <a:gd name="T33" fmla="*/ 101 h 278"/>
                <a:gd name="T34" fmla="*/ 276 w 302"/>
                <a:gd name="T35" fmla="*/ 105 h 278"/>
                <a:gd name="T36" fmla="*/ 269 w 302"/>
                <a:gd name="T37" fmla="*/ 113 h 278"/>
                <a:gd name="T38" fmla="*/ 270 w 302"/>
                <a:gd name="T39" fmla="*/ 115 h 278"/>
                <a:gd name="T40" fmla="*/ 267 w 302"/>
                <a:gd name="T41" fmla="*/ 125 h 278"/>
                <a:gd name="T42" fmla="*/ 259 w 302"/>
                <a:gd name="T43" fmla="*/ 124 h 278"/>
                <a:gd name="T44" fmla="*/ 257 w 302"/>
                <a:gd name="T45" fmla="*/ 135 h 278"/>
                <a:gd name="T46" fmla="*/ 255 w 302"/>
                <a:gd name="T47" fmla="*/ 137 h 278"/>
                <a:gd name="T48" fmla="*/ 255 w 302"/>
                <a:gd name="T49" fmla="*/ 142 h 278"/>
                <a:gd name="T50" fmla="*/ 254 w 302"/>
                <a:gd name="T51" fmla="*/ 145 h 278"/>
                <a:gd name="T52" fmla="*/ 254 w 302"/>
                <a:gd name="T53" fmla="*/ 153 h 278"/>
                <a:gd name="T54" fmla="*/ 252 w 302"/>
                <a:gd name="T55" fmla="*/ 163 h 278"/>
                <a:gd name="T56" fmla="*/ 244 w 302"/>
                <a:gd name="T57" fmla="*/ 164 h 278"/>
                <a:gd name="T58" fmla="*/ 240 w 302"/>
                <a:gd name="T59" fmla="*/ 173 h 278"/>
                <a:gd name="T60" fmla="*/ 234 w 302"/>
                <a:gd name="T61" fmla="*/ 174 h 278"/>
                <a:gd name="T62" fmla="*/ 235 w 302"/>
                <a:gd name="T63" fmla="*/ 179 h 278"/>
                <a:gd name="T64" fmla="*/ 238 w 302"/>
                <a:gd name="T65" fmla="*/ 190 h 278"/>
                <a:gd name="T66" fmla="*/ 229 w 302"/>
                <a:gd name="T67" fmla="*/ 197 h 278"/>
                <a:gd name="T68" fmla="*/ 229 w 302"/>
                <a:gd name="T69" fmla="*/ 207 h 278"/>
                <a:gd name="T70" fmla="*/ 223 w 302"/>
                <a:gd name="T71" fmla="*/ 210 h 278"/>
                <a:gd name="T72" fmla="*/ 228 w 302"/>
                <a:gd name="T73" fmla="*/ 215 h 278"/>
                <a:gd name="T74" fmla="*/ 221 w 302"/>
                <a:gd name="T75" fmla="*/ 216 h 278"/>
                <a:gd name="T76" fmla="*/ 223 w 302"/>
                <a:gd name="T77" fmla="*/ 222 h 278"/>
                <a:gd name="T78" fmla="*/ 220 w 302"/>
                <a:gd name="T79" fmla="*/ 231 h 278"/>
                <a:gd name="T80" fmla="*/ 223 w 302"/>
                <a:gd name="T81" fmla="*/ 231 h 278"/>
                <a:gd name="T82" fmla="*/ 220 w 302"/>
                <a:gd name="T83" fmla="*/ 237 h 278"/>
                <a:gd name="T84" fmla="*/ 226 w 302"/>
                <a:gd name="T85" fmla="*/ 239 h 278"/>
                <a:gd name="T86" fmla="*/ 226 w 302"/>
                <a:gd name="T87" fmla="*/ 249 h 278"/>
                <a:gd name="T88" fmla="*/ 229 w 302"/>
                <a:gd name="T89" fmla="*/ 257 h 278"/>
                <a:gd name="T90" fmla="*/ 224 w 302"/>
                <a:gd name="T91" fmla="*/ 259 h 278"/>
                <a:gd name="T92" fmla="*/ 224 w 302"/>
                <a:gd name="T93" fmla="*/ 269 h 278"/>
                <a:gd name="T94" fmla="*/ 43 w 302"/>
                <a:gd name="T95" fmla="*/ 278 h 278"/>
                <a:gd name="T96" fmla="*/ 26 w 302"/>
                <a:gd name="T97" fmla="*/ 234 h 278"/>
                <a:gd name="T98" fmla="*/ 16 w 302"/>
                <a:gd name="T99" fmla="*/ 234 h 278"/>
                <a:gd name="T100" fmla="*/ 14 w 302"/>
                <a:gd name="T101" fmla="*/ 230 h 278"/>
                <a:gd name="T102" fmla="*/ 11 w 302"/>
                <a:gd name="T103" fmla="*/ 7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2" h="278">
                  <a:moveTo>
                    <a:pt x="0" y="12"/>
                  </a:moveTo>
                  <a:lnTo>
                    <a:pt x="60" y="10"/>
                  </a:lnTo>
                  <a:lnTo>
                    <a:pt x="156" y="6"/>
                  </a:lnTo>
                  <a:lnTo>
                    <a:pt x="267" y="0"/>
                  </a:lnTo>
                  <a:lnTo>
                    <a:pt x="270" y="2"/>
                  </a:lnTo>
                  <a:lnTo>
                    <a:pt x="274" y="6"/>
                  </a:lnTo>
                  <a:lnTo>
                    <a:pt x="276" y="11"/>
                  </a:lnTo>
                  <a:lnTo>
                    <a:pt x="276" y="16"/>
                  </a:lnTo>
                  <a:lnTo>
                    <a:pt x="272" y="21"/>
                  </a:lnTo>
                  <a:lnTo>
                    <a:pt x="267" y="23"/>
                  </a:lnTo>
                  <a:lnTo>
                    <a:pt x="263" y="28"/>
                  </a:lnTo>
                  <a:lnTo>
                    <a:pt x="262" y="34"/>
                  </a:lnTo>
                  <a:lnTo>
                    <a:pt x="263" y="39"/>
                  </a:lnTo>
                  <a:lnTo>
                    <a:pt x="298" y="35"/>
                  </a:lnTo>
                  <a:lnTo>
                    <a:pt x="301" y="37"/>
                  </a:lnTo>
                  <a:lnTo>
                    <a:pt x="302" y="42"/>
                  </a:lnTo>
                  <a:lnTo>
                    <a:pt x="296" y="45"/>
                  </a:lnTo>
                  <a:lnTo>
                    <a:pt x="299" y="50"/>
                  </a:lnTo>
                  <a:lnTo>
                    <a:pt x="294" y="54"/>
                  </a:lnTo>
                  <a:lnTo>
                    <a:pt x="289" y="56"/>
                  </a:lnTo>
                  <a:lnTo>
                    <a:pt x="287" y="59"/>
                  </a:lnTo>
                  <a:lnTo>
                    <a:pt x="287" y="60"/>
                  </a:lnTo>
                  <a:lnTo>
                    <a:pt x="291" y="64"/>
                  </a:lnTo>
                  <a:lnTo>
                    <a:pt x="287" y="67"/>
                  </a:lnTo>
                  <a:lnTo>
                    <a:pt x="286" y="70"/>
                  </a:lnTo>
                  <a:lnTo>
                    <a:pt x="282" y="73"/>
                  </a:lnTo>
                  <a:lnTo>
                    <a:pt x="284" y="76"/>
                  </a:lnTo>
                  <a:lnTo>
                    <a:pt x="283" y="81"/>
                  </a:lnTo>
                  <a:lnTo>
                    <a:pt x="281" y="78"/>
                  </a:lnTo>
                  <a:lnTo>
                    <a:pt x="276" y="80"/>
                  </a:lnTo>
                  <a:lnTo>
                    <a:pt x="276" y="85"/>
                  </a:lnTo>
                  <a:lnTo>
                    <a:pt x="279" y="84"/>
                  </a:lnTo>
                  <a:lnTo>
                    <a:pt x="279" y="89"/>
                  </a:lnTo>
                  <a:lnTo>
                    <a:pt x="282" y="101"/>
                  </a:lnTo>
                  <a:lnTo>
                    <a:pt x="281" y="104"/>
                  </a:lnTo>
                  <a:lnTo>
                    <a:pt x="276" y="105"/>
                  </a:lnTo>
                  <a:lnTo>
                    <a:pt x="274" y="110"/>
                  </a:lnTo>
                  <a:lnTo>
                    <a:pt x="269" y="113"/>
                  </a:lnTo>
                  <a:lnTo>
                    <a:pt x="268" y="114"/>
                  </a:lnTo>
                  <a:lnTo>
                    <a:pt x="270" y="115"/>
                  </a:lnTo>
                  <a:lnTo>
                    <a:pt x="272" y="120"/>
                  </a:lnTo>
                  <a:lnTo>
                    <a:pt x="267" y="125"/>
                  </a:lnTo>
                  <a:lnTo>
                    <a:pt x="262" y="128"/>
                  </a:lnTo>
                  <a:lnTo>
                    <a:pt x="259" y="124"/>
                  </a:lnTo>
                  <a:lnTo>
                    <a:pt x="260" y="135"/>
                  </a:lnTo>
                  <a:lnTo>
                    <a:pt x="257" y="135"/>
                  </a:lnTo>
                  <a:lnTo>
                    <a:pt x="255" y="130"/>
                  </a:lnTo>
                  <a:lnTo>
                    <a:pt x="255" y="137"/>
                  </a:lnTo>
                  <a:lnTo>
                    <a:pt x="260" y="140"/>
                  </a:lnTo>
                  <a:lnTo>
                    <a:pt x="255" y="142"/>
                  </a:lnTo>
                  <a:lnTo>
                    <a:pt x="254" y="138"/>
                  </a:lnTo>
                  <a:lnTo>
                    <a:pt x="254" y="145"/>
                  </a:lnTo>
                  <a:lnTo>
                    <a:pt x="257" y="148"/>
                  </a:lnTo>
                  <a:lnTo>
                    <a:pt x="254" y="153"/>
                  </a:lnTo>
                  <a:lnTo>
                    <a:pt x="255" y="157"/>
                  </a:lnTo>
                  <a:lnTo>
                    <a:pt x="252" y="163"/>
                  </a:lnTo>
                  <a:lnTo>
                    <a:pt x="248" y="164"/>
                  </a:lnTo>
                  <a:lnTo>
                    <a:pt x="244" y="164"/>
                  </a:lnTo>
                  <a:lnTo>
                    <a:pt x="244" y="168"/>
                  </a:lnTo>
                  <a:lnTo>
                    <a:pt x="240" y="173"/>
                  </a:lnTo>
                  <a:lnTo>
                    <a:pt x="239" y="176"/>
                  </a:lnTo>
                  <a:lnTo>
                    <a:pt x="234" y="174"/>
                  </a:lnTo>
                  <a:lnTo>
                    <a:pt x="238" y="178"/>
                  </a:lnTo>
                  <a:lnTo>
                    <a:pt x="235" y="179"/>
                  </a:lnTo>
                  <a:lnTo>
                    <a:pt x="235" y="184"/>
                  </a:lnTo>
                  <a:lnTo>
                    <a:pt x="238" y="190"/>
                  </a:lnTo>
                  <a:lnTo>
                    <a:pt x="225" y="195"/>
                  </a:lnTo>
                  <a:lnTo>
                    <a:pt x="229" y="197"/>
                  </a:lnTo>
                  <a:lnTo>
                    <a:pt x="228" y="202"/>
                  </a:lnTo>
                  <a:lnTo>
                    <a:pt x="229" y="207"/>
                  </a:lnTo>
                  <a:lnTo>
                    <a:pt x="228" y="210"/>
                  </a:lnTo>
                  <a:lnTo>
                    <a:pt x="223" y="210"/>
                  </a:lnTo>
                  <a:lnTo>
                    <a:pt x="223" y="213"/>
                  </a:lnTo>
                  <a:lnTo>
                    <a:pt x="228" y="215"/>
                  </a:lnTo>
                  <a:lnTo>
                    <a:pt x="223" y="217"/>
                  </a:lnTo>
                  <a:lnTo>
                    <a:pt x="221" y="216"/>
                  </a:lnTo>
                  <a:lnTo>
                    <a:pt x="219" y="217"/>
                  </a:lnTo>
                  <a:lnTo>
                    <a:pt x="223" y="222"/>
                  </a:lnTo>
                  <a:lnTo>
                    <a:pt x="218" y="226"/>
                  </a:lnTo>
                  <a:lnTo>
                    <a:pt x="220" y="231"/>
                  </a:lnTo>
                  <a:lnTo>
                    <a:pt x="218" y="236"/>
                  </a:lnTo>
                  <a:lnTo>
                    <a:pt x="223" y="231"/>
                  </a:lnTo>
                  <a:lnTo>
                    <a:pt x="225" y="235"/>
                  </a:lnTo>
                  <a:lnTo>
                    <a:pt x="220" y="237"/>
                  </a:lnTo>
                  <a:lnTo>
                    <a:pt x="225" y="240"/>
                  </a:lnTo>
                  <a:lnTo>
                    <a:pt x="226" y="239"/>
                  </a:lnTo>
                  <a:lnTo>
                    <a:pt x="224" y="244"/>
                  </a:lnTo>
                  <a:lnTo>
                    <a:pt x="226" y="249"/>
                  </a:lnTo>
                  <a:lnTo>
                    <a:pt x="228" y="250"/>
                  </a:lnTo>
                  <a:lnTo>
                    <a:pt x="229" y="257"/>
                  </a:lnTo>
                  <a:lnTo>
                    <a:pt x="229" y="259"/>
                  </a:lnTo>
                  <a:lnTo>
                    <a:pt x="224" y="259"/>
                  </a:lnTo>
                  <a:lnTo>
                    <a:pt x="225" y="262"/>
                  </a:lnTo>
                  <a:lnTo>
                    <a:pt x="224" y="269"/>
                  </a:lnTo>
                  <a:lnTo>
                    <a:pt x="122" y="275"/>
                  </a:lnTo>
                  <a:lnTo>
                    <a:pt x="43" y="278"/>
                  </a:lnTo>
                  <a:lnTo>
                    <a:pt x="42" y="236"/>
                  </a:lnTo>
                  <a:lnTo>
                    <a:pt x="26" y="234"/>
                  </a:lnTo>
                  <a:lnTo>
                    <a:pt x="21" y="237"/>
                  </a:lnTo>
                  <a:lnTo>
                    <a:pt x="16" y="234"/>
                  </a:lnTo>
                  <a:lnTo>
                    <a:pt x="16" y="231"/>
                  </a:lnTo>
                  <a:lnTo>
                    <a:pt x="14" y="230"/>
                  </a:lnTo>
                  <a:lnTo>
                    <a:pt x="13" y="96"/>
                  </a:lnTo>
                  <a:lnTo>
                    <a:pt x="11" y="7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285767" y="3247563"/>
              <a:ext cx="428772" cy="758695"/>
            </a:xfrm>
            <a:custGeom>
              <a:avLst/>
              <a:gdLst>
                <a:gd name="T0" fmla="*/ 7 w 241"/>
                <a:gd name="T1" fmla="*/ 169 h 427"/>
                <a:gd name="T2" fmla="*/ 19 w 241"/>
                <a:gd name="T3" fmla="*/ 153 h 427"/>
                <a:gd name="T4" fmla="*/ 22 w 241"/>
                <a:gd name="T5" fmla="*/ 140 h 427"/>
                <a:gd name="T6" fmla="*/ 19 w 241"/>
                <a:gd name="T7" fmla="*/ 111 h 427"/>
                <a:gd name="T8" fmla="*/ 41 w 241"/>
                <a:gd name="T9" fmla="*/ 92 h 427"/>
                <a:gd name="T10" fmla="*/ 59 w 241"/>
                <a:gd name="T11" fmla="*/ 81 h 427"/>
                <a:gd name="T12" fmla="*/ 70 w 241"/>
                <a:gd name="T13" fmla="*/ 47 h 427"/>
                <a:gd name="T14" fmla="*/ 57 w 241"/>
                <a:gd name="T15" fmla="*/ 34 h 427"/>
                <a:gd name="T16" fmla="*/ 42 w 241"/>
                <a:gd name="T17" fmla="*/ 17 h 427"/>
                <a:gd name="T18" fmla="*/ 127 w 241"/>
                <a:gd name="T19" fmla="*/ 7 h 427"/>
                <a:gd name="T20" fmla="*/ 197 w 241"/>
                <a:gd name="T21" fmla="*/ 4 h 427"/>
                <a:gd name="T22" fmla="*/ 203 w 241"/>
                <a:gd name="T23" fmla="*/ 28 h 427"/>
                <a:gd name="T24" fmla="*/ 212 w 241"/>
                <a:gd name="T25" fmla="*/ 46 h 427"/>
                <a:gd name="T26" fmla="*/ 218 w 241"/>
                <a:gd name="T27" fmla="*/ 59 h 427"/>
                <a:gd name="T28" fmla="*/ 232 w 241"/>
                <a:gd name="T29" fmla="*/ 247 h 427"/>
                <a:gd name="T30" fmla="*/ 234 w 241"/>
                <a:gd name="T31" fmla="*/ 263 h 427"/>
                <a:gd name="T32" fmla="*/ 241 w 241"/>
                <a:gd name="T33" fmla="*/ 283 h 427"/>
                <a:gd name="T34" fmla="*/ 233 w 241"/>
                <a:gd name="T35" fmla="*/ 298 h 427"/>
                <a:gd name="T36" fmla="*/ 223 w 241"/>
                <a:gd name="T37" fmla="*/ 319 h 427"/>
                <a:gd name="T38" fmla="*/ 218 w 241"/>
                <a:gd name="T39" fmla="*/ 330 h 427"/>
                <a:gd name="T40" fmla="*/ 215 w 241"/>
                <a:gd name="T41" fmla="*/ 349 h 427"/>
                <a:gd name="T42" fmla="*/ 215 w 241"/>
                <a:gd name="T43" fmla="*/ 360 h 427"/>
                <a:gd name="T44" fmla="*/ 212 w 241"/>
                <a:gd name="T45" fmla="*/ 375 h 427"/>
                <a:gd name="T46" fmla="*/ 203 w 241"/>
                <a:gd name="T47" fmla="*/ 388 h 427"/>
                <a:gd name="T48" fmla="*/ 192 w 241"/>
                <a:gd name="T49" fmla="*/ 398 h 427"/>
                <a:gd name="T50" fmla="*/ 198 w 241"/>
                <a:gd name="T51" fmla="*/ 412 h 427"/>
                <a:gd name="T52" fmla="*/ 185 w 241"/>
                <a:gd name="T53" fmla="*/ 414 h 427"/>
                <a:gd name="T54" fmla="*/ 166 w 241"/>
                <a:gd name="T55" fmla="*/ 408 h 427"/>
                <a:gd name="T56" fmla="*/ 154 w 241"/>
                <a:gd name="T57" fmla="*/ 424 h 427"/>
                <a:gd name="T58" fmla="*/ 145 w 241"/>
                <a:gd name="T59" fmla="*/ 426 h 427"/>
                <a:gd name="T60" fmla="*/ 135 w 241"/>
                <a:gd name="T61" fmla="*/ 402 h 427"/>
                <a:gd name="T62" fmla="*/ 130 w 241"/>
                <a:gd name="T63" fmla="*/ 375 h 427"/>
                <a:gd name="T64" fmla="*/ 116 w 241"/>
                <a:gd name="T65" fmla="*/ 365 h 427"/>
                <a:gd name="T66" fmla="*/ 102 w 241"/>
                <a:gd name="T67" fmla="*/ 356 h 427"/>
                <a:gd name="T68" fmla="*/ 76 w 241"/>
                <a:gd name="T69" fmla="*/ 336 h 427"/>
                <a:gd name="T70" fmla="*/ 78 w 241"/>
                <a:gd name="T71" fmla="*/ 322 h 427"/>
                <a:gd name="T72" fmla="*/ 83 w 241"/>
                <a:gd name="T73" fmla="*/ 298 h 427"/>
                <a:gd name="T74" fmla="*/ 78 w 241"/>
                <a:gd name="T75" fmla="*/ 283 h 427"/>
                <a:gd name="T76" fmla="*/ 66 w 241"/>
                <a:gd name="T77" fmla="*/ 282 h 427"/>
                <a:gd name="T78" fmla="*/ 54 w 241"/>
                <a:gd name="T79" fmla="*/ 283 h 427"/>
                <a:gd name="T80" fmla="*/ 42 w 241"/>
                <a:gd name="T81" fmla="*/ 253 h 427"/>
                <a:gd name="T82" fmla="*/ 22 w 241"/>
                <a:gd name="T83" fmla="*/ 238 h 427"/>
                <a:gd name="T84" fmla="*/ 9 w 241"/>
                <a:gd name="T85" fmla="*/ 223 h 427"/>
                <a:gd name="T86" fmla="*/ 2 w 241"/>
                <a:gd name="T87" fmla="*/ 207 h 427"/>
                <a:gd name="T88" fmla="*/ 2 w 241"/>
                <a:gd name="T89" fmla="*/ 18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1" h="427">
                  <a:moveTo>
                    <a:pt x="3" y="176"/>
                  </a:moveTo>
                  <a:lnTo>
                    <a:pt x="7" y="174"/>
                  </a:lnTo>
                  <a:lnTo>
                    <a:pt x="7" y="169"/>
                  </a:lnTo>
                  <a:lnTo>
                    <a:pt x="4" y="164"/>
                  </a:lnTo>
                  <a:lnTo>
                    <a:pt x="8" y="159"/>
                  </a:lnTo>
                  <a:lnTo>
                    <a:pt x="19" y="153"/>
                  </a:lnTo>
                  <a:lnTo>
                    <a:pt x="20" y="149"/>
                  </a:lnTo>
                  <a:lnTo>
                    <a:pt x="20" y="144"/>
                  </a:lnTo>
                  <a:lnTo>
                    <a:pt x="22" y="140"/>
                  </a:lnTo>
                  <a:lnTo>
                    <a:pt x="28" y="131"/>
                  </a:lnTo>
                  <a:lnTo>
                    <a:pt x="28" y="120"/>
                  </a:lnTo>
                  <a:lnTo>
                    <a:pt x="19" y="111"/>
                  </a:lnTo>
                  <a:lnTo>
                    <a:pt x="20" y="101"/>
                  </a:lnTo>
                  <a:lnTo>
                    <a:pt x="22" y="96"/>
                  </a:lnTo>
                  <a:lnTo>
                    <a:pt x="41" y="92"/>
                  </a:lnTo>
                  <a:lnTo>
                    <a:pt x="46" y="88"/>
                  </a:lnTo>
                  <a:lnTo>
                    <a:pt x="54" y="85"/>
                  </a:lnTo>
                  <a:lnTo>
                    <a:pt x="59" y="81"/>
                  </a:lnTo>
                  <a:lnTo>
                    <a:pt x="61" y="71"/>
                  </a:lnTo>
                  <a:lnTo>
                    <a:pt x="67" y="61"/>
                  </a:lnTo>
                  <a:lnTo>
                    <a:pt x="70" y="47"/>
                  </a:lnTo>
                  <a:lnTo>
                    <a:pt x="67" y="41"/>
                  </a:lnTo>
                  <a:lnTo>
                    <a:pt x="62" y="37"/>
                  </a:lnTo>
                  <a:lnTo>
                    <a:pt x="57" y="34"/>
                  </a:lnTo>
                  <a:lnTo>
                    <a:pt x="52" y="31"/>
                  </a:lnTo>
                  <a:lnTo>
                    <a:pt x="52" y="24"/>
                  </a:lnTo>
                  <a:lnTo>
                    <a:pt x="42" y="17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127" y="7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197" y="4"/>
                  </a:lnTo>
                  <a:lnTo>
                    <a:pt x="197" y="14"/>
                  </a:lnTo>
                  <a:lnTo>
                    <a:pt x="198" y="19"/>
                  </a:lnTo>
                  <a:lnTo>
                    <a:pt x="203" y="28"/>
                  </a:lnTo>
                  <a:lnTo>
                    <a:pt x="207" y="33"/>
                  </a:lnTo>
                  <a:lnTo>
                    <a:pt x="208" y="41"/>
                  </a:lnTo>
                  <a:lnTo>
                    <a:pt x="212" y="46"/>
                  </a:lnTo>
                  <a:lnTo>
                    <a:pt x="213" y="51"/>
                  </a:lnTo>
                  <a:lnTo>
                    <a:pt x="218" y="58"/>
                  </a:lnTo>
                  <a:lnTo>
                    <a:pt x="218" y="59"/>
                  </a:lnTo>
                  <a:lnTo>
                    <a:pt x="234" y="238"/>
                  </a:lnTo>
                  <a:lnTo>
                    <a:pt x="231" y="243"/>
                  </a:lnTo>
                  <a:lnTo>
                    <a:pt x="232" y="247"/>
                  </a:lnTo>
                  <a:lnTo>
                    <a:pt x="229" y="252"/>
                  </a:lnTo>
                  <a:lnTo>
                    <a:pt x="231" y="258"/>
                  </a:lnTo>
                  <a:lnTo>
                    <a:pt x="234" y="263"/>
                  </a:lnTo>
                  <a:lnTo>
                    <a:pt x="238" y="268"/>
                  </a:lnTo>
                  <a:lnTo>
                    <a:pt x="237" y="273"/>
                  </a:lnTo>
                  <a:lnTo>
                    <a:pt x="241" y="283"/>
                  </a:lnTo>
                  <a:lnTo>
                    <a:pt x="239" y="288"/>
                  </a:lnTo>
                  <a:lnTo>
                    <a:pt x="238" y="290"/>
                  </a:lnTo>
                  <a:lnTo>
                    <a:pt x="233" y="298"/>
                  </a:lnTo>
                  <a:lnTo>
                    <a:pt x="232" y="304"/>
                  </a:lnTo>
                  <a:lnTo>
                    <a:pt x="227" y="315"/>
                  </a:lnTo>
                  <a:lnTo>
                    <a:pt x="223" y="319"/>
                  </a:lnTo>
                  <a:lnTo>
                    <a:pt x="218" y="324"/>
                  </a:lnTo>
                  <a:lnTo>
                    <a:pt x="217" y="329"/>
                  </a:lnTo>
                  <a:lnTo>
                    <a:pt x="218" y="330"/>
                  </a:lnTo>
                  <a:lnTo>
                    <a:pt x="217" y="339"/>
                  </a:lnTo>
                  <a:lnTo>
                    <a:pt x="215" y="340"/>
                  </a:lnTo>
                  <a:lnTo>
                    <a:pt x="215" y="349"/>
                  </a:lnTo>
                  <a:lnTo>
                    <a:pt x="213" y="354"/>
                  </a:lnTo>
                  <a:lnTo>
                    <a:pt x="215" y="359"/>
                  </a:lnTo>
                  <a:lnTo>
                    <a:pt x="215" y="360"/>
                  </a:lnTo>
                  <a:lnTo>
                    <a:pt x="214" y="365"/>
                  </a:lnTo>
                  <a:lnTo>
                    <a:pt x="210" y="370"/>
                  </a:lnTo>
                  <a:lnTo>
                    <a:pt x="212" y="375"/>
                  </a:lnTo>
                  <a:lnTo>
                    <a:pt x="215" y="380"/>
                  </a:lnTo>
                  <a:lnTo>
                    <a:pt x="212" y="385"/>
                  </a:lnTo>
                  <a:lnTo>
                    <a:pt x="203" y="388"/>
                  </a:lnTo>
                  <a:lnTo>
                    <a:pt x="198" y="390"/>
                  </a:lnTo>
                  <a:lnTo>
                    <a:pt x="193" y="393"/>
                  </a:lnTo>
                  <a:lnTo>
                    <a:pt x="192" y="398"/>
                  </a:lnTo>
                  <a:lnTo>
                    <a:pt x="193" y="403"/>
                  </a:lnTo>
                  <a:lnTo>
                    <a:pt x="197" y="407"/>
                  </a:lnTo>
                  <a:lnTo>
                    <a:pt x="198" y="412"/>
                  </a:lnTo>
                  <a:lnTo>
                    <a:pt x="194" y="418"/>
                  </a:lnTo>
                  <a:lnTo>
                    <a:pt x="189" y="417"/>
                  </a:lnTo>
                  <a:lnTo>
                    <a:pt x="185" y="414"/>
                  </a:lnTo>
                  <a:lnTo>
                    <a:pt x="175" y="412"/>
                  </a:lnTo>
                  <a:lnTo>
                    <a:pt x="171" y="409"/>
                  </a:lnTo>
                  <a:lnTo>
                    <a:pt x="166" y="408"/>
                  </a:lnTo>
                  <a:lnTo>
                    <a:pt x="161" y="410"/>
                  </a:lnTo>
                  <a:lnTo>
                    <a:pt x="154" y="419"/>
                  </a:lnTo>
                  <a:lnTo>
                    <a:pt x="154" y="424"/>
                  </a:lnTo>
                  <a:lnTo>
                    <a:pt x="158" y="427"/>
                  </a:lnTo>
                  <a:lnTo>
                    <a:pt x="150" y="423"/>
                  </a:lnTo>
                  <a:lnTo>
                    <a:pt x="145" y="426"/>
                  </a:lnTo>
                  <a:lnTo>
                    <a:pt x="137" y="415"/>
                  </a:lnTo>
                  <a:lnTo>
                    <a:pt x="131" y="407"/>
                  </a:lnTo>
                  <a:lnTo>
                    <a:pt x="135" y="402"/>
                  </a:lnTo>
                  <a:lnTo>
                    <a:pt x="136" y="395"/>
                  </a:lnTo>
                  <a:lnTo>
                    <a:pt x="130" y="387"/>
                  </a:lnTo>
                  <a:lnTo>
                    <a:pt x="130" y="375"/>
                  </a:lnTo>
                  <a:lnTo>
                    <a:pt x="124" y="374"/>
                  </a:lnTo>
                  <a:lnTo>
                    <a:pt x="120" y="370"/>
                  </a:lnTo>
                  <a:lnTo>
                    <a:pt x="116" y="365"/>
                  </a:lnTo>
                  <a:lnTo>
                    <a:pt x="109" y="360"/>
                  </a:lnTo>
                  <a:lnTo>
                    <a:pt x="104" y="363"/>
                  </a:lnTo>
                  <a:lnTo>
                    <a:pt x="102" y="356"/>
                  </a:lnTo>
                  <a:lnTo>
                    <a:pt x="100" y="356"/>
                  </a:lnTo>
                  <a:lnTo>
                    <a:pt x="85" y="346"/>
                  </a:lnTo>
                  <a:lnTo>
                    <a:pt x="76" y="336"/>
                  </a:lnTo>
                  <a:lnTo>
                    <a:pt x="75" y="332"/>
                  </a:lnTo>
                  <a:lnTo>
                    <a:pt x="76" y="327"/>
                  </a:lnTo>
                  <a:lnTo>
                    <a:pt x="78" y="322"/>
                  </a:lnTo>
                  <a:lnTo>
                    <a:pt x="81" y="314"/>
                  </a:lnTo>
                  <a:lnTo>
                    <a:pt x="85" y="306"/>
                  </a:lnTo>
                  <a:lnTo>
                    <a:pt x="83" y="298"/>
                  </a:lnTo>
                  <a:lnTo>
                    <a:pt x="87" y="292"/>
                  </a:lnTo>
                  <a:lnTo>
                    <a:pt x="87" y="290"/>
                  </a:lnTo>
                  <a:lnTo>
                    <a:pt x="78" y="283"/>
                  </a:lnTo>
                  <a:lnTo>
                    <a:pt x="73" y="283"/>
                  </a:lnTo>
                  <a:lnTo>
                    <a:pt x="68" y="282"/>
                  </a:lnTo>
                  <a:lnTo>
                    <a:pt x="66" y="282"/>
                  </a:lnTo>
                  <a:lnTo>
                    <a:pt x="63" y="287"/>
                  </a:lnTo>
                  <a:lnTo>
                    <a:pt x="58" y="288"/>
                  </a:lnTo>
                  <a:lnTo>
                    <a:pt x="54" y="283"/>
                  </a:lnTo>
                  <a:lnTo>
                    <a:pt x="48" y="262"/>
                  </a:lnTo>
                  <a:lnTo>
                    <a:pt x="46" y="257"/>
                  </a:lnTo>
                  <a:lnTo>
                    <a:pt x="42" y="253"/>
                  </a:lnTo>
                  <a:lnTo>
                    <a:pt x="29" y="246"/>
                  </a:lnTo>
                  <a:lnTo>
                    <a:pt x="27" y="242"/>
                  </a:lnTo>
                  <a:lnTo>
                    <a:pt x="22" y="238"/>
                  </a:lnTo>
                  <a:lnTo>
                    <a:pt x="18" y="233"/>
                  </a:lnTo>
                  <a:lnTo>
                    <a:pt x="10" y="228"/>
                  </a:lnTo>
                  <a:lnTo>
                    <a:pt x="9" y="223"/>
                  </a:lnTo>
                  <a:lnTo>
                    <a:pt x="7" y="218"/>
                  </a:lnTo>
                  <a:lnTo>
                    <a:pt x="4" y="208"/>
                  </a:lnTo>
                  <a:lnTo>
                    <a:pt x="2" y="207"/>
                  </a:lnTo>
                  <a:lnTo>
                    <a:pt x="0" y="197"/>
                  </a:lnTo>
                  <a:lnTo>
                    <a:pt x="0" y="187"/>
                  </a:lnTo>
                  <a:lnTo>
                    <a:pt x="2" y="181"/>
                  </a:lnTo>
                  <a:lnTo>
                    <a:pt x="3" y="17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456505" y="3961327"/>
              <a:ext cx="910177" cy="323505"/>
            </a:xfrm>
            <a:custGeom>
              <a:avLst/>
              <a:gdLst>
                <a:gd name="T0" fmla="*/ 1 w 512"/>
                <a:gd name="T1" fmla="*/ 181 h 182"/>
                <a:gd name="T2" fmla="*/ 8 w 512"/>
                <a:gd name="T3" fmla="*/ 173 h 182"/>
                <a:gd name="T4" fmla="*/ 14 w 512"/>
                <a:gd name="T5" fmla="*/ 169 h 182"/>
                <a:gd name="T6" fmla="*/ 11 w 512"/>
                <a:gd name="T7" fmla="*/ 152 h 182"/>
                <a:gd name="T8" fmla="*/ 8 w 512"/>
                <a:gd name="T9" fmla="*/ 148 h 182"/>
                <a:gd name="T10" fmla="*/ 15 w 512"/>
                <a:gd name="T11" fmla="*/ 149 h 182"/>
                <a:gd name="T12" fmla="*/ 14 w 512"/>
                <a:gd name="T13" fmla="*/ 141 h 182"/>
                <a:gd name="T14" fmla="*/ 19 w 512"/>
                <a:gd name="T15" fmla="*/ 135 h 182"/>
                <a:gd name="T16" fmla="*/ 19 w 512"/>
                <a:gd name="T17" fmla="*/ 128 h 182"/>
                <a:gd name="T18" fmla="*/ 21 w 512"/>
                <a:gd name="T19" fmla="*/ 124 h 182"/>
                <a:gd name="T20" fmla="*/ 31 w 512"/>
                <a:gd name="T21" fmla="*/ 118 h 182"/>
                <a:gd name="T22" fmla="*/ 34 w 512"/>
                <a:gd name="T23" fmla="*/ 110 h 182"/>
                <a:gd name="T24" fmla="*/ 30 w 512"/>
                <a:gd name="T25" fmla="*/ 103 h 182"/>
                <a:gd name="T26" fmla="*/ 36 w 512"/>
                <a:gd name="T27" fmla="*/ 90 h 182"/>
                <a:gd name="T28" fmla="*/ 39 w 512"/>
                <a:gd name="T29" fmla="*/ 81 h 182"/>
                <a:gd name="T30" fmla="*/ 41 w 512"/>
                <a:gd name="T31" fmla="*/ 74 h 182"/>
                <a:gd name="T32" fmla="*/ 38 w 512"/>
                <a:gd name="T33" fmla="*/ 64 h 182"/>
                <a:gd name="T34" fmla="*/ 41 w 512"/>
                <a:gd name="T35" fmla="*/ 68 h 182"/>
                <a:gd name="T36" fmla="*/ 130 w 512"/>
                <a:gd name="T37" fmla="*/ 56 h 182"/>
                <a:gd name="T38" fmla="*/ 126 w 512"/>
                <a:gd name="T39" fmla="*/ 42 h 182"/>
                <a:gd name="T40" fmla="*/ 142 w 512"/>
                <a:gd name="T41" fmla="*/ 44 h 182"/>
                <a:gd name="T42" fmla="*/ 191 w 512"/>
                <a:gd name="T43" fmla="*/ 39 h 182"/>
                <a:gd name="T44" fmla="*/ 252 w 512"/>
                <a:gd name="T45" fmla="*/ 34 h 182"/>
                <a:gd name="T46" fmla="*/ 298 w 512"/>
                <a:gd name="T47" fmla="*/ 27 h 182"/>
                <a:gd name="T48" fmla="*/ 345 w 512"/>
                <a:gd name="T49" fmla="*/ 25 h 182"/>
                <a:gd name="T50" fmla="*/ 385 w 512"/>
                <a:gd name="T51" fmla="*/ 20 h 182"/>
                <a:gd name="T52" fmla="*/ 410 w 512"/>
                <a:gd name="T53" fmla="*/ 15 h 182"/>
                <a:gd name="T54" fmla="*/ 462 w 512"/>
                <a:gd name="T55" fmla="*/ 8 h 182"/>
                <a:gd name="T56" fmla="*/ 504 w 512"/>
                <a:gd name="T57" fmla="*/ 0 h 182"/>
                <a:gd name="T58" fmla="*/ 509 w 512"/>
                <a:gd name="T59" fmla="*/ 6 h 182"/>
                <a:gd name="T60" fmla="*/ 508 w 512"/>
                <a:gd name="T61" fmla="*/ 20 h 182"/>
                <a:gd name="T62" fmla="*/ 499 w 512"/>
                <a:gd name="T63" fmla="*/ 26 h 182"/>
                <a:gd name="T64" fmla="*/ 491 w 512"/>
                <a:gd name="T65" fmla="*/ 42 h 182"/>
                <a:gd name="T66" fmla="*/ 478 w 512"/>
                <a:gd name="T67" fmla="*/ 42 h 182"/>
                <a:gd name="T68" fmla="*/ 470 w 512"/>
                <a:gd name="T69" fmla="*/ 51 h 182"/>
                <a:gd name="T70" fmla="*/ 463 w 512"/>
                <a:gd name="T71" fmla="*/ 56 h 182"/>
                <a:gd name="T72" fmla="*/ 454 w 512"/>
                <a:gd name="T73" fmla="*/ 54 h 182"/>
                <a:gd name="T74" fmla="*/ 450 w 512"/>
                <a:gd name="T75" fmla="*/ 61 h 182"/>
                <a:gd name="T76" fmla="*/ 444 w 512"/>
                <a:gd name="T77" fmla="*/ 70 h 182"/>
                <a:gd name="T78" fmla="*/ 436 w 512"/>
                <a:gd name="T79" fmla="*/ 74 h 182"/>
                <a:gd name="T80" fmla="*/ 414 w 512"/>
                <a:gd name="T81" fmla="*/ 94 h 182"/>
                <a:gd name="T82" fmla="*/ 399 w 512"/>
                <a:gd name="T83" fmla="*/ 96 h 182"/>
                <a:gd name="T84" fmla="*/ 385 w 512"/>
                <a:gd name="T85" fmla="*/ 108 h 182"/>
                <a:gd name="T86" fmla="*/ 382 w 512"/>
                <a:gd name="T87" fmla="*/ 119 h 182"/>
                <a:gd name="T88" fmla="*/ 369 w 512"/>
                <a:gd name="T89" fmla="*/ 127 h 182"/>
                <a:gd name="T90" fmla="*/ 343 w 512"/>
                <a:gd name="T91" fmla="*/ 148 h 182"/>
                <a:gd name="T92" fmla="*/ 220 w 512"/>
                <a:gd name="T93" fmla="*/ 163 h 182"/>
                <a:gd name="T94" fmla="*/ 131 w 512"/>
                <a:gd name="T95" fmla="*/ 172 h 182"/>
                <a:gd name="T96" fmla="*/ 86 w 512"/>
                <a:gd name="T97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182">
                  <a:moveTo>
                    <a:pt x="0" y="182"/>
                  </a:moveTo>
                  <a:lnTo>
                    <a:pt x="1" y="181"/>
                  </a:lnTo>
                  <a:lnTo>
                    <a:pt x="6" y="178"/>
                  </a:lnTo>
                  <a:lnTo>
                    <a:pt x="8" y="173"/>
                  </a:lnTo>
                  <a:lnTo>
                    <a:pt x="13" y="172"/>
                  </a:lnTo>
                  <a:lnTo>
                    <a:pt x="14" y="169"/>
                  </a:lnTo>
                  <a:lnTo>
                    <a:pt x="11" y="157"/>
                  </a:lnTo>
                  <a:lnTo>
                    <a:pt x="11" y="152"/>
                  </a:lnTo>
                  <a:lnTo>
                    <a:pt x="8" y="153"/>
                  </a:lnTo>
                  <a:lnTo>
                    <a:pt x="8" y="148"/>
                  </a:lnTo>
                  <a:lnTo>
                    <a:pt x="13" y="146"/>
                  </a:lnTo>
                  <a:lnTo>
                    <a:pt x="15" y="149"/>
                  </a:lnTo>
                  <a:lnTo>
                    <a:pt x="16" y="144"/>
                  </a:lnTo>
                  <a:lnTo>
                    <a:pt x="14" y="141"/>
                  </a:lnTo>
                  <a:lnTo>
                    <a:pt x="18" y="138"/>
                  </a:lnTo>
                  <a:lnTo>
                    <a:pt x="19" y="135"/>
                  </a:lnTo>
                  <a:lnTo>
                    <a:pt x="23" y="132"/>
                  </a:lnTo>
                  <a:lnTo>
                    <a:pt x="19" y="128"/>
                  </a:lnTo>
                  <a:lnTo>
                    <a:pt x="19" y="127"/>
                  </a:lnTo>
                  <a:lnTo>
                    <a:pt x="21" y="124"/>
                  </a:lnTo>
                  <a:lnTo>
                    <a:pt x="26" y="122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34" y="110"/>
                  </a:lnTo>
                  <a:lnTo>
                    <a:pt x="33" y="105"/>
                  </a:lnTo>
                  <a:lnTo>
                    <a:pt x="30" y="103"/>
                  </a:lnTo>
                  <a:lnTo>
                    <a:pt x="34" y="95"/>
                  </a:lnTo>
                  <a:lnTo>
                    <a:pt x="36" y="90"/>
                  </a:lnTo>
                  <a:lnTo>
                    <a:pt x="31" y="85"/>
                  </a:lnTo>
                  <a:lnTo>
                    <a:pt x="39" y="81"/>
                  </a:lnTo>
                  <a:lnTo>
                    <a:pt x="35" y="76"/>
                  </a:lnTo>
                  <a:lnTo>
                    <a:pt x="41" y="74"/>
                  </a:lnTo>
                  <a:lnTo>
                    <a:pt x="39" y="69"/>
                  </a:lnTo>
                  <a:lnTo>
                    <a:pt x="38" y="64"/>
                  </a:lnTo>
                  <a:lnTo>
                    <a:pt x="43" y="64"/>
                  </a:lnTo>
                  <a:lnTo>
                    <a:pt x="41" y="68"/>
                  </a:lnTo>
                  <a:lnTo>
                    <a:pt x="47" y="64"/>
                  </a:lnTo>
                  <a:lnTo>
                    <a:pt x="130" y="56"/>
                  </a:lnTo>
                  <a:lnTo>
                    <a:pt x="130" y="51"/>
                  </a:lnTo>
                  <a:lnTo>
                    <a:pt x="126" y="42"/>
                  </a:lnTo>
                  <a:lnTo>
                    <a:pt x="136" y="42"/>
                  </a:lnTo>
                  <a:lnTo>
                    <a:pt x="142" y="44"/>
                  </a:lnTo>
                  <a:lnTo>
                    <a:pt x="167" y="41"/>
                  </a:lnTo>
                  <a:lnTo>
                    <a:pt x="191" y="39"/>
                  </a:lnTo>
                  <a:lnTo>
                    <a:pt x="223" y="35"/>
                  </a:lnTo>
                  <a:lnTo>
                    <a:pt x="252" y="34"/>
                  </a:lnTo>
                  <a:lnTo>
                    <a:pt x="282" y="30"/>
                  </a:lnTo>
                  <a:lnTo>
                    <a:pt x="298" y="27"/>
                  </a:lnTo>
                  <a:lnTo>
                    <a:pt x="325" y="26"/>
                  </a:lnTo>
                  <a:lnTo>
                    <a:pt x="345" y="25"/>
                  </a:lnTo>
                  <a:lnTo>
                    <a:pt x="364" y="21"/>
                  </a:lnTo>
                  <a:lnTo>
                    <a:pt x="385" y="20"/>
                  </a:lnTo>
                  <a:lnTo>
                    <a:pt x="391" y="17"/>
                  </a:lnTo>
                  <a:lnTo>
                    <a:pt x="410" y="15"/>
                  </a:lnTo>
                  <a:lnTo>
                    <a:pt x="420" y="15"/>
                  </a:lnTo>
                  <a:lnTo>
                    <a:pt x="462" y="8"/>
                  </a:lnTo>
                  <a:lnTo>
                    <a:pt x="486" y="5"/>
                  </a:lnTo>
                  <a:lnTo>
                    <a:pt x="504" y="0"/>
                  </a:lnTo>
                  <a:lnTo>
                    <a:pt x="512" y="0"/>
                  </a:lnTo>
                  <a:lnTo>
                    <a:pt x="509" y="6"/>
                  </a:lnTo>
                  <a:lnTo>
                    <a:pt x="509" y="11"/>
                  </a:lnTo>
                  <a:lnTo>
                    <a:pt x="508" y="20"/>
                  </a:lnTo>
                  <a:lnTo>
                    <a:pt x="503" y="22"/>
                  </a:lnTo>
                  <a:lnTo>
                    <a:pt x="499" y="26"/>
                  </a:lnTo>
                  <a:lnTo>
                    <a:pt x="496" y="37"/>
                  </a:lnTo>
                  <a:lnTo>
                    <a:pt x="491" y="42"/>
                  </a:lnTo>
                  <a:lnTo>
                    <a:pt x="487" y="39"/>
                  </a:lnTo>
                  <a:lnTo>
                    <a:pt x="478" y="42"/>
                  </a:lnTo>
                  <a:lnTo>
                    <a:pt x="473" y="46"/>
                  </a:lnTo>
                  <a:lnTo>
                    <a:pt x="470" y="51"/>
                  </a:lnTo>
                  <a:lnTo>
                    <a:pt x="467" y="56"/>
                  </a:lnTo>
                  <a:lnTo>
                    <a:pt x="463" y="56"/>
                  </a:lnTo>
                  <a:lnTo>
                    <a:pt x="458" y="51"/>
                  </a:lnTo>
                  <a:lnTo>
                    <a:pt x="454" y="54"/>
                  </a:lnTo>
                  <a:lnTo>
                    <a:pt x="452" y="56"/>
                  </a:lnTo>
                  <a:lnTo>
                    <a:pt x="450" y="61"/>
                  </a:lnTo>
                  <a:lnTo>
                    <a:pt x="445" y="60"/>
                  </a:lnTo>
                  <a:lnTo>
                    <a:pt x="444" y="70"/>
                  </a:lnTo>
                  <a:lnTo>
                    <a:pt x="442" y="74"/>
                  </a:lnTo>
                  <a:lnTo>
                    <a:pt x="436" y="74"/>
                  </a:lnTo>
                  <a:lnTo>
                    <a:pt x="426" y="81"/>
                  </a:lnTo>
                  <a:lnTo>
                    <a:pt x="414" y="94"/>
                  </a:lnTo>
                  <a:lnTo>
                    <a:pt x="409" y="96"/>
                  </a:lnTo>
                  <a:lnTo>
                    <a:pt x="399" y="96"/>
                  </a:lnTo>
                  <a:lnTo>
                    <a:pt x="390" y="103"/>
                  </a:lnTo>
                  <a:lnTo>
                    <a:pt x="385" y="108"/>
                  </a:lnTo>
                  <a:lnTo>
                    <a:pt x="384" y="113"/>
                  </a:lnTo>
                  <a:lnTo>
                    <a:pt x="382" y="119"/>
                  </a:lnTo>
                  <a:lnTo>
                    <a:pt x="379" y="124"/>
                  </a:lnTo>
                  <a:lnTo>
                    <a:pt x="369" y="127"/>
                  </a:lnTo>
                  <a:lnTo>
                    <a:pt x="369" y="146"/>
                  </a:lnTo>
                  <a:lnTo>
                    <a:pt x="343" y="148"/>
                  </a:lnTo>
                  <a:lnTo>
                    <a:pt x="289" y="156"/>
                  </a:lnTo>
                  <a:lnTo>
                    <a:pt x="220" y="163"/>
                  </a:lnTo>
                  <a:lnTo>
                    <a:pt x="131" y="169"/>
                  </a:lnTo>
                  <a:lnTo>
                    <a:pt x="131" y="172"/>
                  </a:lnTo>
                  <a:lnTo>
                    <a:pt x="131" y="172"/>
                  </a:lnTo>
                  <a:lnTo>
                    <a:pt x="86" y="176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456505" y="3961327"/>
              <a:ext cx="910177" cy="323505"/>
            </a:xfrm>
            <a:custGeom>
              <a:avLst/>
              <a:gdLst>
                <a:gd name="T0" fmla="*/ 1 w 512"/>
                <a:gd name="T1" fmla="*/ 181 h 182"/>
                <a:gd name="T2" fmla="*/ 8 w 512"/>
                <a:gd name="T3" fmla="*/ 173 h 182"/>
                <a:gd name="T4" fmla="*/ 14 w 512"/>
                <a:gd name="T5" fmla="*/ 169 h 182"/>
                <a:gd name="T6" fmla="*/ 11 w 512"/>
                <a:gd name="T7" fmla="*/ 152 h 182"/>
                <a:gd name="T8" fmla="*/ 8 w 512"/>
                <a:gd name="T9" fmla="*/ 148 h 182"/>
                <a:gd name="T10" fmla="*/ 15 w 512"/>
                <a:gd name="T11" fmla="*/ 149 h 182"/>
                <a:gd name="T12" fmla="*/ 14 w 512"/>
                <a:gd name="T13" fmla="*/ 141 h 182"/>
                <a:gd name="T14" fmla="*/ 19 w 512"/>
                <a:gd name="T15" fmla="*/ 135 h 182"/>
                <a:gd name="T16" fmla="*/ 19 w 512"/>
                <a:gd name="T17" fmla="*/ 128 h 182"/>
                <a:gd name="T18" fmla="*/ 21 w 512"/>
                <a:gd name="T19" fmla="*/ 124 h 182"/>
                <a:gd name="T20" fmla="*/ 31 w 512"/>
                <a:gd name="T21" fmla="*/ 118 h 182"/>
                <a:gd name="T22" fmla="*/ 34 w 512"/>
                <a:gd name="T23" fmla="*/ 110 h 182"/>
                <a:gd name="T24" fmla="*/ 30 w 512"/>
                <a:gd name="T25" fmla="*/ 103 h 182"/>
                <a:gd name="T26" fmla="*/ 36 w 512"/>
                <a:gd name="T27" fmla="*/ 90 h 182"/>
                <a:gd name="T28" fmla="*/ 39 w 512"/>
                <a:gd name="T29" fmla="*/ 81 h 182"/>
                <a:gd name="T30" fmla="*/ 41 w 512"/>
                <a:gd name="T31" fmla="*/ 74 h 182"/>
                <a:gd name="T32" fmla="*/ 38 w 512"/>
                <a:gd name="T33" fmla="*/ 64 h 182"/>
                <a:gd name="T34" fmla="*/ 41 w 512"/>
                <a:gd name="T35" fmla="*/ 68 h 182"/>
                <a:gd name="T36" fmla="*/ 130 w 512"/>
                <a:gd name="T37" fmla="*/ 56 h 182"/>
                <a:gd name="T38" fmla="*/ 126 w 512"/>
                <a:gd name="T39" fmla="*/ 42 h 182"/>
                <a:gd name="T40" fmla="*/ 142 w 512"/>
                <a:gd name="T41" fmla="*/ 44 h 182"/>
                <a:gd name="T42" fmla="*/ 191 w 512"/>
                <a:gd name="T43" fmla="*/ 39 h 182"/>
                <a:gd name="T44" fmla="*/ 252 w 512"/>
                <a:gd name="T45" fmla="*/ 34 h 182"/>
                <a:gd name="T46" fmla="*/ 298 w 512"/>
                <a:gd name="T47" fmla="*/ 27 h 182"/>
                <a:gd name="T48" fmla="*/ 345 w 512"/>
                <a:gd name="T49" fmla="*/ 25 h 182"/>
                <a:gd name="T50" fmla="*/ 385 w 512"/>
                <a:gd name="T51" fmla="*/ 20 h 182"/>
                <a:gd name="T52" fmla="*/ 410 w 512"/>
                <a:gd name="T53" fmla="*/ 15 h 182"/>
                <a:gd name="T54" fmla="*/ 462 w 512"/>
                <a:gd name="T55" fmla="*/ 8 h 182"/>
                <a:gd name="T56" fmla="*/ 504 w 512"/>
                <a:gd name="T57" fmla="*/ 0 h 182"/>
                <a:gd name="T58" fmla="*/ 509 w 512"/>
                <a:gd name="T59" fmla="*/ 6 h 182"/>
                <a:gd name="T60" fmla="*/ 508 w 512"/>
                <a:gd name="T61" fmla="*/ 20 h 182"/>
                <a:gd name="T62" fmla="*/ 499 w 512"/>
                <a:gd name="T63" fmla="*/ 26 h 182"/>
                <a:gd name="T64" fmla="*/ 491 w 512"/>
                <a:gd name="T65" fmla="*/ 42 h 182"/>
                <a:gd name="T66" fmla="*/ 478 w 512"/>
                <a:gd name="T67" fmla="*/ 42 h 182"/>
                <a:gd name="T68" fmla="*/ 470 w 512"/>
                <a:gd name="T69" fmla="*/ 51 h 182"/>
                <a:gd name="T70" fmla="*/ 463 w 512"/>
                <a:gd name="T71" fmla="*/ 56 h 182"/>
                <a:gd name="T72" fmla="*/ 454 w 512"/>
                <a:gd name="T73" fmla="*/ 54 h 182"/>
                <a:gd name="T74" fmla="*/ 450 w 512"/>
                <a:gd name="T75" fmla="*/ 61 h 182"/>
                <a:gd name="T76" fmla="*/ 444 w 512"/>
                <a:gd name="T77" fmla="*/ 70 h 182"/>
                <a:gd name="T78" fmla="*/ 436 w 512"/>
                <a:gd name="T79" fmla="*/ 74 h 182"/>
                <a:gd name="T80" fmla="*/ 414 w 512"/>
                <a:gd name="T81" fmla="*/ 94 h 182"/>
                <a:gd name="T82" fmla="*/ 399 w 512"/>
                <a:gd name="T83" fmla="*/ 96 h 182"/>
                <a:gd name="T84" fmla="*/ 385 w 512"/>
                <a:gd name="T85" fmla="*/ 108 h 182"/>
                <a:gd name="T86" fmla="*/ 382 w 512"/>
                <a:gd name="T87" fmla="*/ 119 h 182"/>
                <a:gd name="T88" fmla="*/ 369 w 512"/>
                <a:gd name="T89" fmla="*/ 127 h 182"/>
                <a:gd name="T90" fmla="*/ 343 w 512"/>
                <a:gd name="T91" fmla="*/ 148 h 182"/>
                <a:gd name="T92" fmla="*/ 220 w 512"/>
                <a:gd name="T93" fmla="*/ 163 h 182"/>
                <a:gd name="T94" fmla="*/ 131 w 512"/>
                <a:gd name="T95" fmla="*/ 172 h 182"/>
                <a:gd name="T96" fmla="*/ 86 w 512"/>
                <a:gd name="T97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182">
                  <a:moveTo>
                    <a:pt x="0" y="182"/>
                  </a:moveTo>
                  <a:lnTo>
                    <a:pt x="1" y="181"/>
                  </a:lnTo>
                  <a:lnTo>
                    <a:pt x="6" y="178"/>
                  </a:lnTo>
                  <a:lnTo>
                    <a:pt x="8" y="173"/>
                  </a:lnTo>
                  <a:lnTo>
                    <a:pt x="13" y="172"/>
                  </a:lnTo>
                  <a:lnTo>
                    <a:pt x="14" y="169"/>
                  </a:lnTo>
                  <a:lnTo>
                    <a:pt x="11" y="157"/>
                  </a:lnTo>
                  <a:lnTo>
                    <a:pt x="11" y="152"/>
                  </a:lnTo>
                  <a:lnTo>
                    <a:pt x="8" y="153"/>
                  </a:lnTo>
                  <a:lnTo>
                    <a:pt x="8" y="148"/>
                  </a:lnTo>
                  <a:lnTo>
                    <a:pt x="13" y="146"/>
                  </a:lnTo>
                  <a:lnTo>
                    <a:pt x="15" y="149"/>
                  </a:lnTo>
                  <a:lnTo>
                    <a:pt x="16" y="144"/>
                  </a:lnTo>
                  <a:lnTo>
                    <a:pt x="14" y="141"/>
                  </a:lnTo>
                  <a:lnTo>
                    <a:pt x="18" y="138"/>
                  </a:lnTo>
                  <a:lnTo>
                    <a:pt x="19" y="135"/>
                  </a:lnTo>
                  <a:lnTo>
                    <a:pt x="23" y="132"/>
                  </a:lnTo>
                  <a:lnTo>
                    <a:pt x="19" y="128"/>
                  </a:lnTo>
                  <a:lnTo>
                    <a:pt x="19" y="127"/>
                  </a:lnTo>
                  <a:lnTo>
                    <a:pt x="21" y="124"/>
                  </a:lnTo>
                  <a:lnTo>
                    <a:pt x="26" y="122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34" y="110"/>
                  </a:lnTo>
                  <a:lnTo>
                    <a:pt x="33" y="105"/>
                  </a:lnTo>
                  <a:lnTo>
                    <a:pt x="30" y="103"/>
                  </a:lnTo>
                  <a:lnTo>
                    <a:pt x="34" y="95"/>
                  </a:lnTo>
                  <a:lnTo>
                    <a:pt x="36" y="90"/>
                  </a:lnTo>
                  <a:lnTo>
                    <a:pt x="31" y="85"/>
                  </a:lnTo>
                  <a:lnTo>
                    <a:pt x="39" y="81"/>
                  </a:lnTo>
                  <a:lnTo>
                    <a:pt x="35" y="76"/>
                  </a:lnTo>
                  <a:lnTo>
                    <a:pt x="41" y="74"/>
                  </a:lnTo>
                  <a:lnTo>
                    <a:pt x="39" y="69"/>
                  </a:lnTo>
                  <a:lnTo>
                    <a:pt x="38" y="64"/>
                  </a:lnTo>
                  <a:lnTo>
                    <a:pt x="43" y="64"/>
                  </a:lnTo>
                  <a:lnTo>
                    <a:pt x="41" y="68"/>
                  </a:lnTo>
                  <a:lnTo>
                    <a:pt x="47" y="64"/>
                  </a:lnTo>
                  <a:lnTo>
                    <a:pt x="130" y="56"/>
                  </a:lnTo>
                  <a:lnTo>
                    <a:pt x="130" y="51"/>
                  </a:lnTo>
                  <a:lnTo>
                    <a:pt x="126" y="42"/>
                  </a:lnTo>
                  <a:lnTo>
                    <a:pt x="136" y="42"/>
                  </a:lnTo>
                  <a:lnTo>
                    <a:pt x="142" y="44"/>
                  </a:lnTo>
                  <a:lnTo>
                    <a:pt x="167" y="41"/>
                  </a:lnTo>
                  <a:lnTo>
                    <a:pt x="191" y="39"/>
                  </a:lnTo>
                  <a:lnTo>
                    <a:pt x="223" y="35"/>
                  </a:lnTo>
                  <a:lnTo>
                    <a:pt x="252" y="34"/>
                  </a:lnTo>
                  <a:lnTo>
                    <a:pt x="282" y="30"/>
                  </a:lnTo>
                  <a:lnTo>
                    <a:pt x="298" y="27"/>
                  </a:lnTo>
                  <a:lnTo>
                    <a:pt x="325" y="26"/>
                  </a:lnTo>
                  <a:lnTo>
                    <a:pt x="345" y="25"/>
                  </a:lnTo>
                  <a:lnTo>
                    <a:pt x="364" y="21"/>
                  </a:lnTo>
                  <a:lnTo>
                    <a:pt x="385" y="20"/>
                  </a:lnTo>
                  <a:lnTo>
                    <a:pt x="391" y="17"/>
                  </a:lnTo>
                  <a:lnTo>
                    <a:pt x="410" y="15"/>
                  </a:lnTo>
                  <a:lnTo>
                    <a:pt x="420" y="15"/>
                  </a:lnTo>
                  <a:lnTo>
                    <a:pt x="462" y="8"/>
                  </a:lnTo>
                  <a:lnTo>
                    <a:pt x="486" y="5"/>
                  </a:lnTo>
                  <a:lnTo>
                    <a:pt x="504" y="0"/>
                  </a:lnTo>
                  <a:lnTo>
                    <a:pt x="512" y="0"/>
                  </a:lnTo>
                  <a:lnTo>
                    <a:pt x="509" y="6"/>
                  </a:lnTo>
                  <a:lnTo>
                    <a:pt x="509" y="11"/>
                  </a:lnTo>
                  <a:lnTo>
                    <a:pt x="508" y="20"/>
                  </a:lnTo>
                  <a:lnTo>
                    <a:pt x="503" y="22"/>
                  </a:lnTo>
                  <a:lnTo>
                    <a:pt x="499" y="26"/>
                  </a:lnTo>
                  <a:lnTo>
                    <a:pt x="496" y="37"/>
                  </a:lnTo>
                  <a:lnTo>
                    <a:pt x="491" y="42"/>
                  </a:lnTo>
                  <a:lnTo>
                    <a:pt x="487" y="39"/>
                  </a:lnTo>
                  <a:lnTo>
                    <a:pt x="478" y="42"/>
                  </a:lnTo>
                  <a:lnTo>
                    <a:pt x="473" y="46"/>
                  </a:lnTo>
                  <a:lnTo>
                    <a:pt x="470" y="51"/>
                  </a:lnTo>
                  <a:lnTo>
                    <a:pt x="467" y="56"/>
                  </a:lnTo>
                  <a:lnTo>
                    <a:pt x="463" y="56"/>
                  </a:lnTo>
                  <a:lnTo>
                    <a:pt x="458" y="51"/>
                  </a:lnTo>
                  <a:lnTo>
                    <a:pt x="454" y="54"/>
                  </a:lnTo>
                  <a:lnTo>
                    <a:pt x="452" y="56"/>
                  </a:lnTo>
                  <a:lnTo>
                    <a:pt x="450" y="61"/>
                  </a:lnTo>
                  <a:lnTo>
                    <a:pt x="445" y="60"/>
                  </a:lnTo>
                  <a:lnTo>
                    <a:pt x="444" y="70"/>
                  </a:lnTo>
                  <a:lnTo>
                    <a:pt x="442" y="74"/>
                  </a:lnTo>
                  <a:lnTo>
                    <a:pt x="436" y="74"/>
                  </a:lnTo>
                  <a:lnTo>
                    <a:pt x="426" y="81"/>
                  </a:lnTo>
                  <a:lnTo>
                    <a:pt x="414" y="94"/>
                  </a:lnTo>
                  <a:lnTo>
                    <a:pt x="409" y="96"/>
                  </a:lnTo>
                  <a:lnTo>
                    <a:pt x="399" y="96"/>
                  </a:lnTo>
                  <a:lnTo>
                    <a:pt x="390" y="103"/>
                  </a:lnTo>
                  <a:lnTo>
                    <a:pt x="385" y="108"/>
                  </a:lnTo>
                  <a:lnTo>
                    <a:pt x="384" y="113"/>
                  </a:lnTo>
                  <a:lnTo>
                    <a:pt x="382" y="119"/>
                  </a:lnTo>
                  <a:lnTo>
                    <a:pt x="379" y="124"/>
                  </a:lnTo>
                  <a:lnTo>
                    <a:pt x="369" y="127"/>
                  </a:lnTo>
                  <a:lnTo>
                    <a:pt x="369" y="146"/>
                  </a:lnTo>
                  <a:lnTo>
                    <a:pt x="343" y="148"/>
                  </a:lnTo>
                  <a:lnTo>
                    <a:pt x="289" y="156"/>
                  </a:lnTo>
                  <a:lnTo>
                    <a:pt x="220" y="163"/>
                  </a:lnTo>
                  <a:lnTo>
                    <a:pt x="131" y="169"/>
                  </a:lnTo>
                  <a:lnTo>
                    <a:pt x="131" y="172"/>
                  </a:lnTo>
                  <a:lnTo>
                    <a:pt x="131" y="172"/>
                  </a:lnTo>
                  <a:lnTo>
                    <a:pt x="86" y="176"/>
                  </a:lnTo>
                  <a:lnTo>
                    <a:pt x="0" y="182"/>
                  </a:lnTo>
                </a:path>
              </a:pathLst>
            </a:custGeom>
            <a:solidFill>
              <a:schemeClr val="accent3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539949" y="3667349"/>
              <a:ext cx="772816" cy="408232"/>
            </a:xfrm>
            <a:custGeom>
              <a:avLst/>
              <a:gdLst>
                <a:gd name="T0" fmla="*/ 6 w 435"/>
                <a:gd name="T1" fmla="*/ 221 h 230"/>
                <a:gd name="T2" fmla="*/ 11 w 435"/>
                <a:gd name="T3" fmla="*/ 211 h 230"/>
                <a:gd name="T4" fmla="*/ 15 w 435"/>
                <a:gd name="T5" fmla="*/ 196 h 230"/>
                <a:gd name="T6" fmla="*/ 11 w 435"/>
                <a:gd name="T7" fmla="*/ 183 h 230"/>
                <a:gd name="T8" fmla="*/ 28 w 435"/>
                <a:gd name="T9" fmla="*/ 173 h 230"/>
                <a:gd name="T10" fmla="*/ 46 w 435"/>
                <a:gd name="T11" fmla="*/ 181 h 230"/>
                <a:gd name="T12" fmla="*/ 54 w 435"/>
                <a:gd name="T13" fmla="*/ 171 h 230"/>
                <a:gd name="T14" fmla="*/ 50 w 435"/>
                <a:gd name="T15" fmla="*/ 157 h 230"/>
                <a:gd name="T16" fmla="*/ 69 w 435"/>
                <a:gd name="T17" fmla="*/ 149 h 230"/>
                <a:gd name="T18" fmla="*/ 67 w 435"/>
                <a:gd name="T19" fmla="*/ 134 h 230"/>
                <a:gd name="T20" fmla="*/ 72 w 435"/>
                <a:gd name="T21" fmla="*/ 123 h 230"/>
                <a:gd name="T22" fmla="*/ 79 w 435"/>
                <a:gd name="T23" fmla="*/ 114 h 230"/>
                <a:gd name="T24" fmla="*/ 95 w 435"/>
                <a:gd name="T25" fmla="*/ 118 h 230"/>
                <a:gd name="T26" fmla="*/ 104 w 435"/>
                <a:gd name="T27" fmla="*/ 112 h 230"/>
                <a:gd name="T28" fmla="*/ 129 w 435"/>
                <a:gd name="T29" fmla="*/ 118 h 230"/>
                <a:gd name="T30" fmla="*/ 135 w 435"/>
                <a:gd name="T31" fmla="*/ 107 h 230"/>
                <a:gd name="T32" fmla="*/ 148 w 435"/>
                <a:gd name="T33" fmla="*/ 107 h 230"/>
                <a:gd name="T34" fmla="*/ 158 w 435"/>
                <a:gd name="T35" fmla="*/ 105 h 230"/>
                <a:gd name="T36" fmla="*/ 166 w 435"/>
                <a:gd name="T37" fmla="*/ 91 h 230"/>
                <a:gd name="T38" fmla="*/ 173 w 435"/>
                <a:gd name="T39" fmla="*/ 85 h 230"/>
                <a:gd name="T40" fmla="*/ 192 w 435"/>
                <a:gd name="T41" fmla="*/ 95 h 230"/>
                <a:gd name="T42" fmla="*/ 197 w 435"/>
                <a:gd name="T43" fmla="*/ 83 h 230"/>
                <a:gd name="T44" fmla="*/ 210 w 435"/>
                <a:gd name="T45" fmla="*/ 69 h 230"/>
                <a:gd name="T46" fmla="*/ 220 w 435"/>
                <a:gd name="T47" fmla="*/ 51 h 230"/>
                <a:gd name="T48" fmla="*/ 220 w 435"/>
                <a:gd name="T49" fmla="*/ 36 h 230"/>
                <a:gd name="T50" fmla="*/ 235 w 435"/>
                <a:gd name="T51" fmla="*/ 37 h 230"/>
                <a:gd name="T52" fmla="*/ 255 w 435"/>
                <a:gd name="T53" fmla="*/ 22 h 230"/>
                <a:gd name="T54" fmla="*/ 249 w 435"/>
                <a:gd name="T55" fmla="*/ 6 h 230"/>
                <a:gd name="T56" fmla="*/ 262 w 435"/>
                <a:gd name="T57" fmla="*/ 3 h 230"/>
                <a:gd name="T58" fmla="*/ 285 w 435"/>
                <a:gd name="T59" fmla="*/ 11 h 230"/>
                <a:gd name="T60" fmla="*/ 308 w 435"/>
                <a:gd name="T61" fmla="*/ 21 h 230"/>
                <a:gd name="T62" fmla="*/ 325 w 435"/>
                <a:gd name="T63" fmla="*/ 30 h 230"/>
                <a:gd name="T64" fmla="*/ 339 w 435"/>
                <a:gd name="T65" fmla="*/ 25 h 230"/>
                <a:gd name="T66" fmla="*/ 353 w 435"/>
                <a:gd name="T67" fmla="*/ 27 h 230"/>
                <a:gd name="T68" fmla="*/ 367 w 435"/>
                <a:gd name="T69" fmla="*/ 15 h 230"/>
                <a:gd name="T70" fmla="*/ 379 w 435"/>
                <a:gd name="T71" fmla="*/ 29 h 230"/>
                <a:gd name="T72" fmla="*/ 388 w 435"/>
                <a:gd name="T73" fmla="*/ 40 h 230"/>
                <a:gd name="T74" fmla="*/ 388 w 435"/>
                <a:gd name="T75" fmla="*/ 57 h 230"/>
                <a:gd name="T76" fmla="*/ 406 w 435"/>
                <a:gd name="T77" fmla="*/ 78 h 230"/>
                <a:gd name="T78" fmla="*/ 435 w 435"/>
                <a:gd name="T79" fmla="*/ 98 h 230"/>
                <a:gd name="T80" fmla="*/ 396 w 435"/>
                <a:gd name="T81" fmla="*/ 138 h 230"/>
                <a:gd name="T82" fmla="*/ 389 w 435"/>
                <a:gd name="T83" fmla="*/ 152 h 230"/>
                <a:gd name="T84" fmla="*/ 377 w 435"/>
                <a:gd name="T85" fmla="*/ 163 h 230"/>
                <a:gd name="T86" fmla="*/ 359 w 435"/>
                <a:gd name="T87" fmla="*/ 176 h 230"/>
                <a:gd name="T88" fmla="*/ 338 w 435"/>
                <a:gd name="T89" fmla="*/ 186 h 230"/>
                <a:gd name="T90" fmla="*/ 278 w 435"/>
                <a:gd name="T91" fmla="*/ 192 h 230"/>
                <a:gd name="T92" fmla="*/ 205 w 435"/>
                <a:gd name="T93" fmla="*/ 200 h 230"/>
                <a:gd name="T94" fmla="*/ 120 w 435"/>
                <a:gd name="T95" fmla="*/ 207 h 230"/>
                <a:gd name="T96" fmla="*/ 79 w 435"/>
                <a:gd name="T97" fmla="*/ 208 h 230"/>
                <a:gd name="T98" fmla="*/ 0 w 435"/>
                <a:gd name="T9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230">
                  <a:moveTo>
                    <a:pt x="0" y="230"/>
                  </a:moveTo>
                  <a:lnTo>
                    <a:pt x="1" y="223"/>
                  </a:lnTo>
                  <a:lnTo>
                    <a:pt x="6" y="221"/>
                  </a:lnTo>
                  <a:lnTo>
                    <a:pt x="11" y="223"/>
                  </a:lnTo>
                  <a:lnTo>
                    <a:pt x="13" y="216"/>
                  </a:lnTo>
                  <a:lnTo>
                    <a:pt x="11" y="211"/>
                  </a:lnTo>
                  <a:lnTo>
                    <a:pt x="16" y="207"/>
                  </a:lnTo>
                  <a:lnTo>
                    <a:pt x="15" y="201"/>
                  </a:lnTo>
                  <a:lnTo>
                    <a:pt x="15" y="196"/>
                  </a:lnTo>
                  <a:lnTo>
                    <a:pt x="15" y="191"/>
                  </a:lnTo>
                  <a:lnTo>
                    <a:pt x="11" y="188"/>
                  </a:lnTo>
                  <a:lnTo>
                    <a:pt x="11" y="183"/>
                  </a:lnTo>
                  <a:lnTo>
                    <a:pt x="18" y="174"/>
                  </a:lnTo>
                  <a:lnTo>
                    <a:pt x="23" y="172"/>
                  </a:lnTo>
                  <a:lnTo>
                    <a:pt x="28" y="173"/>
                  </a:lnTo>
                  <a:lnTo>
                    <a:pt x="32" y="176"/>
                  </a:lnTo>
                  <a:lnTo>
                    <a:pt x="42" y="178"/>
                  </a:lnTo>
                  <a:lnTo>
                    <a:pt x="46" y="181"/>
                  </a:lnTo>
                  <a:lnTo>
                    <a:pt x="51" y="182"/>
                  </a:lnTo>
                  <a:lnTo>
                    <a:pt x="55" y="176"/>
                  </a:lnTo>
                  <a:lnTo>
                    <a:pt x="54" y="171"/>
                  </a:lnTo>
                  <a:lnTo>
                    <a:pt x="50" y="167"/>
                  </a:lnTo>
                  <a:lnTo>
                    <a:pt x="49" y="162"/>
                  </a:lnTo>
                  <a:lnTo>
                    <a:pt x="50" y="157"/>
                  </a:lnTo>
                  <a:lnTo>
                    <a:pt x="55" y="154"/>
                  </a:lnTo>
                  <a:lnTo>
                    <a:pt x="60" y="152"/>
                  </a:lnTo>
                  <a:lnTo>
                    <a:pt x="69" y="149"/>
                  </a:lnTo>
                  <a:lnTo>
                    <a:pt x="72" y="144"/>
                  </a:lnTo>
                  <a:lnTo>
                    <a:pt x="69" y="139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2" y="124"/>
                  </a:lnTo>
                  <a:lnTo>
                    <a:pt x="72" y="123"/>
                  </a:lnTo>
                  <a:lnTo>
                    <a:pt x="79" y="124"/>
                  </a:lnTo>
                  <a:lnTo>
                    <a:pt x="81" y="119"/>
                  </a:lnTo>
                  <a:lnTo>
                    <a:pt x="79" y="114"/>
                  </a:lnTo>
                  <a:lnTo>
                    <a:pt x="89" y="115"/>
                  </a:lnTo>
                  <a:lnTo>
                    <a:pt x="94" y="113"/>
                  </a:lnTo>
                  <a:lnTo>
                    <a:pt x="95" y="118"/>
                  </a:lnTo>
                  <a:lnTo>
                    <a:pt x="99" y="117"/>
                  </a:lnTo>
                  <a:lnTo>
                    <a:pt x="98" y="112"/>
                  </a:lnTo>
                  <a:lnTo>
                    <a:pt x="104" y="112"/>
                  </a:lnTo>
                  <a:lnTo>
                    <a:pt x="109" y="109"/>
                  </a:lnTo>
                  <a:lnTo>
                    <a:pt x="124" y="114"/>
                  </a:lnTo>
                  <a:lnTo>
                    <a:pt x="129" y="118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5" y="107"/>
                  </a:lnTo>
                  <a:lnTo>
                    <a:pt x="139" y="105"/>
                  </a:lnTo>
                  <a:lnTo>
                    <a:pt x="144" y="101"/>
                  </a:lnTo>
                  <a:lnTo>
                    <a:pt x="148" y="107"/>
                  </a:lnTo>
                  <a:lnTo>
                    <a:pt x="152" y="108"/>
                  </a:lnTo>
                  <a:lnTo>
                    <a:pt x="158" y="110"/>
                  </a:lnTo>
                  <a:lnTo>
                    <a:pt x="158" y="105"/>
                  </a:lnTo>
                  <a:lnTo>
                    <a:pt x="162" y="100"/>
                  </a:lnTo>
                  <a:lnTo>
                    <a:pt x="162" y="95"/>
                  </a:lnTo>
                  <a:lnTo>
                    <a:pt x="166" y="91"/>
                  </a:lnTo>
                  <a:lnTo>
                    <a:pt x="171" y="88"/>
                  </a:lnTo>
                  <a:lnTo>
                    <a:pt x="168" y="83"/>
                  </a:lnTo>
                  <a:lnTo>
                    <a:pt x="173" y="85"/>
                  </a:lnTo>
                  <a:lnTo>
                    <a:pt x="177" y="93"/>
                  </a:lnTo>
                  <a:lnTo>
                    <a:pt x="182" y="95"/>
                  </a:lnTo>
                  <a:lnTo>
                    <a:pt x="192" y="95"/>
                  </a:lnTo>
                  <a:lnTo>
                    <a:pt x="196" y="93"/>
                  </a:lnTo>
                  <a:lnTo>
                    <a:pt x="197" y="88"/>
                  </a:lnTo>
                  <a:lnTo>
                    <a:pt x="197" y="83"/>
                  </a:lnTo>
                  <a:lnTo>
                    <a:pt x="200" y="73"/>
                  </a:lnTo>
                  <a:lnTo>
                    <a:pt x="205" y="74"/>
                  </a:lnTo>
                  <a:lnTo>
                    <a:pt x="210" y="69"/>
                  </a:lnTo>
                  <a:lnTo>
                    <a:pt x="211" y="59"/>
                  </a:lnTo>
                  <a:lnTo>
                    <a:pt x="216" y="56"/>
                  </a:lnTo>
                  <a:lnTo>
                    <a:pt x="220" y="51"/>
                  </a:lnTo>
                  <a:lnTo>
                    <a:pt x="222" y="46"/>
                  </a:lnTo>
                  <a:lnTo>
                    <a:pt x="220" y="41"/>
                  </a:lnTo>
                  <a:lnTo>
                    <a:pt x="220" y="36"/>
                  </a:lnTo>
                  <a:lnTo>
                    <a:pt x="223" y="35"/>
                  </a:lnTo>
                  <a:lnTo>
                    <a:pt x="228" y="34"/>
                  </a:lnTo>
                  <a:lnTo>
                    <a:pt x="235" y="37"/>
                  </a:lnTo>
                  <a:lnTo>
                    <a:pt x="244" y="30"/>
                  </a:lnTo>
                  <a:lnTo>
                    <a:pt x="254" y="27"/>
                  </a:lnTo>
                  <a:lnTo>
                    <a:pt x="255" y="22"/>
                  </a:lnTo>
                  <a:lnTo>
                    <a:pt x="250" y="17"/>
                  </a:lnTo>
                  <a:lnTo>
                    <a:pt x="252" y="12"/>
                  </a:lnTo>
                  <a:lnTo>
                    <a:pt x="249" y="6"/>
                  </a:lnTo>
                  <a:lnTo>
                    <a:pt x="251" y="3"/>
                  </a:lnTo>
                  <a:lnTo>
                    <a:pt x="257" y="0"/>
                  </a:lnTo>
                  <a:lnTo>
                    <a:pt x="262" y="3"/>
                  </a:lnTo>
                  <a:lnTo>
                    <a:pt x="270" y="1"/>
                  </a:lnTo>
                  <a:lnTo>
                    <a:pt x="283" y="6"/>
                  </a:lnTo>
                  <a:lnTo>
                    <a:pt x="285" y="11"/>
                  </a:lnTo>
                  <a:lnTo>
                    <a:pt x="293" y="21"/>
                  </a:lnTo>
                  <a:lnTo>
                    <a:pt x="298" y="22"/>
                  </a:lnTo>
                  <a:lnTo>
                    <a:pt x="308" y="21"/>
                  </a:lnTo>
                  <a:lnTo>
                    <a:pt x="310" y="22"/>
                  </a:lnTo>
                  <a:lnTo>
                    <a:pt x="320" y="30"/>
                  </a:lnTo>
                  <a:lnTo>
                    <a:pt x="325" y="30"/>
                  </a:lnTo>
                  <a:lnTo>
                    <a:pt x="328" y="25"/>
                  </a:lnTo>
                  <a:lnTo>
                    <a:pt x="333" y="23"/>
                  </a:lnTo>
                  <a:lnTo>
                    <a:pt x="339" y="25"/>
                  </a:lnTo>
                  <a:lnTo>
                    <a:pt x="344" y="30"/>
                  </a:lnTo>
                  <a:lnTo>
                    <a:pt x="348" y="27"/>
                  </a:lnTo>
                  <a:lnTo>
                    <a:pt x="353" y="27"/>
                  </a:lnTo>
                  <a:lnTo>
                    <a:pt x="356" y="22"/>
                  </a:lnTo>
                  <a:lnTo>
                    <a:pt x="362" y="17"/>
                  </a:lnTo>
                  <a:lnTo>
                    <a:pt x="367" y="15"/>
                  </a:lnTo>
                  <a:lnTo>
                    <a:pt x="371" y="23"/>
                  </a:lnTo>
                  <a:lnTo>
                    <a:pt x="376" y="27"/>
                  </a:lnTo>
                  <a:lnTo>
                    <a:pt x="379" y="29"/>
                  </a:lnTo>
                  <a:lnTo>
                    <a:pt x="384" y="32"/>
                  </a:lnTo>
                  <a:lnTo>
                    <a:pt x="388" y="37"/>
                  </a:lnTo>
                  <a:lnTo>
                    <a:pt x="388" y="40"/>
                  </a:lnTo>
                  <a:lnTo>
                    <a:pt x="391" y="42"/>
                  </a:lnTo>
                  <a:lnTo>
                    <a:pt x="391" y="47"/>
                  </a:lnTo>
                  <a:lnTo>
                    <a:pt x="388" y="57"/>
                  </a:lnTo>
                  <a:lnTo>
                    <a:pt x="400" y="68"/>
                  </a:lnTo>
                  <a:lnTo>
                    <a:pt x="401" y="73"/>
                  </a:lnTo>
                  <a:lnTo>
                    <a:pt x="406" y="78"/>
                  </a:lnTo>
                  <a:lnTo>
                    <a:pt x="416" y="90"/>
                  </a:lnTo>
                  <a:lnTo>
                    <a:pt x="426" y="98"/>
                  </a:lnTo>
                  <a:lnTo>
                    <a:pt x="435" y="98"/>
                  </a:lnTo>
                  <a:lnTo>
                    <a:pt x="416" y="120"/>
                  </a:lnTo>
                  <a:lnTo>
                    <a:pt x="400" y="133"/>
                  </a:lnTo>
                  <a:lnTo>
                    <a:pt x="396" y="138"/>
                  </a:lnTo>
                  <a:lnTo>
                    <a:pt x="396" y="143"/>
                  </a:lnTo>
                  <a:lnTo>
                    <a:pt x="391" y="147"/>
                  </a:lnTo>
                  <a:lnTo>
                    <a:pt x="389" y="152"/>
                  </a:lnTo>
                  <a:lnTo>
                    <a:pt x="386" y="157"/>
                  </a:lnTo>
                  <a:lnTo>
                    <a:pt x="382" y="159"/>
                  </a:lnTo>
                  <a:lnTo>
                    <a:pt x="377" y="163"/>
                  </a:lnTo>
                  <a:lnTo>
                    <a:pt x="376" y="168"/>
                  </a:lnTo>
                  <a:lnTo>
                    <a:pt x="364" y="172"/>
                  </a:lnTo>
                  <a:lnTo>
                    <a:pt x="359" y="176"/>
                  </a:lnTo>
                  <a:lnTo>
                    <a:pt x="354" y="177"/>
                  </a:lnTo>
                  <a:lnTo>
                    <a:pt x="344" y="183"/>
                  </a:lnTo>
                  <a:lnTo>
                    <a:pt x="338" y="186"/>
                  </a:lnTo>
                  <a:lnTo>
                    <a:pt x="317" y="187"/>
                  </a:lnTo>
                  <a:lnTo>
                    <a:pt x="298" y="191"/>
                  </a:lnTo>
                  <a:lnTo>
                    <a:pt x="278" y="192"/>
                  </a:lnTo>
                  <a:lnTo>
                    <a:pt x="251" y="193"/>
                  </a:lnTo>
                  <a:lnTo>
                    <a:pt x="235" y="196"/>
                  </a:lnTo>
                  <a:lnTo>
                    <a:pt x="205" y="200"/>
                  </a:lnTo>
                  <a:lnTo>
                    <a:pt x="176" y="201"/>
                  </a:lnTo>
                  <a:lnTo>
                    <a:pt x="144" y="205"/>
                  </a:lnTo>
                  <a:lnTo>
                    <a:pt x="120" y="207"/>
                  </a:lnTo>
                  <a:lnTo>
                    <a:pt x="95" y="210"/>
                  </a:lnTo>
                  <a:lnTo>
                    <a:pt x="89" y="208"/>
                  </a:lnTo>
                  <a:lnTo>
                    <a:pt x="79" y="208"/>
                  </a:lnTo>
                  <a:lnTo>
                    <a:pt x="83" y="217"/>
                  </a:lnTo>
                  <a:lnTo>
                    <a:pt x="83" y="222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664472" y="3313034"/>
              <a:ext cx="328640" cy="573836"/>
            </a:xfrm>
            <a:custGeom>
              <a:avLst/>
              <a:gdLst>
                <a:gd name="T0" fmla="*/ 0 w 185"/>
                <a:gd name="T1" fmla="*/ 317 h 323"/>
                <a:gd name="T2" fmla="*/ 2 w 185"/>
                <a:gd name="T3" fmla="*/ 303 h 323"/>
                <a:gd name="T4" fmla="*/ 5 w 185"/>
                <a:gd name="T5" fmla="*/ 293 h 323"/>
                <a:gd name="T6" fmla="*/ 5 w 185"/>
                <a:gd name="T7" fmla="*/ 287 h 323"/>
                <a:gd name="T8" fmla="*/ 14 w 185"/>
                <a:gd name="T9" fmla="*/ 278 h 323"/>
                <a:gd name="T10" fmla="*/ 20 w 185"/>
                <a:gd name="T11" fmla="*/ 261 h 323"/>
                <a:gd name="T12" fmla="*/ 26 w 185"/>
                <a:gd name="T13" fmla="*/ 251 h 323"/>
                <a:gd name="T14" fmla="*/ 24 w 185"/>
                <a:gd name="T15" fmla="*/ 236 h 323"/>
                <a:gd name="T16" fmla="*/ 21 w 185"/>
                <a:gd name="T17" fmla="*/ 226 h 323"/>
                <a:gd name="T18" fmla="*/ 16 w 185"/>
                <a:gd name="T19" fmla="*/ 215 h 323"/>
                <a:gd name="T20" fmla="*/ 18 w 185"/>
                <a:gd name="T21" fmla="*/ 206 h 323"/>
                <a:gd name="T22" fmla="*/ 5 w 185"/>
                <a:gd name="T23" fmla="*/ 22 h 323"/>
                <a:gd name="T24" fmla="*/ 11 w 185"/>
                <a:gd name="T25" fmla="*/ 25 h 323"/>
                <a:gd name="T26" fmla="*/ 23 w 185"/>
                <a:gd name="T27" fmla="*/ 25 h 323"/>
                <a:gd name="T28" fmla="*/ 43 w 185"/>
                <a:gd name="T29" fmla="*/ 14 h 323"/>
                <a:gd name="T30" fmla="*/ 73 w 185"/>
                <a:gd name="T31" fmla="*/ 10 h 323"/>
                <a:gd name="T32" fmla="*/ 157 w 185"/>
                <a:gd name="T33" fmla="*/ 5 h 323"/>
                <a:gd name="T34" fmla="*/ 181 w 185"/>
                <a:gd name="T35" fmla="*/ 202 h 323"/>
                <a:gd name="T36" fmla="*/ 182 w 185"/>
                <a:gd name="T37" fmla="*/ 211 h 323"/>
                <a:gd name="T38" fmla="*/ 185 w 185"/>
                <a:gd name="T39" fmla="*/ 221 h 323"/>
                <a:gd name="T40" fmla="*/ 174 w 185"/>
                <a:gd name="T41" fmla="*/ 229 h 323"/>
                <a:gd name="T42" fmla="*/ 158 w 185"/>
                <a:gd name="T43" fmla="*/ 233 h 323"/>
                <a:gd name="T44" fmla="*/ 150 w 185"/>
                <a:gd name="T45" fmla="*/ 235 h 323"/>
                <a:gd name="T46" fmla="*/ 152 w 185"/>
                <a:gd name="T47" fmla="*/ 245 h 323"/>
                <a:gd name="T48" fmla="*/ 146 w 185"/>
                <a:gd name="T49" fmla="*/ 255 h 323"/>
                <a:gd name="T50" fmla="*/ 140 w 185"/>
                <a:gd name="T51" fmla="*/ 268 h 323"/>
                <a:gd name="T52" fmla="*/ 130 w 185"/>
                <a:gd name="T53" fmla="*/ 272 h 323"/>
                <a:gd name="T54" fmla="*/ 127 w 185"/>
                <a:gd name="T55" fmla="*/ 287 h 323"/>
                <a:gd name="T56" fmla="*/ 122 w 185"/>
                <a:gd name="T57" fmla="*/ 294 h 323"/>
                <a:gd name="T58" fmla="*/ 107 w 185"/>
                <a:gd name="T59" fmla="*/ 292 h 323"/>
                <a:gd name="T60" fmla="*/ 98 w 185"/>
                <a:gd name="T61" fmla="*/ 282 h 323"/>
                <a:gd name="T62" fmla="*/ 96 w 185"/>
                <a:gd name="T63" fmla="*/ 290 h 323"/>
                <a:gd name="T64" fmla="*/ 92 w 185"/>
                <a:gd name="T65" fmla="*/ 299 h 323"/>
                <a:gd name="T66" fmla="*/ 88 w 185"/>
                <a:gd name="T67" fmla="*/ 309 h 323"/>
                <a:gd name="T68" fmla="*/ 78 w 185"/>
                <a:gd name="T69" fmla="*/ 306 h 323"/>
                <a:gd name="T70" fmla="*/ 69 w 185"/>
                <a:gd name="T71" fmla="*/ 304 h 323"/>
                <a:gd name="T72" fmla="*/ 62 w 185"/>
                <a:gd name="T73" fmla="*/ 311 h 323"/>
                <a:gd name="T74" fmla="*/ 59 w 185"/>
                <a:gd name="T75" fmla="*/ 317 h 323"/>
                <a:gd name="T76" fmla="*/ 39 w 185"/>
                <a:gd name="T77" fmla="*/ 308 h 323"/>
                <a:gd name="T78" fmla="*/ 28 w 185"/>
                <a:gd name="T79" fmla="*/ 311 h 323"/>
                <a:gd name="T80" fmla="*/ 25 w 185"/>
                <a:gd name="T81" fmla="*/ 317 h 323"/>
                <a:gd name="T82" fmla="*/ 19 w 185"/>
                <a:gd name="T83" fmla="*/ 314 h 323"/>
                <a:gd name="T84" fmla="*/ 11 w 185"/>
                <a:gd name="T85" fmla="*/ 318 h 323"/>
                <a:gd name="T86" fmla="*/ 2 w 185"/>
                <a:gd name="T87" fmla="*/ 32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323">
                  <a:moveTo>
                    <a:pt x="2" y="322"/>
                  </a:moveTo>
                  <a:lnTo>
                    <a:pt x="0" y="317"/>
                  </a:lnTo>
                  <a:lnTo>
                    <a:pt x="2" y="312"/>
                  </a:lnTo>
                  <a:lnTo>
                    <a:pt x="2" y="303"/>
                  </a:lnTo>
                  <a:lnTo>
                    <a:pt x="4" y="302"/>
                  </a:lnTo>
                  <a:lnTo>
                    <a:pt x="5" y="293"/>
                  </a:lnTo>
                  <a:lnTo>
                    <a:pt x="4" y="292"/>
                  </a:lnTo>
                  <a:lnTo>
                    <a:pt x="5" y="287"/>
                  </a:lnTo>
                  <a:lnTo>
                    <a:pt x="10" y="282"/>
                  </a:lnTo>
                  <a:lnTo>
                    <a:pt x="14" y="278"/>
                  </a:lnTo>
                  <a:lnTo>
                    <a:pt x="19" y="267"/>
                  </a:lnTo>
                  <a:lnTo>
                    <a:pt x="20" y="261"/>
                  </a:lnTo>
                  <a:lnTo>
                    <a:pt x="25" y="253"/>
                  </a:lnTo>
                  <a:lnTo>
                    <a:pt x="26" y="251"/>
                  </a:lnTo>
                  <a:lnTo>
                    <a:pt x="28" y="246"/>
                  </a:lnTo>
                  <a:lnTo>
                    <a:pt x="24" y="236"/>
                  </a:lnTo>
                  <a:lnTo>
                    <a:pt x="25" y="231"/>
                  </a:lnTo>
                  <a:lnTo>
                    <a:pt x="21" y="226"/>
                  </a:lnTo>
                  <a:lnTo>
                    <a:pt x="18" y="221"/>
                  </a:lnTo>
                  <a:lnTo>
                    <a:pt x="16" y="215"/>
                  </a:lnTo>
                  <a:lnTo>
                    <a:pt x="19" y="210"/>
                  </a:lnTo>
                  <a:lnTo>
                    <a:pt x="18" y="206"/>
                  </a:lnTo>
                  <a:lnTo>
                    <a:pt x="21" y="201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11" y="25"/>
                  </a:lnTo>
                  <a:lnTo>
                    <a:pt x="18" y="26"/>
                  </a:lnTo>
                  <a:lnTo>
                    <a:pt x="23" y="25"/>
                  </a:lnTo>
                  <a:lnTo>
                    <a:pt x="33" y="20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73" y="10"/>
                  </a:lnTo>
                  <a:lnTo>
                    <a:pt x="152" y="0"/>
                  </a:lnTo>
                  <a:lnTo>
                    <a:pt x="157" y="5"/>
                  </a:lnTo>
                  <a:lnTo>
                    <a:pt x="166" y="75"/>
                  </a:lnTo>
                  <a:lnTo>
                    <a:pt x="181" y="202"/>
                  </a:lnTo>
                  <a:lnTo>
                    <a:pt x="179" y="205"/>
                  </a:lnTo>
                  <a:lnTo>
                    <a:pt x="182" y="211"/>
                  </a:lnTo>
                  <a:lnTo>
                    <a:pt x="180" y="216"/>
                  </a:lnTo>
                  <a:lnTo>
                    <a:pt x="185" y="221"/>
                  </a:lnTo>
                  <a:lnTo>
                    <a:pt x="184" y="226"/>
                  </a:lnTo>
                  <a:lnTo>
                    <a:pt x="174" y="229"/>
                  </a:lnTo>
                  <a:lnTo>
                    <a:pt x="165" y="236"/>
                  </a:lnTo>
                  <a:lnTo>
                    <a:pt x="158" y="233"/>
                  </a:lnTo>
                  <a:lnTo>
                    <a:pt x="153" y="234"/>
                  </a:lnTo>
                  <a:lnTo>
                    <a:pt x="150" y="235"/>
                  </a:lnTo>
                  <a:lnTo>
                    <a:pt x="150" y="240"/>
                  </a:lnTo>
                  <a:lnTo>
                    <a:pt x="152" y="245"/>
                  </a:lnTo>
                  <a:lnTo>
                    <a:pt x="150" y="250"/>
                  </a:lnTo>
                  <a:lnTo>
                    <a:pt x="146" y="255"/>
                  </a:lnTo>
                  <a:lnTo>
                    <a:pt x="141" y="258"/>
                  </a:lnTo>
                  <a:lnTo>
                    <a:pt x="140" y="268"/>
                  </a:lnTo>
                  <a:lnTo>
                    <a:pt x="135" y="273"/>
                  </a:lnTo>
                  <a:lnTo>
                    <a:pt x="130" y="272"/>
                  </a:lnTo>
                  <a:lnTo>
                    <a:pt x="127" y="282"/>
                  </a:lnTo>
                  <a:lnTo>
                    <a:pt x="127" y="287"/>
                  </a:lnTo>
                  <a:lnTo>
                    <a:pt x="126" y="292"/>
                  </a:lnTo>
                  <a:lnTo>
                    <a:pt x="122" y="294"/>
                  </a:lnTo>
                  <a:lnTo>
                    <a:pt x="112" y="294"/>
                  </a:lnTo>
                  <a:lnTo>
                    <a:pt x="107" y="292"/>
                  </a:lnTo>
                  <a:lnTo>
                    <a:pt x="103" y="284"/>
                  </a:lnTo>
                  <a:lnTo>
                    <a:pt x="98" y="282"/>
                  </a:lnTo>
                  <a:lnTo>
                    <a:pt x="101" y="287"/>
                  </a:lnTo>
                  <a:lnTo>
                    <a:pt x="96" y="290"/>
                  </a:lnTo>
                  <a:lnTo>
                    <a:pt x="92" y="294"/>
                  </a:lnTo>
                  <a:lnTo>
                    <a:pt x="92" y="299"/>
                  </a:lnTo>
                  <a:lnTo>
                    <a:pt x="88" y="304"/>
                  </a:lnTo>
                  <a:lnTo>
                    <a:pt x="88" y="309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4" y="300"/>
                  </a:lnTo>
                  <a:lnTo>
                    <a:pt x="69" y="304"/>
                  </a:lnTo>
                  <a:lnTo>
                    <a:pt x="65" y="306"/>
                  </a:lnTo>
                  <a:lnTo>
                    <a:pt x="62" y="311"/>
                  </a:lnTo>
                  <a:lnTo>
                    <a:pt x="62" y="313"/>
                  </a:lnTo>
                  <a:lnTo>
                    <a:pt x="59" y="317"/>
                  </a:lnTo>
                  <a:lnTo>
                    <a:pt x="54" y="313"/>
                  </a:lnTo>
                  <a:lnTo>
                    <a:pt x="39" y="308"/>
                  </a:lnTo>
                  <a:lnTo>
                    <a:pt x="34" y="311"/>
                  </a:lnTo>
                  <a:lnTo>
                    <a:pt x="28" y="311"/>
                  </a:lnTo>
                  <a:lnTo>
                    <a:pt x="29" y="316"/>
                  </a:lnTo>
                  <a:lnTo>
                    <a:pt x="25" y="317"/>
                  </a:lnTo>
                  <a:lnTo>
                    <a:pt x="24" y="312"/>
                  </a:lnTo>
                  <a:lnTo>
                    <a:pt x="19" y="314"/>
                  </a:lnTo>
                  <a:lnTo>
                    <a:pt x="9" y="313"/>
                  </a:lnTo>
                  <a:lnTo>
                    <a:pt x="11" y="318"/>
                  </a:lnTo>
                  <a:lnTo>
                    <a:pt x="9" y="323"/>
                  </a:lnTo>
                  <a:lnTo>
                    <a:pt x="2" y="3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688864" y="4238617"/>
              <a:ext cx="415934" cy="672684"/>
            </a:xfrm>
            <a:custGeom>
              <a:avLst/>
              <a:gdLst>
                <a:gd name="T0" fmla="*/ 226 w 234"/>
                <a:gd name="T1" fmla="*/ 283 h 378"/>
                <a:gd name="T2" fmla="*/ 226 w 234"/>
                <a:gd name="T3" fmla="*/ 268 h 378"/>
                <a:gd name="T4" fmla="*/ 226 w 234"/>
                <a:gd name="T5" fmla="*/ 258 h 378"/>
                <a:gd name="T6" fmla="*/ 220 w 234"/>
                <a:gd name="T7" fmla="*/ 245 h 378"/>
                <a:gd name="T8" fmla="*/ 219 w 234"/>
                <a:gd name="T9" fmla="*/ 227 h 378"/>
                <a:gd name="T10" fmla="*/ 220 w 234"/>
                <a:gd name="T11" fmla="*/ 212 h 378"/>
                <a:gd name="T12" fmla="*/ 227 w 234"/>
                <a:gd name="T13" fmla="*/ 203 h 378"/>
                <a:gd name="T14" fmla="*/ 222 w 234"/>
                <a:gd name="T15" fmla="*/ 197 h 378"/>
                <a:gd name="T16" fmla="*/ 220 w 234"/>
                <a:gd name="T17" fmla="*/ 183 h 378"/>
                <a:gd name="T18" fmla="*/ 214 w 234"/>
                <a:gd name="T19" fmla="*/ 176 h 378"/>
                <a:gd name="T20" fmla="*/ 206 w 234"/>
                <a:gd name="T21" fmla="*/ 162 h 378"/>
                <a:gd name="T22" fmla="*/ 204 w 234"/>
                <a:gd name="T23" fmla="*/ 154 h 378"/>
                <a:gd name="T24" fmla="*/ 158 w 234"/>
                <a:gd name="T25" fmla="*/ 0 h 378"/>
                <a:gd name="T26" fmla="*/ 0 w 234"/>
                <a:gd name="T27" fmla="*/ 13 h 378"/>
                <a:gd name="T28" fmla="*/ 2 w 234"/>
                <a:gd name="T29" fmla="*/ 20 h 378"/>
                <a:gd name="T30" fmla="*/ 4 w 234"/>
                <a:gd name="T31" fmla="*/ 252 h 378"/>
                <a:gd name="T32" fmla="*/ 19 w 234"/>
                <a:gd name="T33" fmla="*/ 367 h 378"/>
                <a:gd name="T34" fmla="*/ 32 w 234"/>
                <a:gd name="T35" fmla="*/ 368 h 378"/>
                <a:gd name="T36" fmla="*/ 39 w 234"/>
                <a:gd name="T37" fmla="*/ 351 h 378"/>
                <a:gd name="T38" fmla="*/ 41 w 234"/>
                <a:gd name="T39" fmla="*/ 342 h 378"/>
                <a:gd name="T40" fmla="*/ 44 w 234"/>
                <a:gd name="T41" fmla="*/ 343 h 378"/>
                <a:gd name="T42" fmla="*/ 49 w 234"/>
                <a:gd name="T43" fmla="*/ 348 h 378"/>
                <a:gd name="T44" fmla="*/ 48 w 234"/>
                <a:gd name="T45" fmla="*/ 357 h 378"/>
                <a:gd name="T46" fmla="*/ 55 w 234"/>
                <a:gd name="T47" fmla="*/ 364 h 378"/>
                <a:gd name="T48" fmla="*/ 60 w 234"/>
                <a:gd name="T49" fmla="*/ 369 h 378"/>
                <a:gd name="T50" fmla="*/ 54 w 234"/>
                <a:gd name="T51" fmla="*/ 376 h 378"/>
                <a:gd name="T52" fmla="*/ 46 w 234"/>
                <a:gd name="T53" fmla="*/ 377 h 378"/>
                <a:gd name="T54" fmla="*/ 70 w 234"/>
                <a:gd name="T55" fmla="*/ 372 h 378"/>
                <a:gd name="T56" fmla="*/ 70 w 234"/>
                <a:gd name="T57" fmla="*/ 367 h 378"/>
                <a:gd name="T58" fmla="*/ 80 w 234"/>
                <a:gd name="T59" fmla="*/ 363 h 378"/>
                <a:gd name="T60" fmla="*/ 80 w 234"/>
                <a:gd name="T61" fmla="*/ 352 h 378"/>
                <a:gd name="T62" fmla="*/ 83 w 234"/>
                <a:gd name="T63" fmla="*/ 343 h 378"/>
                <a:gd name="T64" fmla="*/ 73 w 234"/>
                <a:gd name="T65" fmla="*/ 336 h 378"/>
                <a:gd name="T66" fmla="*/ 66 w 234"/>
                <a:gd name="T67" fmla="*/ 319 h 378"/>
                <a:gd name="T68" fmla="*/ 132 w 234"/>
                <a:gd name="T69" fmla="*/ 309 h 378"/>
                <a:gd name="T70" fmla="*/ 234 w 234"/>
                <a:gd name="T71" fmla="*/ 295 h 378"/>
                <a:gd name="T72" fmla="*/ 39 w 234"/>
                <a:gd name="T73" fmla="*/ 376 h 378"/>
                <a:gd name="T74" fmla="*/ 36 w 234"/>
                <a:gd name="T75" fmla="*/ 376 h 378"/>
                <a:gd name="T76" fmla="*/ 34 w 234"/>
                <a:gd name="T77" fmla="*/ 377 h 378"/>
                <a:gd name="T78" fmla="*/ 29 w 234"/>
                <a:gd name="T79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4" h="378">
                  <a:moveTo>
                    <a:pt x="230" y="288"/>
                  </a:moveTo>
                  <a:lnTo>
                    <a:pt x="226" y="283"/>
                  </a:lnTo>
                  <a:lnTo>
                    <a:pt x="224" y="278"/>
                  </a:lnTo>
                  <a:lnTo>
                    <a:pt x="226" y="268"/>
                  </a:lnTo>
                  <a:lnTo>
                    <a:pt x="225" y="263"/>
                  </a:lnTo>
                  <a:lnTo>
                    <a:pt x="226" y="258"/>
                  </a:lnTo>
                  <a:lnTo>
                    <a:pt x="224" y="251"/>
                  </a:lnTo>
                  <a:lnTo>
                    <a:pt x="220" y="245"/>
                  </a:lnTo>
                  <a:lnTo>
                    <a:pt x="217" y="236"/>
                  </a:lnTo>
                  <a:lnTo>
                    <a:pt x="219" y="227"/>
                  </a:lnTo>
                  <a:lnTo>
                    <a:pt x="220" y="221"/>
                  </a:lnTo>
                  <a:lnTo>
                    <a:pt x="220" y="212"/>
                  </a:lnTo>
                  <a:lnTo>
                    <a:pt x="222" y="207"/>
                  </a:lnTo>
                  <a:lnTo>
                    <a:pt x="227" y="203"/>
                  </a:lnTo>
                  <a:lnTo>
                    <a:pt x="226" y="200"/>
                  </a:lnTo>
                  <a:lnTo>
                    <a:pt x="222" y="197"/>
                  </a:lnTo>
                  <a:lnTo>
                    <a:pt x="222" y="190"/>
                  </a:lnTo>
                  <a:lnTo>
                    <a:pt x="220" y="183"/>
                  </a:lnTo>
                  <a:lnTo>
                    <a:pt x="220" y="182"/>
                  </a:lnTo>
                  <a:lnTo>
                    <a:pt x="214" y="176"/>
                  </a:lnTo>
                  <a:lnTo>
                    <a:pt x="210" y="167"/>
                  </a:lnTo>
                  <a:lnTo>
                    <a:pt x="206" y="162"/>
                  </a:lnTo>
                  <a:lnTo>
                    <a:pt x="205" y="157"/>
                  </a:lnTo>
                  <a:lnTo>
                    <a:pt x="204" y="154"/>
                  </a:lnTo>
                  <a:lnTo>
                    <a:pt x="181" y="71"/>
                  </a:lnTo>
                  <a:lnTo>
                    <a:pt x="158" y="0"/>
                  </a:lnTo>
                  <a:lnTo>
                    <a:pt x="89" y="7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7" y="22"/>
                  </a:lnTo>
                  <a:lnTo>
                    <a:pt x="4" y="252"/>
                  </a:lnTo>
                  <a:lnTo>
                    <a:pt x="19" y="364"/>
                  </a:lnTo>
                  <a:lnTo>
                    <a:pt x="19" y="367"/>
                  </a:lnTo>
                  <a:lnTo>
                    <a:pt x="24" y="367"/>
                  </a:lnTo>
                  <a:lnTo>
                    <a:pt x="32" y="368"/>
                  </a:lnTo>
                  <a:lnTo>
                    <a:pt x="38" y="368"/>
                  </a:lnTo>
                  <a:lnTo>
                    <a:pt x="39" y="351"/>
                  </a:lnTo>
                  <a:lnTo>
                    <a:pt x="39" y="346"/>
                  </a:lnTo>
                  <a:lnTo>
                    <a:pt x="41" y="342"/>
                  </a:lnTo>
                  <a:lnTo>
                    <a:pt x="40" y="339"/>
                  </a:lnTo>
                  <a:lnTo>
                    <a:pt x="44" y="343"/>
                  </a:lnTo>
                  <a:lnTo>
                    <a:pt x="46" y="343"/>
                  </a:lnTo>
                  <a:lnTo>
                    <a:pt x="49" y="348"/>
                  </a:lnTo>
                  <a:lnTo>
                    <a:pt x="50" y="353"/>
                  </a:lnTo>
                  <a:lnTo>
                    <a:pt x="48" y="357"/>
                  </a:lnTo>
                  <a:lnTo>
                    <a:pt x="50" y="362"/>
                  </a:lnTo>
                  <a:lnTo>
                    <a:pt x="55" y="364"/>
                  </a:lnTo>
                  <a:lnTo>
                    <a:pt x="56" y="364"/>
                  </a:lnTo>
                  <a:lnTo>
                    <a:pt x="60" y="369"/>
                  </a:lnTo>
                  <a:lnTo>
                    <a:pt x="59" y="375"/>
                  </a:lnTo>
                  <a:lnTo>
                    <a:pt x="54" y="376"/>
                  </a:lnTo>
                  <a:lnTo>
                    <a:pt x="49" y="376"/>
                  </a:lnTo>
                  <a:lnTo>
                    <a:pt x="46" y="377"/>
                  </a:lnTo>
                  <a:lnTo>
                    <a:pt x="65" y="375"/>
                  </a:lnTo>
                  <a:lnTo>
                    <a:pt x="70" y="372"/>
                  </a:lnTo>
                  <a:lnTo>
                    <a:pt x="71" y="368"/>
                  </a:lnTo>
                  <a:lnTo>
                    <a:pt x="70" y="367"/>
                  </a:lnTo>
                  <a:lnTo>
                    <a:pt x="75" y="367"/>
                  </a:lnTo>
                  <a:lnTo>
                    <a:pt x="80" y="363"/>
                  </a:lnTo>
                  <a:lnTo>
                    <a:pt x="82" y="354"/>
                  </a:lnTo>
                  <a:lnTo>
                    <a:pt x="80" y="352"/>
                  </a:lnTo>
                  <a:lnTo>
                    <a:pt x="80" y="349"/>
                  </a:lnTo>
                  <a:lnTo>
                    <a:pt x="83" y="343"/>
                  </a:lnTo>
                  <a:lnTo>
                    <a:pt x="78" y="338"/>
                  </a:lnTo>
                  <a:lnTo>
                    <a:pt x="73" y="336"/>
                  </a:lnTo>
                  <a:lnTo>
                    <a:pt x="65" y="325"/>
                  </a:lnTo>
                  <a:lnTo>
                    <a:pt x="66" y="319"/>
                  </a:lnTo>
                  <a:lnTo>
                    <a:pt x="71" y="315"/>
                  </a:lnTo>
                  <a:lnTo>
                    <a:pt x="132" y="309"/>
                  </a:lnTo>
                  <a:lnTo>
                    <a:pt x="234" y="298"/>
                  </a:lnTo>
                  <a:lnTo>
                    <a:pt x="234" y="295"/>
                  </a:lnTo>
                  <a:lnTo>
                    <a:pt x="230" y="288"/>
                  </a:lnTo>
                  <a:close/>
                  <a:moveTo>
                    <a:pt x="39" y="376"/>
                  </a:moveTo>
                  <a:lnTo>
                    <a:pt x="39" y="375"/>
                  </a:lnTo>
                  <a:lnTo>
                    <a:pt x="36" y="376"/>
                  </a:lnTo>
                  <a:lnTo>
                    <a:pt x="39" y="376"/>
                  </a:lnTo>
                  <a:close/>
                  <a:moveTo>
                    <a:pt x="34" y="377"/>
                  </a:moveTo>
                  <a:lnTo>
                    <a:pt x="36" y="376"/>
                  </a:lnTo>
                  <a:lnTo>
                    <a:pt x="29" y="378"/>
                  </a:lnTo>
                  <a:lnTo>
                    <a:pt x="34" y="377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943046" y="3219321"/>
              <a:ext cx="450596" cy="513499"/>
            </a:xfrm>
            <a:custGeom>
              <a:avLst/>
              <a:gdLst>
                <a:gd name="T0" fmla="*/ 52 w 253"/>
                <a:gd name="T1" fmla="*/ 49 h 289"/>
                <a:gd name="T2" fmla="*/ 76 w 253"/>
                <a:gd name="T3" fmla="*/ 47 h 289"/>
                <a:gd name="T4" fmla="*/ 91 w 253"/>
                <a:gd name="T5" fmla="*/ 50 h 289"/>
                <a:gd name="T6" fmla="*/ 103 w 253"/>
                <a:gd name="T7" fmla="*/ 55 h 289"/>
                <a:gd name="T8" fmla="*/ 112 w 253"/>
                <a:gd name="T9" fmla="*/ 52 h 289"/>
                <a:gd name="T10" fmla="*/ 110 w 253"/>
                <a:gd name="T11" fmla="*/ 58 h 289"/>
                <a:gd name="T12" fmla="*/ 110 w 253"/>
                <a:gd name="T13" fmla="*/ 63 h 289"/>
                <a:gd name="T14" fmla="*/ 123 w 253"/>
                <a:gd name="T15" fmla="*/ 59 h 289"/>
                <a:gd name="T16" fmla="*/ 135 w 253"/>
                <a:gd name="T17" fmla="*/ 63 h 289"/>
                <a:gd name="T18" fmla="*/ 144 w 253"/>
                <a:gd name="T19" fmla="*/ 57 h 289"/>
                <a:gd name="T20" fmla="*/ 159 w 253"/>
                <a:gd name="T21" fmla="*/ 49 h 289"/>
                <a:gd name="T22" fmla="*/ 174 w 253"/>
                <a:gd name="T23" fmla="*/ 49 h 289"/>
                <a:gd name="T24" fmla="*/ 188 w 253"/>
                <a:gd name="T25" fmla="*/ 33 h 289"/>
                <a:gd name="T26" fmla="*/ 196 w 253"/>
                <a:gd name="T27" fmla="*/ 24 h 289"/>
                <a:gd name="T28" fmla="*/ 235 w 253"/>
                <a:gd name="T29" fmla="*/ 0 h 289"/>
                <a:gd name="T30" fmla="*/ 253 w 253"/>
                <a:gd name="T31" fmla="*/ 102 h 289"/>
                <a:gd name="T32" fmla="*/ 247 w 253"/>
                <a:gd name="T33" fmla="*/ 104 h 289"/>
                <a:gd name="T34" fmla="*/ 249 w 253"/>
                <a:gd name="T35" fmla="*/ 113 h 289"/>
                <a:gd name="T36" fmla="*/ 251 w 253"/>
                <a:gd name="T37" fmla="*/ 132 h 289"/>
                <a:gd name="T38" fmla="*/ 249 w 253"/>
                <a:gd name="T39" fmla="*/ 152 h 289"/>
                <a:gd name="T40" fmla="*/ 247 w 253"/>
                <a:gd name="T41" fmla="*/ 158 h 289"/>
                <a:gd name="T42" fmla="*/ 247 w 253"/>
                <a:gd name="T43" fmla="*/ 169 h 289"/>
                <a:gd name="T44" fmla="*/ 244 w 253"/>
                <a:gd name="T45" fmla="*/ 182 h 289"/>
                <a:gd name="T46" fmla="*/ 233 w 253"/>
                <a:gd name="T47" fmla="*/ 199 h 289"/>
                <a:gd name="T48" fmla="*/ 215 w 253"/>
                <a:gd name="T49" fmla="*/ 204 h 289"/>
                <a:gd name="T50" fmla="*/ 210 w 253"/>
                <a:gd name="T51" fmla="*/ 214 h 289"/>
                <a:gd name="T52" fmla="*/ 201 w 253"/>
                <a:gd name="T53" fmla="*/ 223 h 289"/>
                <a:gd name="T54" fmla="*/ 199 w 253"/>
                <a:gd name="T55" fmla="*/ 233 h 289"/>
                <a:gd name="T56" fmla="*/ 199 w 253"/>
                <a:gd name="T57" fmla="*/ 243 h 289"/>
                <a:gd name="T58" fmla="*/ 193 w 253"/>
                <a:gd name="T59" fmla="*/ 240 h 289"/>
                <a:gd name="T60" fmla="*/ 184 w 253"/>
                <a:gd name="T61" fmla="*/ 243 h 289"/>
                <a:gd name="T62" fmla="*/ 183 w 253"/>
                <a:gd name="T63" fmla="*/ 253 h 289"/>
                <a:gd name="T64" fmla="*/ 180 w 253"/>
                <a:gd name="T65" fmla="*/ 260 h 289"/>
                <a:gd name="T66" fmla="*/ 183 w 253"/>
                <a:gd name="T67" fmla="*/ 272 h 289"/>
                <a:gd name="T68" fmla="*/ 178 w 253"/>
                <a:gd name="T69" fmla="*/ 281 h 289"/>
                <a:gd name="T70" fmla="*/ 166 w 253"/>
                <a:gd name="T71" fmla="*/ 288 h 289"/>
                <a:gd name="T72" fmla="*/ 161 w 253"/>
                <a:gd name="T73" fmla="*/ 289 h 289"/>
                <a:gd name="T74" fmla="*/ 152 w 253"/>
                <a:gd name="T75" fmla="*/ 281 h 289"/>
                <a:gd name="T76" fmla="*/ 144 w 253"/>
                <a:gd name="T77" fmla="*/ 275 h 289"/>
                <a:gd name="T78" fmla="*/ 135 w 253"/>
                <a:gd name="T79" fmla="*/ 269 h 289"/>
                <a:gd name="T80" fmla="*/ 126 w 253"/>
                <a:gd name="T81" fmla="*/ 279 h 289"/>
                <a:gd name="T82" fmla="*/ 117 w 253"/>
                <a:gd name="T83" fmla="*/ 282 h 289"/>
                <a:gd name="T84" fmla="*/ 106 w 253"/>
                <a:gd name="T85" fmla="*/ 275 h 289"/>
                <a:gd name="T86" fmla="*/ 98 w 253"/>
                <a:gd name="T87" fmla="*/ 282 h 289"/>
                <a:gd name="T88" fmla="*/ 83 w 253"/>
                <a:gd name="T89" fmla="*/ 274 h 289"/>
                <a:gd name="T90" fmla="*/ 71 w 253"/>
                <a:gd name="T91" fmla="*/ 274 h 289"/>
                <a:gd name="T92" fmla="*/ 58 w 253"/>
                <a:gd name="T93" fmla="*/ 263 h 289"/>
                <a:gd name="T94" fmla="*/ 43 w 253"/>
                <a:gd name="T95" fmla="*/ 253 h 289"/>
                <a:gd name="T96" fmla="*/ 30 w 253"/>
                <a:gd name="T97" fmla="*/ 252 h 289"/>
                <a:gd name="T98" fmla="*/ 9 w 253"/>
                <a:gd name="T99" fmla="*/ 12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3" h="289">
                  <a:moveTo>
                    <a:pt x="0" y="58"/>
                  </a:moveTo>
                  <a:lnTo>
                    <a:pt x="52" y="49"/>
                  </a:lnTo>
                  <a:lnTo>
                    <a:pt x="74" y="44"/>
                  </a:lnTo>
                  <a:lnTo>
                    <a:pt x="76" y="47"/>
                  </a:lnTo>
                  <a:lnTo>
                    <a:pt x="87" y="48"/>
                  </a:lnTo>
                  <a:lnTo>
                    <a:pt x="91" y="50"/>
                  </a:lnTo>
                  <a:lnTo>
                    <a:pt x="98" y="52"/>
                  </a:lnTo>
                  <a:lnTo>
                    <a:pt x="103" y="55"/>
                  </a:lnTo>
                  <a:lnTo>
                    <a:pt x="108" y="57"/>
                  </a:lnTo>
                  <a:lnTo>
                    <a:pt x="112" y="52"/>
                  </a:lnTo>
                  <a:lnTo>
                    <a:pt x="117" y="57"/>
                  </a:lnTo>
                  <a:lnTo>
                    <a:pt x="110" y="58"/>
                  </a:lnTo>
                  <a:lnTo>
                    <a:pt x="105" y="63"/>
                  </a:lnTo>
                  <a:lnTo>
                    <a:pt x="110" y="63"/>
                  </a:lnTo>
                  <a:lnTo>
                    <a:pt x="115" y="59"/>
                  </a:lnTo>
                  <a:lnTo>
                    <a:pt x="123" y="59"/>
                  </a:lnTo>
                  <a:lnTo>
                    <a:pt x="130" y="62"/>
                  </a:lnTo>
                  <a:lnTo>
                    <a:pt x="135" y="63"/>
                  </a:lnTo>
                  <a:lnTo>
                    <a:pt x="139" y="59"/>
                  </a:lnTo>
                  <a:lnTo>
                    <a:pt x="144" y="57"/>
                  </a:lnTo>
                  <a:lnTo>
                    <a:pt x="149" y="54"/>
                  </a:lnTo>
                  <a:lnTo>
                    <a:pt x="159" y="49"/>
                  </a:lnTo>
                  <a:lnTo>
                    <a:pt x="164" y="50"/>
                  </a:lnTo>
                  <a:lnTo>
                    <a:pt x="174" y="49"/>
                  </a:lnTo>
                  <a:lnTo>
                    <a:pt x="183" y="40"/>
                  </a:lnTo>
                  <a:lnTo>
                    <a:pt x="188" y="33"/>
                  </a:lnTo>
                  <a:lnTo>
                    <a:pt x="193" y="28"/>
                  </a:lnTo>
                  <a:lnTo>
                    <a:pt x="196" y="24"/>
                  </a:lnTo>
                  <a:lnTo>
                    <a:pt x="207" y="18"/>
                  </a:lnTo>
                  <a:lnTo>
                    <a:pt x="235" y="0"/>
                  </a:lnTo>
                  <a:lnTo>
                    <a:pt x="235" y="4"/>
                  </a:lnTo>
                  <a:lnTo>
                    <a:pt x="253" y="102"/>
                  </a:lnTo>
                  <a:lnTo>
                    <a:pt x="249" y="104"/>
                  </a:lnTo>
                  <a:lnTo>
                    <a:pt x="247" y="104"/>
                  </a:lnTo>
                  <a:lnTo>
                    <a:pt x="246" y="108"/>
                  </a:lnTo>
                  <a:lnTo>
                    <a:pt x="249" y="113"/>
                  </a:lnTo>
                  <a:lnTo>
                    <a:pt x="252" y="127"/>
                  </a:lnTo>
                  <a:lnTo>
                    <a:pt x="251" y="132"/>
                  </a:lnTo>
                  <a:lnTo>
                    <a:pt x="248" y="147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7" y="158"/>
                  </a:lnTo>
                  <a:lnTo>
                    <a:pt x="247" y="164"/>
                  </a:lnTo>
                  <a:lnTo>
                    <a:pt x="247" y="169"/>
                  </a:lnTo>
                  <a:lnTo>
                    <a:pt x="247" y="174"/>
                  </a:lnTo>
                  <a:lnTo>
                    <a:pt x="244" y="182"/>
                  </a:lnTo>
                  <a:lnTo>
                    <a:pt x="239" y="189"/>
                  </a:lnTo>
                  <a:lnTo>
                    <a:pt x="233" y="199"/>
                  </a:lnTo>
                  <a:lnTo>
                    <a:pt x="223" y="206"/>
                  </a:lnTo>
                  <a:lnTo>
                    <a:pt x="215" y="204"/>
                  </a:lnTo>
                  <a:lnTo>
                    <a:pt x="210" y="210"/>
                  </a:lnTo>
                  <a:lnTo>
                    <a:pt x="210" y="214"/>
                  </a:lnTo>
                  <a:lnTo>
                    <a:pt x="204" y="218"/>
                  </a:lnTo>
                  <a:lnTo>
                    <a:pt x="201" y="223"/>
                  </a:lnTo>
                  <a:lnTo>
                    <a:pt x="201" y="228"/>
                  </a:lnTo>
                  <a:lnTo>
                    <a:pt x="199" y="233"/>
                  </a:lnTo>
                  <a:lnTo>
                    <a:pt x="203" y="238"/>
                  </a:lnTo>
                  <a:lnTo>
                    <a:pt x="199" y="243"/>
                  </a:lnTo>
                  <a:lnTo>
                    <a:pt x="198" y="248"/>
                  </a:lnTo>
                  <a:lnTo>
                    <a:pt x="193" y="240"/>
                  </a:lnTo>
                  <a:lnTo>
                    <a:pt x="188" y="238"/>
                  </a:lnTo>
                  <a:lnTo>
                    <a:pt x="184" y="243"/>
                  </a:lnTo>
                  <a:lnTo>
                    <a:pt x="183" y="248"/>
                  </a:lnTo>
                  <a:lnTo>
                    <a:pt x="183" y="253"/>
                  </a:lnTo>
                  <a:lnTo>
                    <a:pt x="181" y="255"/>
                  </a:lnTo>
                  <a:lnTo>
                    <a:pt x="180" y="260"/>
                  </a:lnTo>
                  <a:lnTo>
                    <a:pt x="181" y="263"/>
                  </a:lnTo>
                  <a:lnTo>
                    <a:pt x="183" y="272"/>
                  </a:lnTo>
                  <a:lnTo>
                    <a:pt x="178" y="275"/>
                  </a:lnTo>
                  <a:lnTo>
                    <a:pt x="178" y="281"/>
                  </a:lnTo>
                  <a:lnTo>
                    <a:pt x="174" y="286"/>
                  </a:lnTo>
                  <a:lnTo>
                    <a:pt x="166" y="288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9" y="279"/>
                  </a:lnTo>
                  <a:lnTo>
                    <a:pt x="144" y="275"/>
                  </a:lnTo>
                  <a:lnTo>
                    <a:pt x="140" y="267"/>
                  </a:lnTo>
                  <a:lnTo>
                    <a:pt x="135" y="269"/>
                  </a:lnTo>
                  <a:lnTo>
                    <a:pt x="129" y="274"/>
                  </a:lnTo>
                  <a:lnTo>
                    <a:pt x="126" y="279"/>
                  </a:lnTo>
                  <a:lnTo>
                    <a:pt x="121" y="279"/>
                  </a:lnTo>
                  <a:lnTo>
                    <a:pt x="117" y="282"/>
                  </a:lnTo>
                  <a:lnTo>
                    <a:pt x="112" y="277"/>
                  </a:lnTo>
                  <a:lnTo>
                    <a:pt x="106" y="275"/>
                  </a:lnTo>
                  <a:lnTo>
                    <a:pt x="101" y="277"/>
                  </a:lnTo>
                  <a:lnTo>
                    <a:pt x="98" y="282"/>
                  </a:lnTo>
                  <a:lnTo>
                    <a:pt x="93" y="282"/>
                  </a:lnTo>
                  <a:lnTo>
                    <a:pt x="83" y="274"/>
                  </a:lnTo>
                  <a:lnTo>
                    <a:pt x="81" y="273"/>
                  </a:lnTo>
                  <a:lnTo>
                    <a:pt x="71" y="274"/>
                  </a:lnTo>
                  <a:lnTo>
                    <a:pt x="66" y="273"/>
                  </a:lnTo>
                  <a:lnTo>
                    <a:pt x="58" y="263"/>
                  </a:lnTo>
                  <a:lnTo>
                    <a:pt x="56" y="258"/>
                  </a:lnTo>
                  <a:lnTo>
                    <a:pt x="43" y="253"/>
                  </a:lnTo>
                  <a:lnTo>
                    <a:pt x="35" y="255"/>
                  </a:lnTo>
                  <a:lnTo>
                    <a:pt x="30" y="252"/>
                  </a:lnTo>
                  <a:lnTo>
                    <a:pt x="24" y="255"/>
                  </a:lnTo>
                  <a:lnTo>
                    <a:pt x="9" y="12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970004" y="4200104"/>
              <a:ext cx="586673" cy="605929"/>
            </a:xfrm>
            <a:custGeom>
              <a:avLst/>
              <a:gdLst>
                <a:gd name="T0" fmla="*/ 80 w 330"/>
                <a:gd name="T1" fmla="*/ 12 h 341"/>
                <a:gd name="T2" fmla="*/ 144 w 330"/>
                <a:gd name="T3" fmla="*/ 18 h 341"/>
                <a:gd name="T4" fmla="*/ 150 w 330"/>
                <a:gd name="T5" fmla="*/ 30 h 341"/>
                <a:gd name="T6" fmla="*/ 171 w 330"/>
                <a:gd name="T7" fmla="*/ 38 h 341"/>
                <a:gd name="T8" fmla="*/ 184 w 330"/>
                <a:gd name="T9" fmla="*/ 52 h 341"/>
                <a:gd name="T10" fmla="*/ 208 w 330"/>
                <a:gd name="T11" fmla="*/ 79 h 341"/>
                <a:gd name="T12" fmla="*/ 225 w 330"/>
                <a:gd name="T13" fmla="*/ 95 h 341"/>
                <a:gd name="T14" fmla="*/ 241 w 330"/>
                <a:gd name="T15" fmla="*/ 103 h 341"/>
                <a:gd name="T16" fmla="*/ 246 w 330"/>
                <a:gd name="T17" fmla="*/ 115 h 341"/>
                <a:gd name="T18" fmla="*/ 257 w 330"/>
                <a:gd name="T19" fmla="*/ 124 h 341"/>
                <a:gd name="T20" fmla="*/ 267 w 330"/>
                <a:gd name="T21" fmla="*/ 131 h 341"/>
                <a:gd name="T22" fmla="*/ 283 w 330"/>
                <a:gd name="T23" fmla="*/ 149 h 341"/>
                <a:gd name="T24" fmla="*/ 287 w 330"/>
                <a:gd name="T25" fmla="*/ 164 h 341"/>
                <a:gd name="T26" fmla="*/ 302 w 330"/>
                <a:gd name="T27" fmla="*/ 175 h 341"/>
                <a:gd name="T28" fmla="*/ 308 w 330"/>
                <a:gd name="T29" fmla="*/ 190 h 341"/>
                <a:gd name="T30" fmla="*/ 322 w 330"/>
                <a:gd name="T31" fmla="*/ 202 h 341"/>
                <a:gd name="T32" fmla="*/ 330 w 330"/>
                <a:gd name="T33" fmla="*/ 204 h 341"/>
                <a:gd name="T34" fmla="*/ 324 w 330"/>
                <a:gd name="T35" fmla="*/ 217 h 341"/>
                <a:gd name="T36" fmla="*/ 315 w 330"/>
                <a:gd name="T37" fmla="*/ 219 h 341"/>
                <a:gd name="T38" fmla="*/ 310 w 330"/>
                <a:gd name="T39" fmla="*/ 229 h 341"/>
                <a:gd name="T40" fmla="*/ 316 w 330"/>
                <a:gd name="T41" fmla="*/ 234 h 341"/>
                <a:gd name="T42" fmla="*/ 312 w 330"/>
                <a:gd name="T43" fmla="*/ 242 h 341"/>
                <a:gd name="T44" fmla="*/ 314 w 330"/>
                <a:gd name="T45" fmla="*/ 247 h 341"/>
                <a:gd name="T46" fmla="*/ 308 w 330"/>
                <a:gd name="T47" fmla="*/ 261 h 341"/>
                <a:gd name="T48" fmla="*/ 297 w 330"/>
                <a:gd name="T49" fmla="*/ 259 h 341"/>
                <a:gd name="T50" fmla="*/ 312 w 330"/>
                <a:gd name="T51" fmla="*/ 263 h 341"/>
                <a:gd name="T52" fmla="*/ 301 w 330"/>
                <a:gd name="T53" fmla="*/ 273 h 341"/>
                <a:gd name="T54" fmla="*/ 303 w 330"/>
                <a:gd name="T55" fmla="*/ 283 h 341"/>
                <a:gd name="T56" fmla="*/ 301 w 330"/>
                <a:gd name="T57" fmla="*/ 290 h 341"/>
                <a:gd name="T58" fmla="*/ 301 w 330"/>
                <a:gd name="T59" fmla="*/ 298 h 341"/>
                <a:gd name="T60" fmla="*/ 301 w 330"/>
                <a:gd name="T61" fmla="*/ 310 h 341"/>
                <a:gd name="T62" fmla="*/ 282 w 330"/>
                <a:gd name="T63" fmla="*/ 306 h 341"/>
                <a:gd name="T64" fmla="*/ 271 w 330"/>
                <a:gd name="T65" fmla="*/ 308 h 341"/>
                <a:gd name="T66" fmla="*/ 272 w 330"/>
                <a:gd name="T67" fmla="*/ 322 h 341"/>
                <a:gd name="T68" fmla="*/ 268 w 330"/>
                <a:gd name="T69" fmla="*/ 341 h 341"/>
                <a:gd name="T70" fmla="*/ 254 w 330"/>
                <a:gd name="T71" fmla="*/ 327 h 341"/>
                <a:gd name="T72" fmla="*/ 82 w 330"/>
                <a:gd name="T73" fmla="*/ 330 h 341"/>
                <a:gd name="T74" fmla="*/ 72 w 330"/>
                <a:gd name="T75" fmla="*/ 310 h 341"/>
                <a:gd name="T76" fmla="*/ 68 w 330"/>
                <a:gd name="T77" fmla="*/ 290 h 341"/>
                <a:gd name="T78" fmla="*/ 66 w 330"/>
                <a:gd name="T79" fmla="*/ 273 h 341"/>
                <a:gd name="T80" fmla="*/ 61 w 330"/>
                <a:gd name="T81" fmla="*/ 249 h 341"/>
                <a:gd name="T82" fmla="*/ 64 w 330"/>
                <a:gd name="T83" fmla="*/ 229 h 341"/>
                <a:gd name="T84" fmla="*/ 64 w 330"/>
                <a:gd name="T85" fmla="*/ 219 h 341"/>
                <a:gd name="T86" fmla="*/ 62 w 330"/>
                <a:gd name="T87" fmla="*/ 204 h 341"/>
                <a:gd name="T88" fmla="*/ 48 w 330"/>
                <a:gd name="T89" fmla="*/ 184 h 341"/>
                <a:gd name="T90" fmla="*/ 23 w 330"/>
                <a:gd name="T91" fmla="*/ 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0" h="341">
                  <a:moveTo>
                    <a:pt x="0" y="22"/>
                  </a:moveTo>
                  <a:lnTo>
                    <a:pt x="54" y="14"/>
                  </a:lnTo>
                  <a:lnTo>
                    <a:pt x="80" y="12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44" y="18"/>
                  </a:lnTo>
                  <a:lnTo>
                    <a:pt x="142" y="23"/>
                  </a:lnTo>
                  <a:lnTo>
                    <a:pt x="145" y="28"/>
                  </a:lnTo>
                  <a:lnTo>
                    <a:pt x="150" y="30"/>
                  </a:lnTo>
                  <a:lnTo>
                    <a:pt x="155" y="32"/>
                  </a:lnTo>
                  <a:lnTo>
                    <a:pt x="164" y="39"/>
                  </a:lnTo>
                  <a:lnTo>
                    <a:pt x="171" y="38"/>
                  </a:lnTo>
                  <a:lnTo>
                    <a:pt x="176" y="42"/>
                  </a:lnTo>
                  <a:lnTo>
                    <a:pt x="179" y="47"/>
                  </a:lnTo>
                  <a:lnTo>
                    <a:pt x="184" y="52"/>
                  </a:lnTo>
                  <a:lnTo>
                    <a:pt x="185" y="57"/>
                  </a:lnTo>
                  <a:lnTo>
                    <a:pt x="198" y="73"/>
                  </a:lnTo>
                  <a:lnTo>
                    <a:pt x="208" y="79"/>
                  </a:lnTo>
                  <a:lnTo>
                    <a:pt x="217" y="83"/>
                  </a:lnTo>
                  <a:lnTo>
                    <a:pt x="222" y="90"/>
                  </a:lnTo>
                  <a:lnTo>
                    <a:pt x="225" y="95"/>
                  </a:lnTo>
                  <a:lnTo>
                    <a:pt x="228" y="97"/>
                  </a:lnTo>
                  <a:lnTo>
                    <a:pt x="233" y="98"/>
                  </a:lnTo>
                  <a:lnTo>
                    <a:pt x="241" y="103"/>
                  </a:lnTo>
                  <a:lnTo>
                    <a:pt x="244" y="106"/>
                  </a:lnTo>
                  <a:lnTo>
                    <a:pt x="244" y="110"/>
                  </a:lnTo>
                  <a:lnTo>
                    <a:pt x="246" y="115"/>
                  </a:lnTo>
                  <a:lnTo>
                    <a:pt x="252" y="117"/>
                  </a:lnTo>
                  <a:lnTo>
                    <a:pt x="252" y="122"/>
                  </a:lnTo>
                  <a:lnTo>
                    <a:pt x="257" y="124"/>
                  </a:lnTo>
                  <a:lnTo>
                    <a:pt x="257" y="125"/>
                  </a:lnTo>
                  <a:lnTo>
                    <a:pt x="262" y="130"/>
                  </a:lnTo>
                  <a:lnTo>
                    <a:pt x="267" y="131"/>
                  </a:lnTo>
                  <a:lnTo>
                    <a:pt x="277" y="137"/>
                  </a:lnTo>
                  <a:lnTo>
                    <a:pt x="277" y="141"/>
                  </a:lnTo>
                  <a:lnTo>
                    <a:pt x="283" y="149"/>
                  </a:lnTo>
                  <a:lnTo>
                    <a:pt x="286" y="154"/>
                  </a:lnTo>
                  <a:lnTo>
                    <a:pt x="286" y="159"/>
                  </a:lnTo>
                  <a:lnTo>
                    <a:pt x="287" y="164"/>
                  </a:lnTo>
                  <a:lnTo>
                    <a:pt x="292" y="168"/>
                  </a:lnTo>
                  <a:lnTo>
                    <a:pt x="298" y="170"/>
                  </a:lnTo>
                  <a:lnTo>
                    <a:pt x="302" y="175"/>
                  </a:lnTo>
                  <a:lnTo>
                    <a:pt x="305" y="180"/>
                  </a:lnTo>
                  <a:lnTo>
                    <a:pt x="308" y="185"/>
                  </a:lnTo>
                  <a:lnTo>
                    <a:pt x="308" y="190"/>
                  </a:lnTo>
                  <a:lnTo>
                    <a:pt x="308" y="195"/>
                  </a:lnTo>
                  <a:lnTo>
                    <a:pt x="312" y="199"/>
                  </a:lnTo>
                  <a:lnTo>
                    <a:pt x="322" y="202"/>
                  </a:lnTo>
                  <a:lnTo>
                    <a:pt x="325" y="203"/>
                  </a:lnTo>
                  <a:lnTo>
                    <a:pt x="327" y="203"/>
                  </a:lnTo>
                  <a:lnTo>
                    <a:pt x="330" y="204"/>
                  </a:lnTo>
                  <a:lnTo>
                    <a:pt x="329" y="209"/>
                  </a:lnTo>
                  <a:lnTo>
                    <a:pt x="324" y="212"/>
                  </a:lnTo>
                  <a:lnTo>
                    <a:pt x="324" y="217"/>
                  </a:lnTo>
                  <a:lnTo>
                    <a:pt x="320" y="217"/>
                  </a:lnTo>
                  <a:lnTo>
                    <a:pt x="315" y="214"/>
                  </a:lnTo>
                  <a:lnTo>
                    <a:pt x="315" y="219"/>
                  </a:lnTo>
                  <a:lnTo>
                    <a:pt x="320" y="223"/>
                  </a:lnTo>
                  <a:lnTo>
                    <a:pt x="316" y="229"/>
                  </a:lnTo>
                  <a:lnTo>
                    <a:pt x="310" y="229"/>
                  </a:lnTo>
                  <a:lnTo>
                    <a:pt x="311" y="234"/>
                  </a:lnTo>
                  <a:lnTo>
                    <a:pt x="316" y="233"/>
                  </a:lnTo>
                  <a:lnTo>
                    <a:pt x="316" y="234"/>
                  </a:lnTo>
                  <a:lnTo>
                    <a:pt x="315" y="239"/>
                  </a:lnTo>
                  <a:lnTo>
                    <a:pt x="310" y="237"/>
                  </a:lnTo>
                  <a:lnTo>
                    <a:pt x="312" y="242"/>
                  </a:lnTo>
                  <a:lnTo>
                    <a:pt x="307" y="246"/>
                  </a:lnTo>
                  <a:lnTo>
                    <a:pt x="310" y="248"/>
                  </a:lnTo>
                  <a:lnTo>
                    <a:pt x="314" y="247"/>
                  </a:lnTo>
                  <a:lnTo>
                    <a:pt x="311" y="256"/>
                  </a:lnTo>
                  <a:lnTo>
                    <a:pt x="308" y="256"/>
                  </a:lnTo>
                  <a:lnTo>
                    <a:pt x="308" y="261"/>
                  </a:lnTo>
                  <a:lnTo>
                    <a:pt x="303" y="261"/>
                  </a:lnTo>
                  <a:lnTo>
                    <a:pt x="298" y="259"/>
                  </a:lnTo>
                  <a:lnTo>
                    <a:pt x="297" y="259"/>
                  </a:lnTo>
                  <a:lnTo>
                    <a:pt x="302" y="262"/>
                  </a:lnTo>
                  <a:lnTo>
                    <a:pt x="306" y="262"/>
                  </a:lnTo>
                  <a:lnTo>
                    <a:pt x="312" y="263"/>
                  </a:lnTo>
                  <a:lnTo>
                    <a:pt x="310" y="268"/>
                  </a:lnTo>
                  <a:lnTo>
                    <a:pt x="306" y="276"/>
                  </a:lnTo>
                  <a:lnTo>
                    <a:pt x="301" y="273"/>
                  </a:lnTo>
                  <a:lnTo>
                    <a:pt x="300" y="278"/>
                  </a:lnTo>
                  <a:lnTo>
                    <a:pt x="306" y="278"/>
                  </a:lnTo>
                  <a:lnTo>
                    <a:pt x="303" y="283"/>
                  </a:lnTo>
                  <a:lnTo>
                    <a:pt x="300" y="281"/>
                  </a:lnTo>
                  <a:lnTo>
                    <a:pt x="303" y="285"/>
                  </a:lnTo>
                  <a:lnTo>
                    <a:pt x="301" y="290"/>
                  </a:lnTo>
                  <a:lnTo>
                    <a:pt x="305" y="290"/>
                  </a:lnTo>
                  <a:lnTo>
                    <a:pt x="302" y="295"/>
                  </a:lnTo>
                  <a:lnTo>
                    <a:pt x="301" y="298"/>
                  </a:lnTo>
                  <a:lnTo>
                    <a:pt x="305" y="303"/>
                  </a:lnTo>
                  <a:lnTo>
                    <a:pt x="303" y="308"/>
                  </a:lnTo>
                  <a:lnTo>
                    <a:pt x="301" y="310"/>
                  </a:lnTo>
                  <a:lnTo>
                    <a:pt x="300" y="310"/>
                  </a:lnTo>
                  <a:lnTo>
                    <a:pt x="295" y="310"/>
                  </a:lnTo>
                  <a:lnTo>
                    <a:pt x="282" y="306"/>
                  </a:lnTo>
                  <a:lnTo>
                    <a:pt x="277" y="305"/>
                  </a:lnTo>
                  <a:lnTo>
                    <a:pt x="273" y="308"/>
                  </a:lnTo>
                  <a:lnTo>
                    <a:pt x="271" y="308"/>
                  </a:lnTo>
                  <a:lnTo>
                    <a:pt x="269" y="313"/>
                  </a:lnTo>
                  <a:lnTo>
                    <a:pt x="269" y="319"/>
                  </a:lnTo>
                  <a:lnTo>
                    <a:pt x="272" y="322"/>
                  </a:lnTo>
                  <a:lnTo>
                    <a:pt x="273" y="327"/>
                  </a:lnTo>
                  <a:lnTo>
                    <a:pt x="273" y="337"/>
                  </a:lnTo>
                  <a:lnTo>
                    <a:pt x="268" y="341"/>
                  </a:lnTo>
                  <a:lnTo>
                    <a:pt x="263" y="341"/>
                  </a:lnTo>
                  <a:lnTo>
                    <a:pt x="259" y="331"/>
                  </a:lnTo>
                  <a:lnTo>
                    <a:pt x="254" y="327"/>
                  </a:lnTo>
                  <a:lnTo>
                    <a:pt x="87" y="340"/>
                  </a:lnTo>
                  <a:lnTo>
                    <a:pt x="83" y="335"/>
                  </a:lnTo>
                  <a:lnTo>
                    <a:pt x="82" y="330"/>
                  </a:lnTo>
                  <a:lnTo>
                    <a:pt x="76" y="320"/>
                  </a:lnTo>
                  <a:lnTo>
                    <a:pt x="76" y="317"/>
                  </a:lnTo>
                  <a:lnTo>
                    <a:pt x="72" y="310"/>
                  </a:lnTo>
                  <a:lnTo>
                    <a:pt x="68" y="305"/>
                  </a:lnTo>
                  <a:lnTo>
                    <a:pt x="66" y="300"/>
                  </a:lnTo>
                  <a:lnTo>
                    <a:pt x="68" y="290"/>
                  </a:lnTo>
                  <a:lnTo>
                    <a:pt x="67" y="285"/>
                  </a:lnTo>
                  <a:lnTo>
                    <a:pt x="68" y="280"/>
                  </a:lnTo>
                  <a:lnTo>
                    <a:pt x="66" y="273"/>
                  </a:lnTo>
                  <a:lnTo>
                    <a:pt x="62" y="267"/>
                  </a:lnTo>
                  <a:lnTo>
                    <a:pt x="59" y="258"/>
                  </a:lnTo>
                  <a:lnTo>
                    <a:pt x="61" y="249"/>
                  </a:lnTo>
                  <a:lnTo>
                    <a:pt x="62" y="243"/>
                  </a:lnTo>
                  <a:lnTo>
                    <a:pt x="62" y="234"/>
                  </a:lnTo>
                  <a:lnTo>
                    <a:pt x="64" y="229"/>
                  </a:lnTo>
                  <a:lnTo>
                    <a:pt x="69" y="225"/>
                  </a:lnTo>
                  <a:lnTo>
                    <a:pt x="68" y="222"/>
                  </a:lnTo>
                  <a:lnTo>
                    <a:pt x="64" y="219"/>
                  </a:lnTo>
                  <a:lnTo>
                    <a:pt x="64" y="212"/>
                  </a:lnTo>
                  <a:lnTo>
                    <a:pt x="62" y="205"/>
                  </a:lnTo>
                  <a:lnTo>
                    <a:pt x="62" y="204"/>
                  </a:lnTo>
                  <a:lnTo>
                    <a:pt x="56" y="198"/>
                  </a:lnTo>
                  <a:lnTo>
                    <a:pt x="52" y="189"/>
                  </a:lnTo>
                  <a:lnTo>
                    <a:pt x="48" y="184"/>
                  </a:lnTo>
                  <a:lnTo>
                    <a:pt x="47" y="179"/>
                  </a:lnTo>
                  <a:lnTo>
                    <a:pt x="46" y="176"/>
                  </a:lnTo>
                  <a:lnTo>
                    <a:pt x="23" y="9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229321" y="3400329"/>
              <a:ext cx="476271" cy="477554"/>
            </a:xfrm>
            <a:custGeom>
              <a:avLst/>
              <a:gdLst>
                <a:gd name="T0" fmla="*/ 5 w 268"/>
                <a:gd name="T1" fmla="*/ 186 h 269"/>
                <a:gd name="T2" fmla="*/ 17 w 268"/>
                <a:gd name="T3" fmla="*/ 173 h 269"/>
                <a:gd name="T4" fmla="*/ 19 w 268"/>
                <a:gd name="T5" fmla="*/ 158 h 269"/>
                <a:gd name="T6" fmla="*/ 22 w 268"/>
                <a:gd name="T7" fmla="*/ 146 h 269"/>
                <a:gd name="T8" fmla="*/ 32 w 268"/>
                <a:gd name="T9" fmla="*/ 138 h 269"/>
                <a:gd name="T10" fmla="*/ 42 w 268"/>
                <a:gd name="T11" fmla="*/ 136 h 269"/>
                <a:gd name="T12" fmla="*/ 40 w 268"/>
                <a:gd name="T13" fmla="*/ 121 h 269"/>
                <a:gd name="T14" fmla="*/ 49 w 268"/>
                <a:gd name="T15" fmla="*/ 108 h 269"/>
                <a:gd name="T16" fmla="*/ 72 w 268"/>
                <a:gd name="T17" fmla="*/ 97 h 269"/>
                <a:gd name="T18" fmla="*/ 86 w 268"/>
                <a:gd name="T19" fmla="*/ 72 h 269"/>
                <a:gd name="T20" fmla="*/ 86 w 268"/>
                <a:gd name="T21" fmla="*/ 56 h 269"/>
                <a:gd name="T22" fmla="*/ 87 w 268"/>
                <a:gd name="T23" fmla="*/ 45 h 269"/>
                <a:gd name="T24" fmla="*/ 88 w 268"/>
                <a:gd name="T25" fmla="*/ 11 h 269"/>
                <a:gd name="T26" fmla="*/ 88 w 268"/>
                <a:gd name="T27" fmla="*/ 2 h 269"/>
                <a:gd name="T28" fmla="*/ 164 w 268"/>
                <a:gd name="T29" fmla="*/ 58 h 269"/>
                <a:gd name="T30" fmla="*/ 179 w 268"/>
                <a:gd name="T31" fmla="*/ 88 h 269"/>
                <a:gd name="T32" fmla="*/ 188 w 268"/>
                <a:gd name="T33" fmla="*/ 74 h 269"/>
                <a:gd name="T34" fmla="*/ 204 w 268"/>
                <a:gd name="T35" fmla="*/ 63 h 269"/>
                <a:gd name="T36" fmla="*/ 210 w 268"/>
                <a:gd name="T37" fmla="*/ 63 h 269"/>
                <a:gd name="T38" fmla="*/ 224 w 268"/>
                <a:gd name="T39" fmla="*/ 58 h 269"/>
                <a:gd name="T40" fmla="*/ 235 w 268"/>
                <a:gd name="T41" fmla="*/ 48 h 269"/>
                <a:gd name="T42" fmla="*/ 249 w 268"/>
                <a:gd name="T43" fmla="*/ 50 h 269"/>
                <a:gd name="T44" fmla="*/ 258 w 268"/>
                <a:gd name="T45" fmla="*/ 55 h 269"/>
                <a:gd name="T46" fmla="*/ 267 w 268"/>
                <a:gd name="T47" fmla="*/ 65 h 269"/>
                <a:gd name="T48" fmla="*/ 263 w 268"/>
                <a:gd name="T49" fmla="*/ 83 h 269"/>
                <a:gd name="T50" fmla="*/ 233 w 268"/>
                <a:gd name="T51" fmla="*/ 75 h 269"/>
                <a:gd name="T52" fmla="*/ 228 w 268"/>
                <a:gd name="T53" fmla="*/ 95 h 269"/>
                <a:gd name="T54" fmla="*/ 217 w 268"/>
                <a:gd name="T55" fmla="*/ 109 h 269"/>
                <a:gd name="T56" fmla="*/ 203 w 268"/>
                <a:gd name="T57" fmla="*/ 121 h 269"/>
                <a:gd name="T58" fmla="*/ 198 w 268"/>
                <a:gd name="T59" fmla="*/ 137 h 269"/>
                <a:gd name="T60" fmla="*/ 189 w 268"/>
                <a:gd name="T61" fmla="*/ 153 h 269"/>
                <a:gd name="T62" fmla="*/ 174 w 268"/>
                <a:gd name="T63" fmla="*/ 146 h 269"/>
                <a:gd name="T64" fmla="*/ 168 w 268"/>
                <a:gd name="T65" fmla="*/ 162 h 269"/>
                <a:gd name="T66" fmla="*/ 160 w 268"/>
                <a:gd name="T67" fmla="*/ 179 h 269"/>
                <a:gd name="T68" fmla="*/ 152 w 268"/>
                <a:gd name="T69" fmla="*/ 200 h 269"/>
                <a:gd name="T70" fmla="*/ 149 w 268"/>
                <a:gd name="T71" fmla="*/ 224 h 269"/>
                <a:gd name="T72" fmla="*/ 146 w 268"/>
                <a:gd name="T73" fmla="*/ 234 h 269"/>
                <a:gd name="T74" fmla="*/ 122 w 268"/>
                <a:gd name="T75" fmla="*/ 248 h 269"/>
                <a:gd name="T76" fmla="*/ 113 w 268"/>
                <a:gd name="T77" fmla="*/ 254 h 269"/>
                <a:gd name="T78" fmla="*/ 92 w 268"/>
                <a:gd name="T79" fmla="*/ 262 h 269"/>
                <a:gd name="T80" fmla="*/ 73 w 268"/>
                <a:gd name="T81" fmla="*/ 269 h 269"/>
                <a:gd name="T82" fmla="*/ 51 w 268"/>
                <a:gd name="T83" fmla="*/ 258 h 269"/>
                <a:gd name="T84" fmla="*/ 38 w 268"/>
                <a:gd name="T85" fmla="*/ 248 h 269"/>
                <a:gd name="T86" fmla="*/ 13 w 268"/>
                <a:gd name="T87" fmla="*/ 223 h 269"/>
                <a:gd name="T88" fmla="*/ 3 w 268"/>
                <a:gd name="T89" fmla="*/ 197 h 269"/>
                <a:gd name="T90" fmla="*/ 0 w 268"/>
                <a:gd name="T91" fmla="*/ 18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269">
                  <a:moveTo>
                    <a:pt x="0" y="187"/>
                  </a:moveTo>
                  <a:lnTo>
                    <a:pt x="0" y="187"/>
                  </a:lnTo>
                  <a:lnTo>
                    <a:pt x="5" y="186"/>
                  </a:lnTo>
                  <a:lnTo>
                    <a:pt x="13" y="184"/>
                  </a:lnTo>
                  <a:lnTo>
                    <a:pt x="17" y="179"/>
                  </a:lnTo>
                  <a:lnTo>
                    <a:pt x="17" y="173"/>
                  </a:lnTo>
                  <a:lnTo>
                    <a:pt x="22" y="170"/>
                  </a:lnTo>
                  <a:lnTo>
                    <a:pt x="20" y="161"/>
                  </a:lnTo>
                  <a:lnTo>
                    <a:pt x="19" y="158"/>
                  </a:lnTo>
                  <a:lnTo>
                    <a:pt x="20" y="153"/>
                  </a:lnTo>
                  <a:lnTo>
                    <a:pt x="22" y="151"/>
                  </a:lnTo>
                  <a:lnTo>
                    <a:pt x="22" y="146"/>
                  </a:lnTo>
                  <a:lnTo>
                    <a:pt x="23" y="141"/>
                  </a:lnTo>
                  <a:lnTo>
                    <a:pt x="27" y="136"/>
                  </a:lnTo>
                  <a:lnTo>
                    <a:pt x="32" y="138"/>
                  </a:lnTo>
                  <a:lnTo>
                    <a:pt x="37" y="146"/>
                  </a:lnTo>
                  <a:lnTo>
                    <a:pt x="38" y="141"/>
                  </a:lnTo>
                  <a:lnTo>
                    <a:pt x="42" y="136"/>
                  </a:lnTo>
                  <a:lnTo>
                    <a:pt x="38" y="131"/>
                  </a:lnTo>
                  <a:lnTo>
                    <a:pt x="40" y="126"/>
                  </a:lnTo>
                  <a:lnTo>
                    <a:pt x="40" y="121"/>
                  </a:lnTo>
                  <a:lnTo>
                    <a:pt x="43" y="116"/>
                  </a:lnTo>
                  <a:lnTo>
                    <a:pt x="49" y="112"/>
                  </a:lnTo>
                  <a:lnTo>
                    <a:pt x="49" y="108"/>
                  </a:lnTo>
                  <a:lnTo>
                    <a:pt x="54" y="102"/>
                  </a:lnTo>
                  <a:lnTo>
                    <a:pt x="62" y="104"/>
                  </a:lnTo>
                  <a:lnTo>
                    <a:pt x="72" y="97"/>
                  </a:lnTo>
                  <a:lnTo>
                    <a:pt x="78" y="87"/>
                  </a:lnTo>
                  <a:lnTo>
                    <a:pt x="83" y="80"/>
                  </a:lnTo>
                  <a:lnTo>
                    <a:pt x="86" y="72"/>
                  </a:lnTo>
                  <a:lnTo>
                    <a:pt x="86" y="67"/>
                  </a:lnTo>
                  <a:lnTo>
                    <a:pt x="86" y="62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88" y="50"/>
                  </a:lnTo>
                  <a:lnTo>
                    <a:pt x="87" y="45"/>
                  </a:lnTo>
                  <a:lnTo>
                    <a:pt x="90" y="30"/>
                  </a:lnTo>
                  <a:lnTo>
                    <a:pt x="91" y="25"/>
                  </a:lnTo>
                  <a:lnTo>
                    <a:pt x="88" y="11"/>
                  </a:lnTo>
                  <a:lnTo>
                    <a:pt x="85" y="6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103" y="69"/>
                  </a:lnTo>
                  <a:lnTo>
                    <a:pt x="164" y="58"/>
                  </a:lnTo>
                  <a:lnTo>
                    <a:pt x="170" y="98"/>
                  </a:lnTo>
                  <a:lnTo>
                    <a:pt x="174" y="93"/>
                  </a:lnTo>
                  <a:lnTo>
                    <a:pt x="179" y="88"/>
                  </a:lnTo>
                  <a:lnTo>
                    <a:pt x="181" y="84"/>
                  </a:lnTo>
                  <a:lnTo>
                    <a:pt x="186" y="78"/>
                  </a:lnTo>
                  <a:lnTo>
                    <a:pt x="188" y="74"/>
                  </a:lnTo>
                  <a:lnTo>
                    <a:pt x="193" y="72"/>
                  </a:lnTo>
                  <a:lnTo>
                    <a:pt x="198" y="73"/>
                  </a:lnTo>
                  <a:lnTo>
                    <a:pt x="204" y="63"/>
                  </a:lnTo>
                  <a:lnTo>
                    <a:pt x="204" y="58"/>
                  </a:lnTo>
                  <a:lnTo>
                    <a:pt x="205" y="58"/>
                  </a:lnTo>
                  <a:lnTo>
                    <a:pt x="210" y="63"/>
                  </a:lnTo>
                  <a:lnTo>
                    <a:pt x="215" y="64"/>
                  </a:lnTo>
                  <a:lnTo>
                    <a:pt x="223" y="63"/>
                  </a:lnTo>
                  <a:lnTo>
                    <a:pt x="224" y="58"/>
                  </a:lnTo>
                  <a:lnTo>
                    <a:pt x="228" y="53"/>
                  </a:lnTo>
                  <a:lnTo>
                    <a:pt x="233" y="53"/>
                  </a:lnTo>
                  <a:lnTo>
                    <a:pt x="235" y="48"/>
                  </a:lnTo>
                  <a:lnTo>
                    <a:pt x="239" y="45"/>
                  </a:lnTo>
                  <a:lnTo>
                    <a:pt x="244" y="48"/>
                  </a:lnTo>
                  <a:lnTo>
                    <a:pt x="249" y="50"/>
                  </a:lnTo>
                  <a:lnTo>
                    <a:pt x="259" y="50"/>
                  </a:lnTo>
                  <a:lnTo>
                    <a:pt x="259" y="50"/>
                  </a:lnTo>
                  <a:lnTo>
                    <a:pt x="258" y="55"/>
                  </a:lnTo>
                  <a:lnTo>
                    <a:pt x="263" y="56"/>
                  </a:lnTo>
                  <a:lnTo>
                    <a:pt x="263" y="62"/>
                  </a:lnTo>
                  <a:lnTo>
                    <a:pt x="267" y="65"/>
                  </a:lnTo>
                  <a:lnTo>
                    <a:pt x="268" y="69"/>
                  </a:lnTo>
                  <a:lnTo>
                    <a:pt x="267" y="78"/>
                  </a:lnTo>
                  <a:lnTo>
                    <a:pt x="263" y="83"/>
                  </a:lnTo>
                  <a:lnTo>
                    <a:pt x="237" y="68"/>
                  </a:lnTo>
                  <a:lnTo>
                    <a:pt x="232" y="70"/>
                  </a:lnTo>
                  <a:lnTo>
                    <a:pt x="233" y="75"/>
                  </a:lnTo>
                  <a:lnTo>
                    <a:pt x="230" y="80"/>
                  </a:lnTo>
                  <a:lnTo>
                    <a:pt x="232" y="90"/>
                  </a:lnTo>
                  <a:lnTo>
                    <a:pt x="228" y="95"/>
                  </a:lnTo>
                  <a:lnTo>
                    <a:pt x="225" y="104"/>
                  </a:lnTo>
                  <a:lnTo>
                    <a:pt x="222" y="109"/>
                  </a:lnTo>
                  <a:lnTo>
                    <a:pt x="217" y="109"/>
                  </a:lnTo>
                  <a:lnTo>
                    <a:pt x="213" y="119"/>
                  </a:lnTo>
                  <a:lnTo>
                    <a:pt x="208" y="121"/>
                  </a:lnTo>
                  <a:lnTo>
                    <a:pt x="203" y="121"/>
                  </a:lnTo>
                  <a:lnTo>
                    <a:pt x="201" y="126"/>
                  </a:lnTo>
                  <a:lnTo>
                    <a:pt x="200" y="132"/>
                  </a:lnTo>
                  <a:lnTo>
                    <a:pt x="198" y="137"/>
                  </a:lnTo>
                  <a:lnTo>
                    <a:pt x="195" y="147"/>
                  </a:lnTo>
                  <a:lnTo>
                    <a:pt x="194" y="152"/>
                  </a:lnTo>
                  <a:lnTo>
                    <a:pt x="189" y="153"/>
                  </a:lnTo>
                  <a:lnTo>
                    <a:pt x="179" y="152"/>
                  </a:lnTo>
                  <a:lnTo>
                    <a:pt x="179" y="150"/>
                  </a:lnTo>
                  <a:lnTo>
                    <a:pt x="174" y="146"/>
                  </a:lnTo>
                  <a:lnTo>
                    <a:pt x="169" y="147"/>
                  </a:lnTo>
                  <a:lnTo>
                    <a:pt x="169" y="157"/>
                  </a:lnTo>
                  <a:lnTo>
                    <a:pt x="168" y="162"/>
                  </a:lnTo>
                  <a:lnTo>
                    <a:pt x="166" y="165"/>
                  </a:lnTo>
                  <a:lnTo>
                    <a:pt x="162" y="173"/>
                  </a:lnTo>
                  <a:lnTo>
                    <a:pt x="160" y="179"/>
                  </a:lnTo>
                  <a:lnTo>
                    <a:pt x="159" y="184"/>
                  </a:lnTo>
                  <a:lnTo>
                    <a:pt x="157" y="194"/>
                  </a:lnTo>
                  <a:lnTo>
                    <a:pt x="152" y="200"/>
                  </a:lnTo>
                  <a:lnTo>
                    <a:pt x="147" y="210"/>
                  </a:lnTo>
                  <a:lnTo>
                    <a:pt x="145" y="219"/>
                  </a:lnTo>
                  <a:lnTo>
                    <a:pt x="149" y="224"/>
                  </a:lnTo>
                  <a:lnTo>
                    <a:pt x="145" y="229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36" y="241"/>
                  </a:lnTo>
                  <a:lnTo>
                    <a:pt x="131" y="240"/>
                  </a:lnTo>
                  <a:lnTo>
                    <a:pt x="122" y="248"/>
                  </a:lnTo>
                  <a:lnTo>
                    <a:pt x="115" y="245"/>
                  </a:lnTo>
                  <a:lnTo>
                    <a:pt x="115" y="250"/>
                  </a:lnTo>
                  <a:lnTo>
                    <a:pt x="113" y="254"/>
                  </a:lnTo>
                  <a:lnTo>
                    <a:pt x="108" y="257"/>
                  </a:lnTo>
                  <a:lnTo>
                    <a:pt x="97" y="262"/>
                  </a:lnTo>
                  <a:lnTo>
                    <a:pt x="92" y="262"/>
                  </a:lnTo>
                  <a:lnTo>
                    <a:pt x="85" y="258"/>
                  </a:lnTo>
                  <a:lnTo>
                    <a:pt x="82" y="263"/>
                  </a:lnTo>
                  <a:lnTo>
                    <a:pt x="73" y="269"/>
                  </a:lnTo>
                  <a:lnTo>
                    <a:pt x="66" y="268"/>
                  </a:lnTo>
                  <a:lnTo>
                    <a:pt x="56" y="263"/>
                  </a:lnTo>
                  <a:lnTo>
                    <a:pt x="51" y="258"/>
                  </a:lnTo>
                  <a:lnTo>
                    <a:pt x="47" y="253"/>
                  </a:lnTo>
                  <a:lnTo>
                    <a:pt x="47" y="248"/>
                  </a:lnTo>
                  <a:lnTo>
                    <a:pt x="38" y="248"/>
                  </a:lnTo>
                  <a:lnTo>
                    <a:pt x="28" y="240"/>
                  </a:lnTo>
                  <a:lnTo>
                    <a:pt x="18" y="228"/>
                  </a:lnTo>
                  <a:lnTo>
                    <a:pt x="13" y="223"/>
                  </a:lnTo>
                  <a:lnTo>
                    <a:pt x="12" y="218"/>
                  </a:lnTo>
                  <a:lnTo>
                    <a:pt x="0" y="207"/>
                  </a:lnTo>
                  <a:lnTo>
                    <a:pt x="3" y="197"/>
                  </a:lnTo>
                  <a:lnTo>
                    <a:pt x="3" y="192"/>
                  </a:lnTo>
                  <a:lnTo>
                    <a:pt x="0" y="19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222903" y="4146187"/>
              <a:ext cx="539174" cy="414651"/>
            </a:xfrm>
            <a:custGeom>
              <a:avLst/>
              <a:gdLst>
                <a:gd name="T0" fmla="*/ 33 w 304"/>
                <a:gd name="T1" fmla="*/ 21 h 233"/>
                <a:gd name="T2" fmla="*/ 55 w 304"/>
                <a:gd name="T3" fmla="*/ 9 h 233"/>
                <a:gd name="T4" fmla="*/ 135 w 304"/>
                <a:gd name="T5" fmla="*/ 0 h 233"/>
                <a:gd name="T6" fmla="*/ 153 w 304"/>
                <a:gd name="T7" fmla="*/ 10 h 233"/>
                <a:gd name="T8" fmla="*/ 156 w 304"/>
                <a:gd name="T9" fmla="*/ 21 h 233"/>
                <a:gd name="T10" fmla="*/ 304 w 304"/>
                <a:gd name="T11" fmla="*/ 68 h 233"/>
                <a:gd name="T12" fmla="*/ 289 w 304"/>
                <a:gd name="T13" fmla="*/ 84 h 233"/>
                <a:gd name="T14" fmla="*/ 276 w 304"/>
                <a:gd name="T15" fmla="*/ 125 h 233"/>
                <a:gd name="T16" fmla="*/ 272 w 304"/>
                <a:gd name="T17" fmla="*/ 108 h 233"/>
                <a:gd name="T18" fmla="*/ 267 w 304"/>
                <a:gd name="T19" fmla="*/ 121 h 233"/>
                <a:gd name="T20" fmla="*/ 272 w 304"/>
                <a:gd name="T21" fmla="*/ 133 h 233"/>
                <a:gd name="T22" fmla="*/ 267 w 304"/>
                <a:gd name="T23" fmla="*/ 138 h 233"/>
                <a:gd name="T24" fmla="*/ 256 w 304"/>
                <a:gd name="T25" fmla="*/ 143 h 233"/>
                <a:gd name="T26" fmla="*/ 251 w 304"/>
                <a:gd name="T27" fmla="*/ 156 h 233"/>
                <a:gd name="T28" fmla="*/ 239 w 304"/>
                <a:gd name="T29" fmla="*/ 166 h 233"/>
                <a:gd name="T30" fmla="*/ 236 w 304"/>
                <a:gd name="T31" fmla="*/ 169 h 233"/>
                <a:gd name="T32" fmla="*/ 233 w 304"/>
                <a:gd name="T33" fmla="*/ 177 h 233"/>
                <a:gd name="T34" fmla="*/ 223 w 304"/>
                <a:gd name="T35" fmla="*/ 185 h 233"/>
                <a:gd name="T36" fmla="*/ 217 w 304"/>
                <a:gd name="T37" fmla="*/ 190 h 233"/>
                <a:gd name="T38" fmla="*/ 202 w 304"/>
                <a:gd name="T39" fmla="*/ 191 h 233"/>
                <a:gd name="T40" fmla="*/ 200 w 304"/>
                <a:gd name="T41" fmla="*/ 198 h 233"/>
                <a:gd name="T42" fmla="*/ 204 w 304"/>
                <a:gd name="T43" fmla="*/ 205 h 233"/>
                <a:gd name="T44" fmla="*/ 202 w 304"/>
                <a:gd name="T45" fmla="*/ 211 h 233"/>
                <a:gd name="T46" fmla="*/ 193 w 304"/>
                <a:gd name="T47" fmla="*/ 210 h 233"/>
                <a:gd name="T48" fmla="*/ 183 w 304"/>
                <a:gd name="T49" fmla="*/ 198 h 233"/>
                <a:gd name="T50" fmla="*/ 190 w 304"/>
                <a:gd name="T51" fmla="*/ 215 h 233"/>
                <a:gd name="T52" fmla="*/ 189 w 304"/>
                <a:gd name="T53" fmla="*/ 224 h 233"/>
                <a:gd name="T54" fmla="*/ 185 w 304"/>
                <a:gd name="T55" fmla="*/ 233 h 233"/>
                <a:gd name="T56" fmla="*/ 170 w 304"/>
                <a:gd name="T57" fmla="*/ 229 h 233"/>
                <a:gd name="T58" fmla="*/ 166 w 304"/>
                <a:gd name="T59" fmla="*/ 215 h 233"/>
                <a:gd name="T60" fmla="*/ 156 w 304"/>
                <a:gd name="T61" fmla="*/ 200 h 233"/>
                <a:gd name="T62" fmla="*/ 144 w 304"/>
                <a:gd name="T63" fmla="*/ 189 h 233"/>
                <a:gd name="T64" fmla="*/ 135 w 304"/>
                <a:gd name="T65" fmla="*/ 171 h 233"/>
                <a:gd name="T66" fmla="*/ 120 w 304"/>
                <a:gd name="T67" fmla="*/ 160 h 233"/>
                <a:gd name="T68" fmla="*/ 110 w 304"/>
                <a:gd name="T69" fmla="*/ 152 h 233"/>
                <a:gd name="T70" fmla="*/ 102 w 304"/>
                <a:gd name="T71" fmla="*/ 140 h 233"/>
                <a:gd name="T72" fmla="*/ 91 w 304"/>
                <a:gd name="T73" fmla="*/ 128 h 233"/>
                <a:gd name="T74" fmla="*/ 80 w 304"/>
                <a:gd name="T75" fmla="*/ 120 h 233"/>
                <a:gd name="T76" fmla="*/ 56 w 304"/>
                <a:gd name="T77" fmla="*/ 103 h 233"/>
                <a:gd name="T78" fmla="*/ 37 w 304"/>
                <a:gd name="T79" fmla="*/ 77 h 233"/>
                <a:gd name="T80" fmla="*/ 22 w 304"/>
                <a:gd name="T81" fmla="*/ 69 h 233"/>
                <a:gd name="T82" fmla="*/ 3 w 304"/>
                <a:gd name="T83" fmla="*/ 58 h 233"/>
                <a:gd name="T84" fmla="*/ 12 w 304"/>
                <a:gd name="T85" fmla="*/ 3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4" h="233">
                  <a:moveTo>
                    <a:pt x="12" y="30"/>
                  </a:moveTo>
                  <a:lnTo>
                    <a:pt x="28" y="23"/>
                  </a:lnTo>
                  <a:lnTo>
                    <a:pt x="33" y="21"/>
                  </a:lnTo>
                  <a:lnTo>
                    <a:pt x="41" y="15"/>
                  </a:lnTo>
                  <a:lnTo>
                    <a:pt x="51" y="11"/>
                  </a:lnTo>
                  <a:lnTo>
                    <a:pt x="55" y="9"/>
                  </a:lnTo>
                  <a:lnTo>
                    <a:pt x="60" y="8"/>
                  </a:lnTo>
                  <a:lnTo>
                    <a:pt x="115" y="1"/>
                  </a:lnTo>
                  <a:lnTo>
                    <a:pt x="135" y="0"/>
                  </a:lnTo>
                  <a:lnTo>
                    <a:pt x="140" y="5"/>
                  </a:lnTo>
                  <a:lnTo>
                    <a:pt x="144" y="3"/>
                  </a:lnTo>
                  <a:lnTo>
                    <a:pt x="153" y="10"/>
                  </a:lnTo>
                  <a:lnTo>
                    <a:pt x="154" y="15"/>
                  </a:lnTo>
                  <a:lnTo>
                    <a:pt x="155" y="20"/>
                  </a:lnTo>
                  <a:lnTo>
                    <a:pt x="156" y="21"/>
                  </a:lnTo>
                  <a:lnTo>
                    <a:pt x="224" y="11"/>
                  </a:lnTo>
                  <a:lnTo>
                    <a:pt x="302" y="65"/>
                  </a:lnTo>
                  <a:lnTo>
                    <a:pt x="304" y="68"/>
                  </a:lnTo>
                  <a:lnTo>
                    <a:pt x="304" y="70"/>
                  </a:lnTo>
                  <a:lnTo>
                    <a:pt x="300" y="73"/>
                  </a:lnTo>
                  <a:lnTo>
                    <a:pt x="289" y="84"/>
                  </a:lnTo>
                  <a:lnTo>
                    <a:pt x="278" y="104"/>
                  </a:lnTo>
                  <a:lnTo>
                    <a:pt x="276" y="109"/>
                  </a:lnTo>
                  <a:lnTo>
                    <a:pt x="276" y="125"/>
                  </a:lnTo>
                  <a:lnTo>
                    <a:pt x="273" y="121"/>
                  </a:lnTo>
                  <a:lnTo>
                    <a:pt x="270" y="118"/>
                  </a:lnTo>
                  <a:lnTo>
                    <a:pt x="272" y="108"/>
                  </a:lnTo>
                  <a:lnTo>
                    <a:pt x="271" y="109"/>
                  </a:lnTo>
                  <a:lnTo>
                    <a:pt x="268" y="115"/>
                  </a:lnTo>
                  <a:lnTo>
                    <a:pt x="267" y="121"/>
                  </a:lnTo>
                  <a:lnTo>
                    <a:pt x="272" y="123"/>
                  </a:lnTo>
                  <a:lnTo>
                    <a:pt x="276" y="128"/>
                  </a:lnTo>
                  <a:lnTo>
                    <a:pt x="272" y="133"/>
                  </a:lnTo>
                  <a:lnTo>
                    <a:pt x="267" y="132"/>
                  </a:lnTo>
                  <a:lnTo>
                    <a:pt x="271" y="133"/>
                  </a:lnTo>
                  <a:lnTo>
                    <a:pt x="267" y="138"/>
                  </a:lnTo>
                  <a:lnTo>
                    <a:pt x="266" y="143"/>
                  </a:lnTo>
                  <a:lnTo>
                    <a:pt x="261" y="145"/>
                  </a:lnTo>
                  <a:lnTo>
                    <a:pt x="256" y="143"/>
                  </a:lnTo>
                  <a:lnTo>
                    <a:pt x="253" y="148"/>
                  </a:lnTo>
                  <a:lnTo>
                    <a:pt x="255" y="154"/>
                  </a:lnTo>
                  <a:lnTo>
                    <a:pt x="251" y="156"/>
                  </a:lnTo>
                  <a:lnTo>
                    <a:pt x="248" y="160"/>
                  </a:lnTo>
                  <a:lnTo>
                    <a:pt x="244" y="165"/>
                  </a:lnTo>
                  <a:lnTo>
                    <a:pt x="239" y="166"/>
                  </a:lnTo>
                  <a:lnTo>
                    <a:pt x="238" y="161"/>
                  </a:lnTo>
                  <a:lnTo>
                    <a:pt x="233" y="161"/>
                  </a:lnTo>
                  <a:lnTo>
                    <a:pt x="236" y="169"/>
                  </a:lnTo>
                  <a:lnTo>
                    <a:pt x="239" y="170"/>
                  </a:lnTo>
                  <a:lnTo>
                    <a:pt x="238" y="175"/>
                  </a:lnTo>
                  <a:lnTo>
                    <a:pt x="233" y="177"/>
                  </a:lnTo>
                  <a:lnTo>
                    <a:pt x="233" y="180"/>
                  </a:lnTo>
                  <a:lnTo>
                    <a:pt x="228" y="181"/>
                  </a:lnTo>
                  <a:lnTo>
                    <a:pt x="223" y="185"/>
                  </a:lnTo>
                  <a:lnTo>
                    <a:pt x="218" y="184"/>
                  </a:lnTo>
                  <a:lnTo>
                    <a:pt x="222" y="185"/>
                  </a:lnTo>
                  <a:lnTo>
                    <a:pt x="217" y="190"/>
                  </a:lnTo>
                  <a:lnTo>
                    <a:pt x="212" y="191"/>
                  </a:lnTo>
                  <a:lnTo>
                    <a:pt x="208" y="193"/>
                  </a:lnTo>
                  <a:lnTo>
                    <a:pt x="202" y="191"/>
                  </a:lnTo>
                  <a:lnTo>
                    <a:pt x="192" y="196"/>
                  </a:lnTo>
                  <a:lnTo>
                    <a:pt x="195" y="195"/>
                  </a:lnTo>
                  <a:lnTo>
                    <a:pt x="200" y="198"/>
                  </a:lnTo>
                  <a:lnTo>
                    <a:pt x="205" y="198"/>
                  </a:lnTo>
                  <a:lnTo>
                    <a:pt x="208" y="200"/>
                  </a:lnTo>
                  <a:lnTo>
                    <a:pt x="204" y="205"/>
                  </a:lnTo>
                  <a:lnTo>
                    <a:pt x="209" y="200"/>
                  </a:lnTo>
                  <a:lnTo>
                    <a:pt x="207" y="208"/>
                  </a:lnTo>
                  <a:lnTo>
                    <a:pt x="202" y="211"/>
                  </a:lnTo>
                  <a:lnTo>
                    <a:pt x="197" y="209"/>
                  </a:lnTo>
                  <a:lnTo>
                    <a:pt x="194" y="200"/>
                  </a:lnTo>
                  <a:lnTo>
                    <a:pt x="193" y="210"/>
                  </a:lnTo>
                  <a:lnTo>
                    <a:pt x="188" y="205"/>
                  </a:lnTo>
                  <a:lnTo>
                    <a:pt x="187" y="201"/>
                  </a:lnTo>
                  <a:lnTo>
                    <a:pt x="183" y="198"/>
                  </a:lnTo>
                  <a:lnTo>
                    <a:pt x="187" y="206"/>
                  </a:lnTo>
                  <a:lnTo>
                    <a:pt x="188" y="211"/>
                  </a:lnTo>
                  <a:lnTo>
                    <a:pt x="190" y="215"/>
                  </a:lnTo>
                  <a:lnTo>
                    <a:pt x="195" y="219"/>
                  </a:lnTo>
                  <a:lnTo>
                    <a:pt x="192" y="223"/>
                  </a:lnTo>
                  <a:lnTo>
                    <a:pt x="189" y="224"/>
                  </a:lnTo>
                  <a:lnTo>
                    <a:pt x="189" y="219"/>
                  </a:lnTo>
                  <a:lnTo>
                    <a:pt x="187" y="224"/>
                  </a:lnTo>
                  <a:lnTo>
                    <a:pt x="185" y="233"/>
                  </a:lnTo>
                  <a:lnTo>
                    <a:pt x="183" y="233"/>
                  </a:lnTo>
                  <a:lnTo>
                    <a:pt x="180" y="232"/>
                  </a:lnTo>
                  <a:lnTo>
                    <a:pt x="170" y="229"/>
                  </a:lnTo>
                  <a:lnTo>
                    <a:pt x="166" y="225"/>
                  </a:lnTo>
                  <a:lnTo>
                    <a:pt x="166" y="220"/>
                  </a:lnTo>
                  <a:lnTo>
                    <a:pt x="166" y="215"/>
                  </a:lnTo>
                  <a:lnTo>
                    <a:pt x="163" y="210"/>
                  </a:lnTo>
                  <a:lnTo>
                    <a:pt x="160" y="205"/>
                  </a:lnTo>
                  <a:lnTo>
                    <a:pt x="156" y="200"/>
                  </a:lnTo>
                  <a:lnTo>
                    <a:pt x="150" y="198"/>
                  </a:lnTo>
                  <a:lnTo>
                    <a:pt x="145" y="194"/>
                  </a:lnTo>
                  <a:lnTo>
                    <a:pt x="144" y="189"/>
                  </a:lnTo>
                  <a:lnTo>
                    <a:pt x="144" y="184"/>
                  </a:lnTo>
                  <a:lnTo>
                    <a:pt x="141" y="179"/>
                  </a:lnTo>
                  <a:lnTo>
                    <a:pt x="135" y="171"/>
                  </a:lnTo>
                  <a:lnTo>
                    <a:pt x="135" y="167"/>
                  </a:lnTo>
                  <a:lnTo>
                    <a:pt x="125" y="161"/>
                  </a:lnTo>
                  <a:lnTo>
                    <a:pt x="120" y="160"/>
                  </a:lnTo>
                  <a:lnTo>
                    <a:pt x="115" y="155"/>
                  </a:lnTo>
                  <a:lnTo>
                    <a:pt x="115" y="154"/>
                  </a:lnTo>
                  <a:lnTo>
                    <a:pt x="110" y="152"/>
                  </a:lnTo>
                  <a:lnTo>
                    <a:pt x="110" y="147"/>
                  </a:lnTo>
                  <a:lnTo>
                    <a:pt x="104" y="145"/>
                  </a:lnTo>
                  <a:lnTo>
                    <a:pt x="102" y="140"/>
                  </a:lnTo>
                  <a:lnTo>
                    <a:pt x="102" y="136"/>
                  </a:lnTo>
                  <a:lnTo>
                    <a:pt x="99" y="133"/>
                  </a:lnTo>
                  <a:lnTo>
                    <a:pt x="91" y="128"/>
                  </a:lnTo>
                  <a:lnTo>
                    <a:pt x="86" y="127"/>
                  </a:lnTo>
                  <a:lnTo>
                    <a:pt x="83" y="125"/>
                  </a:lnTo>
                  <a:lnTo>
                    <a:pt x="80" y="120"/>
                  </a:lnTo>
                  <a:lnTo>
                    <a:pt x="75" y="113"/>
                  </a:lnTo>
                  <a:lnTo>
                    <a:pt x="66" y="109"/>
                  </a:lnTo>
                  <a:lnTo>
                    <a:pt x="56" y="103"/>
                  </a:lnTo>
                  <a:lnTo>
                    <a:pt x="43" y="87"/>
                  </a:lnTo>
                  <a:lnTo>
                    <a:pt x="42" y="82"/>
                  </a:lnTo>
                  <a:lnTo>
                    <a:pt x="37" y="77"/>
                  </a:lnTo>
                  <a:lnTo>
                    <a:pt x="34" y="72"/>
                  </a:lnTo>
                  <a:lnTo>
                    <a:pt x="29" y="68"/>
                  </a:lnTo>
                  <a:lnTo>
                    <a:pt x="22" y="69"/>
                  </a:lnTo>
                  <a:lnTo>
                    <a:pt x="13" y="62"/>
                  </a:lnTo>
                  <a:lnTo>
                    <a:pt x="8" y="60"/>
                  </a:lnTo>
                  <a:lnTo>
                    <a:pt x="3" y="58"/>
                  </a:lnTo>
                  <a:lnTo>
                    <a:pt x="0" y="53"/>
                  </a:lnTo>
                  <a:lnTo>
                    <a:pt x="2" y="48"/>
                  </a:lnTo>
                  <a:lnTo>
                    <a:pt x="12" y="3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361548" y="3115337"/>
              <a:ext cx="621334" cy="406948"/>
            </a:xfrm>
            <a:custGeom>
              <a:avLst/>
              <a:gdLst>
                <a:gd name="T0" fmla="*/ 7 w 350"/>
                <a:gd name="T1" fmla="*/ 54 h 229"/>
                <a:gd name="T2" fmla="*/ 22 w 350"/>
                <a:gd name="T3" fmla="*/ 42 h 229"/>
                <a:gd name="T4" fmla="*/ 38 w 350"/>
                <a:gd name="T5" fmla="*/ 30 h 229"/>
                <a:gd name="T6" fmla="*/ 42 w 350"/>
                <a:gd name="T7" fmla="*/ 49 h 229"/>
                <a:gd name="T8" fmla="*/ 156 w 350"/>
                <a:gd name="T9" fmla="*/ 28 h 229"/>
                <a:gd name="T10" fmla="*/ 285 w 350"/>
                <a:gd name="T11" fmla="*/ 0 h 229"/>
                <a:gd name="T12" fmla="*/ 291 w 350"/>
                <a:gd name="T13" fmla="*/ 3 h 229"/>
                <a:gd name="T14" fmla="*/ 297 w 350"/>
                <a:gd name="T15" fmla="*/ 6 h 229"/>
                <a:gd name="T16" fmla="*/ 307 w 350"/>
                <a:gd name="T17" fmla="*/ 21 h 229"/>
                <a:gd name="T18" fmla="*/ 312 w 350"/>
                <a:gd name="T19" fmla="*/ 32 h 229"/>
                <a:gd name="T20" fmla="*/ 326 w 350"/>
                <a:gd name="T21" fmla="*/ 35 h 229"/>
                <a:gd name="T22" fmla="*/ 331 w 350"/>
                <a:gd name="T23" fmla="*/ 40 h 229"/>
                <a:gd name="T24" fmla="*/ 325 w 350"/>
                <a:gd name="T25" fmla="*/ 50 h 229"/>
                <a:gd name="T26" fmla="*/ 319 w 350"/>
                <a:gd name="T27" fmla="*/ 68 h 229"/>
                <a:gd name="T28" fmla="*/ 316 w 350"/>
                <a:gd name="T29" fmla="*/ 77 h 229"/>
                <a:gd name="T30" fmla="*/ 320 w 350"/>
                <a:gd name="T31" fmla="*/ 82 h 229"/>
                <a:gd name="T32" fmla="*/ 315 w 350"/>
                <a:gd name="T33" fmla="*/ 91 h 229"/>
                <a:gd name="T34" fmla="*/ 321 w 350"/>
                <a:gd name="T35" fmla="*/ 105 h 229"/>
                <a:gd name="T36" fmla="*/ 328 w 350"/>
                <a:gd name="T37" fmla="*/ 111 h 229"/>
                <a:gd name="T38" fmla="*/ 335 w 350"/>
                <a:gd name="T39" fmla="*/ 115 h 229"/>
                <a:gd name="T40" fmla="*/ 350 w 350"/>
                <a:gd name="T41" fmla="*/ 128 h 229"/>
                <a:gd name="T42" fmla="*/ 341 w 350"/>
                <a:gd name="T43" fmla="*/ 138 h 229"/>
                <a:gd name="T44" fmla="*/ 336 w 350"/>
                <a:gd name="T45" fmla="*/ 144 h 229"/>
                <a:gd name="T46" fmla="*/ 336 w 350"/>
                <a:gd name="T47" fmla="*/ 145 h 229"/>
                <a:gd name="T48" fmla="*/ 333 w 350"/>
                <a:gd name="T49" fmla="*/ 154 h 229"/>
                <a:gd name="T50" fmla="*/ 324 w 350"/>
                <a:gd name="T51" fmla="*/ 159 h 229"/>
                <a:gd name="T52" fmla="*/ 316 w 350"/>
                <a:gd name="T53" fmla="*/ 162 h 229"/>
                <a:gd name="T54" fmla="*/ 309 w 350"/>
                <a:gd name="T55" fmla="*/ 164 h 229"/>
                <a:gd name="T56" fmla="*/ 301 w 350"/>
                <a:gd name="T57" fmla="*/ 171 h 229"/>
                <a:gd name="T58" fmla="*/ 188 w 350"/>
                <a:gd name="T59" fmla="*/ 200 h 229"/>
                <a:gd name="T60" fmla="*/ 29 w 350"/>
                <a:gd name="T61" fmla="*/ 229 h 229"/>
                <a:gd name="T62" fmla="*/ 0 w 350"/>
                <a:gd name="T63" fmla="*/ 6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229">
                  <a:moveTo>
                    <a:pt x="0" y="58"/>
                  </a:moveTo>
                  <a:lnTo>
                    <a:pt x="7" y="54"/>
                  </a:lnTo>
                  <a:lnTo>
                    <a:pt x="17" y="47"/>
                  </a:lnTo>
                  <a:lnTo>
                    <a:pt x="22" y="42"/>
                  </a:lnTo>
                  <a:lnTo>
                    <a:pt x="22" y="43"/>
                  </a:lnTo>
                  <a:lnTo>
                    <a:pt x="38" y="30"/>
                  </a:lnTo>
                  <a:lnTo>
                    <a:pt x="39" y="32"/>
                  </a:lnTo>
                  <a:lnTo>
                    <a:pt x="42" y="49"/>
                  </a:lnTo>
                  <a:lnTo>
                    <a:pt x="87" y="42"/>
                  </a:lnTo>
                  <a:lnTo>
                    <a:pt x="156" y="28"/>
                  </a:lnTo>
                  <a:lnTo>
                    <a:pt x="233" y="11"/>
                  </a:lnTo>
                  <a:lnTo>
                    <a:pt x="285" y="0"/>
                  </a:lnTo>
                  <a:lnTo>
                    <a:pt x="286" y="1"/>
                  </a:lnTo>
                  <a:lnTo>
                    <a:pt x="291" y="3"/>
                  </a:lnTo>
                  <a:lnTo>
                    <a:pt x="292" y="8"/>
                  </a:lnTo>
                  <a:lnTo>
                    <a:pt x="297" y="6"/>
                  </a:lnTo>
                  <a:lnTo>
                    <a:pt x="302" y="11"/>
                  </a:lnTo>
                  <a:lnTo>
                    <a:pt x="307" y="21"/>
                  </a:lnTo>
                  <a:lnTo>
                    <a:pt x="309" y="27"/>
                  </a:lnTo>
                  <a:lnTo>
                    <a:pt x="312" y="32"/>
                  </a:lnTo>
                  <a:lnTo>
                    <a:pt x="321" y="35"/>
                  </a:lnTo>
                  <a:lnTo>
                    <a:pt x="326" y="35"/>
                  </a:lnTo>
                  <a:lnTo>
                    <a:pt x="331" y="38"/>
                  </a:lnTo>
                  <a:lnTo>
                    <a:pt x="331" y="40"/>
                  </a:lnTo>
                  <a:lnTo>
                    <a:pt x="326" y="45"/>
                  </a:lnTo>
                  <a:lnTo>
                    <a:pt x="325" y="50"/>
                  </a:lnTo>
                  <a:lnTo>
                    <a:pt x="325" y="55"/>
                  </a:lnTo>
                  <a:lnTo>
                    <a:pt x="319" y="68"/>
                  </a:lnTo>
                  <a:lnTo>
                    <a:pt x="315" y="73"/>
                  </a:lnTo>
                  <a:lnTo>
                    <a:pt x="316" y="77"/>
                  </a:lnTo>
                  <a:lnTo>
                    <a:pt x="317" y="77"/>
                  </a:lnTo>
                  <a:lnTo>
                    <a:pt x="320" y="82"/>
                  </a:lnTo>
                  <a:lnTo>
                    <a:pt x="319" y="87"/>
                  </a:lnTo>
                  <a:lnTo>
                    <a:pt x="315" y="91"/>
                  </a:lnTo>
                  <a:lnTo>
                    <a:pt x="316" y="99"/>
                  </a:lnTo>
                  <a:lnTo>
                    <a:pt x="321" y="105"/>
                  </a:lnTo>
                  <a:lnTo>
                    <a:pt x="326" y="106"/>
                  </a:lnTo>
                  <a:lnTo>
                    <a:pt x="328" y="111"/>
                  </a:lnTo>
                  <a:lnTo>
                    <a:pt x="331" y="115"/>
                  </a:lnTo>
                  <a:lnTo>
                    <a:pt x="335" y="115"/>
                  </a:lnTo>
                  <a:lnTo>
                    <a:pt x="339" y="120"/>
                  </a:lnTo>
                  <a:lnTo>
                    <a:pt x="350" y="128"/>
                  </a:lnTo>
                  <a:lnTo>
                    <a:pt x="348" y="133"/>
                  </a:lnTo>
                  <a:lnTo>
                    <a:pt x="341" y="138"/>
                  </a:lnTo>
                  <a:lnTo>
                    <a:pt x="339" y="144"/>
                  </a:lnTo>
                  <a:lnTo>
                    <a:pt x="336" y="144"/>
                  </a:lnTo>
                  <a:lnTo>
                    <a:pt x="336" y="145"/>
                  </a:lnTo>
                  <a:lnTo>
                    <a:pt x="336" y="145"/>
                  </a:lnTo>
                  <a:lnTo>
                    <a:pt x="333" y="149"/>
                  </a:lnTo>
                  <a:lnTo>
                    <a:pt x="333" y="154"/>
                  </a:lnTo>
                  <a:lnTo>
                    <a:pt x="328" y="157"/>
                  </a:lnTo>
                  <a:lnTo>
                    <a:pt x="324" y="159"/>
                  </a:lnTo>
                  <a:lnTo>
                    <a:pt x="319" y="165"/>
                  </a:lnTo>
                  <a:lnTo>
                    <a:pt x="316" y="162"/>
                  </a:lnTo>
                  <a:lnTo>
                    <a:pt x="312" y="162"/>
                  </a:lnTo>
                  <a:lnTo>
                    <a:pt x="309" y="164"/>
                  </a:lnTo>
                  <a:lnTo>
                    <a:pt x="304" y="166"/>
                  </a:lnTo>
                  <a:lnTo>
                    <a:pt x="301" y="171"/>
                  </a:lnTo>
                  <a:lnTo>
                    <a:pt x="300" y="176"/>
                  </a:lnTo>
                  <a:lnTo>
                    <a:pt x="188" y="200"/>
                  </a:lnTo>
                  <a:lnTo>
                    <a:pt x="90" y="218"/>
                  </a:lnTo>
                  <a:lnTo>
                    <a:pt x="29" y="229"/>
                  </a:lnTo>
                  <a:lnTo>
                    <a:pt x="18" y="160"/>
                  </a:lnTo>
                  <a:lnTo>
                    <a:pt x="0" y="62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894303" y="3404180"/>
              <a:ext cx="114254" cy="189995"/>
            </a:xfrm>
            <a:custGeom>
              <a:avLst/>
              <a:gdLst>
                <a:gd name="T0" fmla="*/ 0 w 64"/>
                <a:gd name="T1" fmla="*/ 14 h 107"/>
                <a:gd name="T2" fmla="*/ 1 w 64"/>
                <a:gd name="T3" fmla="*/ 9 h 107"/>
                <a:gd name="T4" fmla="*/ 4 w 64"/>
                <a:gd name="T5" fmla="*/ 4 h 107"/>
                <a:gd name="T6" fmla="*/ 9 w 64"/>
                <a:gd name="T7" fmla="*/ 2 h 107"/>
                <a:gd name="T8" fmla="*/ 12 w 64"/>
                <a:gd name="T9" fmla="*/ 0 h 107"/>
                <a:gd name="T10" fmla="*/ 16 w 64"/>
                <a:gd name="T11" fmla="*/ 0 h 107"/>
                <a:gd name="T12" fmla="*/ 19 w 64"/>
                <a:gd name="T13" fmla="*/ 3 h 107"/>
                <a:gd name="T14" fmla="*/ 16 w 64"/>
                <a:gd name="T15" fmla="*/ 4 h 107"/>
                <a:gd name="T16" fmla="*/ 16 w 64"/>
                <a:gd name="T17" fmla="*/ 9 h 107"/>
                <a:gd name="T18" fmla="*/ 14 w 64"/>
                <a:gd name="T19" fmla="*/ 14 h 107"/>
                <a:gd name="T20" fmla="*/ 11 w 64"/>
                <a:gd name="T21" fmla="*/ 18 h 107"/>
                <a:gd name="T22" fmla="*/ 15 w 64"/>
                <a:gd name="T23" fmla="*/ 23 h 107"/>
                <a:gd name="T24" fmla="*/ 15 w 64"/>
                <a:gd name="T25" fmla="*/ 27 h 107"/>
                <a:gd name="T26" fmla="*/ 17 w 64"/>
                <a:gd name="T27" fmla="*/ 32 h 107"/>
                <a:gd name="T28" fmla="*/ 21 w 64"/>
                <a:gd name="T29" fmla="*/ 37 h 107"/>
                <a:gd name="T30" fmla="*/ 26 w 64"/>
                <a:gd name="T31" fmla="*/ 41 h 107"/>
                <a:gd name="T32" fmla="*/ 30 w 64"/>
                <a:gd name="T33" fmla="*/ 44 h 107"/>
                <a:gd name="T34" fmla="*/ 30 w 64"/>
                <a:gd name="T35" fmla="*/ 51 h 107"/>
                <a:gd name="T36" fmla="*/ 33 w 64"/>
                <a:gd name="T37" fmla="*/ 58 h 107"/>
                <a:gd name="T38" fmla="*/ 39 w 64"/>
                <a:gd name="T39" fmla="*/ 62 h 107"/>
                <a:gd name="T40" fmla="*/ 40 w 64"/>
                <a:gd name="T41" fmla="*/ 67 h 107"/>
                <a:gd name="T42" fmla="*/ 49 w 64"/>
                <a:gd name="T43" fmla="*/ 75 h 107"/>
                <a:gd name="T44" fmla="*/ 55 w 64"/>
                <a:gd name="T45" fmla="*/ 73 h 107"/>
                <a:gd name="T46" fmla="*/ 56 w 64"/>
                <a:gd name="T47" fmla="*/ 76 h 107"/>
                <a:gd name="T48" fmla="*/ 55 w 64"/>
                <a:gd name="T49" fmla="*/ 81 h 107"/>
                <a:gd name="T50" fmla="*/ 55 w 64"/>
                <a:gd name="T51" fmla="*/ 86 h 107"/>
                <a:gd name="T52" fmla="*/ 56 w 64"/>
                <a:gd name="T53" fmla="*/ 86 h 107"/>
                <a:gd name="T54" fmla="*/ 53 w 64"/>
                <a:gd name="T55" fmla="*/ 91 h 107"/>
                <a:gd name="T56" fmla="*/ 55 w 64"/>
                <a:gd name="T57" fmla="*/ 90 h 107"/>
                <a:gd name="T58" fmla="*/ 60 w 64"/>
                <a:gd name="T59" fmla="*/ 88 h 107"/>
                <a:gd name="T60" fmla="*/ 64 w 64"/>
                <a:gd name="T61" fmla="*/ 99 h 107"/>
                <a:gd name="T62" fmla="*/ 63 w 64"/>
                <a:gd name="T63" fmla="*/ 99 h 107"/>
                <a:gd name="T64" fmla="*/ 60 w 64"/>
                <a:gd name="T65" fmla="*/ 100 h 107"/>
                <a:gd name="T66" fmla="*/ 26 w 64"/>
                <a:gd name="T67" fmla="*/ 107 h 107"/>
                <a:gd name="T68" fmla="*/ 24 w 64"/>
                <a:gd name="T69" fmla="*/ 102 h 107"/>
                <a:gd name="T70" fmla="*/ 15 w 64"/>
                <a:gd name="T71" fmla="*/ 68 h 107"/>
                <a:gd name="T72" fmla="*/ 0 w 64"/>
                <a:gd name="T73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107">
                  <a:moveTo>
                    <a:pt x="0" y="14"/>
                  </a:moveTo>
                  <a:lnTo>
                    <a:pt x="1" y="9"/>
                  </a:lnTo>
                  <a:lnTo>
                    <a:pt x="4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16" y="4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11" y="18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7" y="32"/>
                  </a:lnTo>
                  <a:lnTo>
                    <a:pt x="21" y="37"/>
                  </a:lnTo>
                  <a:lnTo>
                    <a:pt x="26" y="41"/>
                  </a:lnTo>
                  <a:lnTo>
                    <a:pt x="30" y="44"/>
                  </a:lnTo>
                  <a:lnTo>
                    <a:pt x="30" y="51"/>
                  </a:lnTo>
                  <a:lnTo>
                    <a:pt x="33" y="58"/>
                  </a:lnTo>
                  <a:lnTo>
                    <a:pt x="39" y="62"/>
                  </a:lnTo>
                  <a:lnTo>
                    <a:pt x="40" y="67"/>
                  </a:lnTo>
                  <a:lnTo>
                    <a:pt x="49" y="75"/>
                  </a:lnTo>
                  <a:lnTo>
                    <a:pt x="55" y="73"/>
                  </a:lnTo>
                  <a:lnTo>
                    <a:pt x="56" y="76"/>
                  </a:lnTo>
                  <a:lnTo>
                    <a:pt x="55" y="81"/>
                  </a:lnTo>
                  <a:lnTo>
                    <a:pt x="55" y="86"/>
                  </a:lnTo>
                  <a:lnTo>
                    <a:pt x="56" y="86"/>
                  </a:lnTo>
                  <a:lnTo>
                    <a:pt x="53" y="91"/>
                  </a:lnTo>
                  <a:lnTo>
                    <a:pt x="55" y="90"/>
                  </a:lnTo>
                  <a:lnTo>
                    <a:pt x="60" y="88"/>
                  </a:lnTo>
                  <a:lnTo>
                    <a:pt x="64" y="99"/>
                  </a:lnTo>
                  <a:lnTo>
                    <a:pt x="63" y="99"/>
                  </a:lnTo>
                  <a:lnTo>
                    <a:pt x="60" y="100"/>
                  </a:lnTo>
                  <a:lnTo>
                    <a:pt x="26" y="107"/>
                  </a:lnTo>
                  <a:lnTo>
                    <a:pt x="24" y="102"/>
                  </a:lnTo>
                  <a:lnTo>
                    <a:pt x="15" y="6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63625" y="2628796"/>
              <a:ext cx="177157" cy="338910"/>
            </a:xfrm>
            <a:custGeom>
              <a:avLst/>
              <a:gdLst>
                <a:gd name="T0" fmla="*/ 0 w 100"/>
                <a:gd name="T1" fmla="*/ 25 h 191"/>
                <a:gd name="T2" fmla="*/ 17 w 100"/>
                <a:gd name="T3" fmla="*/ 20 h 191"/>
                <a:gd name="T4" fmla="*/ 95 w 100"/>
                <a:gd name="T5" fmla="*/ 0 h 191"/>
                <a:gd name="T6" fmla="*/ 94 w 100"/>
                <a:gd name="T7" fmla="*/ 1 h 191"/>
                <a:gd name="T8" fmla="*/ 97 w 100"/>
                <a:gd name="T9" fmla="*/ 9 h 191"/>
                <a:gd name="T10" fmla="*/ 94 w 100"/>
                <a:gd name="T11" fmla="*/ 19 h 191"/>
                <a:gd name="T12" fmla="*/ 95 w 100"/>
                <a:gd name="T13" fmla="*/ 24 h 191"/>
                <a:gd name="T14" fmla="*/ 99 w 100"/>
                <a:gd name="T15" fmla="*/ 29 h 191"/>
                <a:gd name="T16" fmla="*/ 100 w 100"/>
                <a:gd name="T17" fmla="*/ 33 h 191"/>
                <a:gd name="T18" fmla="*/ 100 w 100"/>
                <a:gd name="T19" fmla="*/ 38 h 191"/>
                <a:gd name="T20" fmla="*/ 97 w 100"/>
                <a:gd name="T21" fmla="*/ 45 h 191"/>
                <a:gd name="T22" fmla="*/ 88 w 100"/>
                <a:gd name="T23" fmla="*/ 54 h 191"/>
                <a:gd name="T24" fmla="*/ 87 w 100"/>
                <a:gd name="T25" fmla="*/ 55 h 191"/>
                <a:gd name="T26" fmla="*/ 82 w 100"/>
                <a:gd name="T27" fmla="*/ 59 h 191"/>
                <a:gd name="T28" fmla="*/ 82 w 100"/>
                <a:gd name="T29" fmla="*/ 64 h 191"/>
                <a:gd name="T30" fmla="*/ 85 w 100"/>
                <a:gd name="T31" fmla="*/ 74 h 191"/>
                <a:gd name="T32" fmla="*/ 83 w 100"/>
                <a:gd name="T33" fmla="*/ 83 h 191"/>
                <a:gd name="T34" fmla="*/ 84 w 100"/>
                <a:gd name="T35" fmla="*/ 88 h 191"/>
                <a:gd name="T36" fmla="*/ 82 w 100"/>
                <a:gd name="T37" fmla="*/ 93 h 191"/>
                <a:gd name="T38" fmla="*/ 83 w 100"/>
                <a:gd name="T39" fmla="*/ 98 h 191"/>
                <a:gd name="T40" fmla="*/ 82 w 100"/>
                <a:gd name="T41" fmla="*/ 103 h 191"/>
                <a:gd name="T42" fmla="*/ 78 w 100"/>
                <a:gd name="T43" fmla="*/ 108 h 191"/>
                <a:gd name="T44" fmla="*/ 79 w 100"/>
                <a:gd name="T45" fmla="*/ 116 h 191"/>
                <a:gd name="T46" fmla="*/ 77 w 100"/>
                <a:gd name="T47" fmla="*/ 119 h 191"/>
                <a:gd name="T48" fmla="*/ 82 w 100"/>
                <a:gd name="T49" fmla="*/ 137 h 191"/>
                <a:gd name="T50" fmla="*/ 82 w 100"/>
                <a:gd name="T51" fmla="*/ 147 h 191"/>
                <a:gd name="T52" fmla="*/ 84 w 100"/>
                <a:gd name="T53" fmla="*/ 161 h 191"/>
                <a:gd name="T54" fmla="*/ 82 w 100"/>
                <a:gd name="T55" fmla="*/ 166 h 191"/>
                <a:gd name="T56" fmla="*/ 82 w 100"/>
                <a:gd name="T57" fmla="*/ 171 h 191"/>
                <a:gd name="T58" fmla="*/ 84 w 100"/>
                <a:gd name="T59" fmla="*/ 177 h 191"/>
                <a:gd name="T60" fmla="*/ 89 w 100"/>
                <a:gd name="T61" fmla="*/ 181 h 191"/>
                <a:gd name="T62" fmla="*/ 46 w 100"/>
                <a:gd name="T63" fmla="*/ 191 h 191"/>
                <a:gd name="T64" fmla="*/ 44 w 100"/>
                <a:gd name="T65" fmla="*/ 186 h 191"/>
                <a:gd name="T66" fmla="*/ 44 w 100"/>
                <a:gd name="T67" fmla="*/ 182 h 191"/>
                <a:gd name="T68" fmla="*/ 33 w 100"/>
                <a:gd name="T69" fmla="*/ 133 h 191"/>
                <a:gd name="T70" fmla="*/ 25 w 100"/>
                <a:gd name="T71" fmla="*/ 127 h 191"/>
                <a:gd name="T72" fmla="*/ 24 w 100"/>
                <a:gd name="T73" fmla="*/ 132 h 191"/>
                <a:gd name="T74" fmla="*/ 21 w 100"/>
                <a:gd name="T75" fmla="*/ 127 h 191"/>
                <a:gd name="T76" fmla="*/ 21 w 100"/>
                <a:gd name="T77" fmla="*/ 119 h 191"/>
                <a:gd name="T78" fmla="*/ 19 w 100"/>
                <a:gd name="T79" fmla="*/ 109 h 191"/>
                <a:gd name="T80" fmla="*/ 16 w 100"/>
                <a:gd name="T81" fmla="*/ 104 h 191"/>
                <a:gd name="T82" fmla="*/ 12 w 100"/>
                <a:gd name="T83" fmla="*/ 94 h 191"/>
                <a:gd name="T84" fmla="*/ 12 w 100"/>
                <a:gd name="T85" fmla="*/ 84 h 191"/>
                <a:gd name="T86" fmla="*/ 15 w 100"/>
                <a:gd name="T87" fmla="*/ 83 h 191"/>
                <a:gd name="T88" fmla="*/ 14 w 100"/>
                <a:gd name="T89" fmla="*/ 78 h 191"/>
                <a:gd name="T90" fmla="*/ 12 w 100"/>
                <a:gd name="T91" fmla="*/ 73 h 191"/>
                <a:gd name="T92" fmla="*/ 12 w 100"/>
                <a:gd name="T93" fmla="*/ 68 h 191"/>
                <a:gd name="T94" fmla="*/ 11 w 100"/>
                <a:gd name="T95" fmla="*/ 63 h 191"/>
                <a:gd name="T96" fmla="*/ 6 w 100"/>
                <a:gd name="T97" fmla="*/ 58 h 191"/>
                <a:gd name="T98" fmla="*/ 5 w 100"/>
                <a:gd name="T99" fmla="*/ 53 h 191"/>
                <a:gd name="T100" fmla="*/ 5 w 100"/>
                <a:gd name="T101" fmla="*/ 41 h 191"/>
                <a:gd name="T102" fmla="*/ 1 w 100"/>
                <a:gd name="T103" fmla="*/ 36 h 191"/>
                <a:gd name="T104" fmla="*/ 1 w 100"/>
                <a:gd name="T105" fmla="*/ 31 h 191"/>
                <a:gd name="T106" fmla="*/ 0 w 100"/>
                <a:gd name="T107" fmla="*/ 28 h 191"/>
                <a:gd name="T108" fmla="*/ 0 w 100"/>
                <a:gd name="T109" fmla="*/ 2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191">
                  <a:moveTo>
                    <a:pt x="0" y="25"/>
                  </a:moveTo>
                  <a:lnTo>
                    <a:pt x="17" y="2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97" y="9"/>
                  </a:lnTo>
                  <a:lnTo>
                    <a:pt x="94" y="19"/>
                  </a:lnTo>
                  <a:lnTo>
                    <a:pt x="95" y="24"/>
                  </a:lnTo>
                  <a:lnTo>
                    <a:pt x="99" y="29"/>
                  </a:lnTo>
                  <a:lnTo>
                    <a:pt x="100" y="33"/>
                  </a:lnTo>
                  <a:lnTo>
                    <a:pt x="100" y="38"/>
                  </a:lnTo>
                  <a:lnTo>
                    <a:pt x="97" y="45"/>
                  </a:lnTo>
                  <a:lnTo>
                    <a:pt x="88" y="54"/>
                  </a:lnTo>
                  <a:lnTo>
                    <a:pt x="87" y="55"/>
                  </a:lnTo>
                  <a:lnTo>
                    <a:pt x="82" y="59"/>
                  </a:lnTo>
                  <a:lnTo>
                    <a:pt x="82" y="64"/>
                  </a:lnTo>
                  <a:lnTo>
                    <a:pt x="85" y="74"/>
                  </a:lnTo>
                  <a:lnTo>
                    <a:pt x="83" y="83"/>
                  </a:lnTo>
                  <a:lnTo>
                    <a:pt x="84" y="88"/>
                  </a:lnTo>
                  <a:lnTo>
                    <a:pt x="82" y="93"/>
                  </a:lnTo>
                  <a:lnTo>
                    <a:pt x="83" y="98"/>
                  </a:lnTo>
                  <a:lnTo>
                    <a:pt x="82" y="103"/>
                  </a:lnTo>
                  <a:lnTo>
                    <a:pt x="78" y="108"/>
                  </a:lnTo>
                  <a:lnTo>
                    <a:pt x="79" y="116"/>
                  </a:lnTo>
                  <a:lnTo>
                    <a:pt x="77" y="119"/>
                  </a:lnTo>
                  <a:lnTo>
                    <a:pt x="82" y="137"/>
                  </a:lnTo>
                  <a:lnTo>
                    <a:pt x="82" y="147"/>
                  </a:lnTo>
                  <a:lnTo>
                    <a:pt x="84" y="161"/>
                  </a:lnTo>
                  <a:lnTo>
                    <a:pt x="82" y="166"/>
                  </a:lnTo>
                  <a:lnTo>
                    <a:pt x="82" y="171"/>
                  </a:lnTo>
                  <a:lnTo>
                    <a:pt x="84" y="177"/>
                  </a:lnTo>
                  <a:lnTo>
                    <a:pt x="89" y="181"/>
                  </a:lnTo>
                  <a:lnTo>
                    <a:pt x="46" y="191"/>
                  </a:lnTo>
                  <a:lnTo>
                    <a:pt x="44" y="186"/>
                  </a:lnTo>
                  <a:lnTo>
                    <a:pt x="44" y="182"/>
                  </a:lnTo>
                  <a:lnTo>
                    <a:pt x="33" y="133"/>
                  </a:lnTo>
                  <a:lnTo>
                    <a:pt x="25" y="127"/>
                  </a:lnTo>
                  <a:lnTo>
                    <a:pt x="24" y="132"/>
                  </a:lnTo>
                  <a:lnTo>
                    <a:pt x="21" y="127"/>
                  </a:lnTo>
                  <a:lnTo>
                    <a:pt x="21" y="119"/>
                  </a:lnTo>
                  <a:lnTo>
                    <a:pt x="19" y="109"/>
                  </a:lnTo>
                  <a:lnTo>
                    <a:pt x="16" y="104"/>
                  </a:lnTo>
                  <a:lnTo>
                    <a:pt x="12" y="94"/>
                  </a:lnTo>
                  <a:lnTo>
                    <a:pt x="12" y="84"/>
                  </a:lnTo>
                  <a:lnTo>
                    <a:pt x="15" y="83"/>
                  </a:lnTo>
                  <a:lnTo>
                    <a:pt x="14" y="78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1" y="63"/>
                  </a:lnTo>
                  <a:lnTo>
                    <a:pt x="6" y="58"/>
                  </a:lnTo>
                  <a:lnTo>
                    <a:pt x="5" y="53"/>
                  </a:lnTo>
                  <a:lnTo>
                    <a:pt x="5" y="41"/>
                  </a:lnTo>
                  <a:lnTo>
                    <a:pt x="1" y="36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5151013" y="3521001"/>
              <a:ext cx="849841" cy="471136"/>
            </a:xfrm>
            <a:custGeom>
              <a:avLst/>
              <a:gdLst>
                <a:gd name="T0" fmla="*/ 456 w 478"/>
                <a:gd name="T1" fmla="*/ 85 h 265"/>
                <a:gd name="T2" fmla="*/ 446 w 478"/>
                <a:gd name="T3" fmla="*/ 109 h 265"/>
                <a:gd name="T4" fmla="*/ 446 w 478"/>
                <a:gd name="T5" fmla="*/ 136 h 265"/>
                <a:gd name="T6" fmla="*/ 454 w 478"/>
                <a:gd name="T7" fmla="*/ 118 h 265"/>
                <a:gd name="T8" fmla="*/ 463 w 478"/>
                <a:gd name="T9" fmla="*/ 112 h 265"/>
                <a:gd name="T10" fmla="*/ 469 w 478"/>
                <a:gd name="T11" fmla="*/ 80 h 265"/>
                <a:gd name="T12" fmla="*/ 453 w 478"/>
                <a:gd name="T13" fmla="*/ 161 h 265"/>
                <a:gd name="T14" fmla="*/ 435 w 478"/>
                <a:gd name="T15" fmla="*/ 170 h 265"/>
                <a:gd name="T16" fmla="*/ 423 w 478"/>
                <a:gd name="T17" fmla="*/ 166 h 265"/>
                <a:gd name="T18" fmla="*/ 410 w 478"/>
                <a:gd name="T19" fmla="*/ 153 h 265"/>
                <a:gd name="T20" fmla="*/ 394 w 478"/>
                <a:gd name="T21" fmla="*/ 150 h 265"/>
                <a:gd name="T22" fmla="*/ 376 w 478"/>
                <a:gd name="T23" fmla="*/ 144 h 265"/>
                <a:gd name="T24" fmla="*/ 394 w 478"/>
                <a:gd name="T25" fmla="*/ 142 h 265"/>
                <a:gd name="T26" fmla="*/ 412 w 478"/>
                <a:gd name="T27" fmla="*/ 151 h 265"/>
                <a:gd name="T28" fmla="*/ 429 w 478"/>
                <a:gd name="T29" fmla="*/ 158 h 265"/>
                <a:gd name="T30" fmla="*/ 427 w 478"/>
                <a:gd name="T31" fmla="*/ 146 h 265"/>
                <a:gd name="T32" fmla="*/ 405 w 478"/>
                <a:gd name="T33" fmla="*/ 134 h 265"/>
                <a:gd name="T34" fmla="*/ 419 w 478"/>
                <a:gd name="T35" fmla="*/ 141 h 265"/>
                <a:gd name="T36" fmla="*/ 424 w 478"/>
                <a:gd name="T37" fmla="*/ 129 h 265"/>
                <a:gd name="T38" fmla="*/ 423 w 478"/>
                <a:gd name="T39" fmla="*/ 121 h 265"/>
                <a:gd name="T40" fmla="*/ 410 w 478"/>
                <a:gd name="T41" fmla="*/ 114 h 265"/>
                <a:gd name="T42" fmla="*/ 390 w 478"/>
                <a:gd name="T43" fmla="*/ 98 h 265"/>
                <a:gd name="T44" fmla="*/ 370 w 478"/>
                <a:gd name="T45" fmla="*/ 82 h 265"/>
                <a:gd name="T46" fmla="*/ 381 w 478"/>
                <a:gd name="T47" fmla="*/ 88 h 265"/>
                <a:gd name="T48" fmla="*/ 398 w 478"/>
                <a:gd name="T49" fmla="*/ 100 h 265"/>
                <a:gd name="T50" fmla="*/ 418 w 478"/>
                <a:gd name="T51" fmla="*/ 112 h 265"/>
                <a:gd name="T52" fmla="*/ 422 w 478"/>
                <a:gd name="T53" fmla="*/ 95 h 265"/>
                <a:gd name="T54" fmla="*/ 407 w 478"/>
                <a:gd name="T55" fmla="*/ 84 h 265"/>
                <a:gd name="T56" fmla="*/ 396 w 478"/>
                <a:gd name="T57" fmla="*/ 75 h 265"/>
                <a:gd name="T58" fmla="*/ 378 w 478"/>
                <a:gd name="T59" fmla="*/ 77 h 265"/>
                <a:gd name="T60" fmla="*/ 359 w 478"/>
                <a:gd name="T61" fmla="*/ 69 h 265"/>
                <a:gd name="T62" fmla="*/ 351 w 478"/>
                <a:gd name="T63" fmla="*/ 64 h 265"/>
                <a:gd name="T64" fmla="*/ 356 w 478"/>
                <a:gd name="T65" fmla="*/ 46 h 265"/>
                <a:gd name="T66" fmla="*/ 361 w 478"/>
                <a:gd name="T67" fmla="*/ 33 h 265"/>
                <a:gd name="T68" fmla="*/ 350 w 478"/>
                <a:gd name="T69" fmla="*/ 21 h 265"/>
                <a:gd name="T70" fmla="*/ 329 w 478"/>
                <a:gd name="T71" fmla="*/ 14 h 265"/>
                <a:gd name="T72" fmla="*/ 312 w 478"/>
                <a:gd name="T73" fmla="*/ 1 h 265"/>
                <a:gd name="T74" fmla="*/ 276 w 478"/>
                <a:gd name="T75" fmla="*/ 2 h 265"/>
                <a:gd name="T76" fmla="*/ 272 w 478"/>
                <a:gd name="T77" fmla="*/ 27 h 265"/>
                <a:gd name="T78" fmla="*/ 257 w 478"/>
                <a:gd name="T79" fmla="*/ 51 h 265"/>
                <a:gd name="T80" fmla="*/ 244 w 478"/>
                <a:gd name="T81" fmla="*/ 64 h 265"/>
                <a:gd name="T82" fmla="*/ 233 w 478"/>
                <a:gd name="T83" fmla="*/ 85 h 265"/>
                <a:gd name="T84" fmla="*/ 213 w 478"/>
                <a:gd name="T85" fmla="*/ 79 h 265"/>
                <a:gd name="T86" fmla="*/ 206 w 478"/>
                <a:gd name="T87" fmla="*/ 105 h 265"/>
                <a:gd name="T88" fmla="*/ 196 w 478"/>
                <a:gd name="T89" fmla="*/ 132 h 265"/>
                <a:gd name="T90" fmla="*/ 189 w 478"/>
                <a:gd name="T91" fmla="*/ 161 h 265"/>
                <a:gd name="T92" fmla="*/ 175 w 478"/>
                <a:gd name="T93" fmla="*/ 172 h 265"/>
                <a:gd name="T94" fmla="*/ 157 w 478"/>
                <a:gd name="T95" fmla="*/ 186 h 265"/>
                <a:gd name="T96" fmla="*/ 129 w 478"/>
                <a:gd name="T97" fmla="*/ 190 h 265"/>
                <a:gd name="T98" fmla="*/ 100 w 478"/>
                <a:gd name="T99" fmla="*/ 195 h 265"/>
                <a:gd name="T100" fmla="*/ 72 w 478"/>
                <a:gd name="T101" fmla="*/ 202 h 265"/>
                <a:gd name="T102" fmla="*/ 47 w 478"/>
                <a:gd name="T103" fmla="*/ 229 h 265"/>
                <a:gd name="T104" fmla="*/ 33 w 478"/>
                <a:gd name="T105" fmla="*/ 245 h 265"/>
                <a:gd name="T106" fmla="*/ 10 w 478"/>
                <a:gd name="T107" fmla="*/ 259 h 265"/>
                <a:gd name="T108" fmla="*/ 71 w 478"/>
                <a:gd name="T109" fmla="*/ 256 h 265"/>
                <a:gd name="T110" fmla="*/ 131 w 478"/>
                <a:gd name="T111" fmla="*/ 248 h 265"/>
                <a:gd name="T112" fmla="*/ 396 w 478"/>
                <a:gd name="T113" fmla="*/ 201 h 265"/>
                <a:gd name="T114" fmla="*/ 459 w 478"/>
                <a:gd name="T115" fmla="*/ 187 h 265"/>
                <a:gd name="T116" fmla="*/ 464 w 478"/>
                <a:gd name="T117" fmla="*/ 186 h 265"/>
                <a:gd name="T118" fmla="*/ 477 w 478"/>
                <a:gd name="T119" fmla="*/ 66 h 265"/>
                <a:gd name="T120" fmla="*/ 474 w 478"/>
                <a:gd name="T121" fmla="*/ 7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8" h="265">
                  <a:moveTo>
                    <a:pt x="459" y="73"/>
                  </a:moveTo>
                  <a:lnTo>
                    <a:pt x="454" y="78"/>
                  </a:lnTo>
                  <a:lnTo>
                    <a:pt x="451" y="82"/>
                  </a:lnTo>
                  <a:lnTo>
                    <a:pt x="456" y="85"/>
                  </a:lnTo>
                  <a:lnTo>
                    <a:pt x="454" y="90"/>
                  </a:lnTo>
                  <a:lnTo>
                    <a:pt x="449" y="90"/>
                  </a:lnTo>
                  <a:lnTo>
                    <a:pt x="449" y="100"/>
                  </a:lnTo>
                  <a:lnTo>
                    <a:pt x="446" y="109"/>
                  </a:lnTo>
                  <a:lnTo>
                    <a:pt x="446" y="118"/>
                  </a:lnTo>
                  <a:lnTo>
                    <a:pt x="446" y="124"/>
                  </a:lnTo>
                  <a:lnTo>
                    <a:pt x="444" y="126"/>
                  </a:lnTo>
                  <a:lnTo>
                    <a:pt x="446" y="136"/>
                  </a:lnTo>
                  <a:lnTo>
                    <a:pt x="451" y="142"/>
                  </a:lnTo>
                  <a:lnTo>
                    <a:pt x="454" y="133"/>
                  </a:lnTo>
                  <a:lnTo>
                    <a:pt x="453" y="124"/>
                  </a:lnTo>
                  <a:lnTo>
                    <a:pt x="454" y="118"/>
                  </a:lnTo>
                  <a:lnTo>
                    <a:pt x="457" y="114"/>
                  </a:lnTo>
                  <a:lnTo>
                    <a:pt x="458" y="109"/>
                  </a:lnTo>
                  <a:lnTo>
                    <a:pt x="462" y="113"/>
                  </a:lnTo>
                  <a:lnTo>
                    <a:pt x="463" y="112"/>
                  </a:lnTo>
                  <a:lnTo>
                    <a:pt x="464" y="107"/>
                  </a:lnTo>
                  <a:lnTo>
                    <a:pt x="463" y="98"/>
                  </a:lnTo>
                  <a:lnTo>
                    <a:pt x="466" y="88"/>
                  </a:lnTo>
                  <a:lnTo>
                    <a:pt x="469" y="80"/>
                  </a:lnTo>
                  <a:lnTo>
                    <a:pt x="468" y="77"/>
                  </a:lnTo>
                  <a:lnTo>
                    <a:pt x="469" y="69"/>
                  </a:lnTo>
                  <a:lnTo>
                    <a:pt x="459" y="73"/>
                  </a:lnTo>
                  <a:close/>
                  <a:moveTo>
                    <a:pt x="453" y="161"/>
                  </a:moveTo>
                  <a:lnTo>
                    <a:pt x="439" y="162"/>
                  </a:lnTo>
                  <a:lnTo>
                    <a:pt x="435" y="161"/>
                  </a:lnTo>
                  <a:lnTo>
                    <a:pt x="434" y="166"/>
                  </a:lnTo>
                  <a:lnTo>
                    <a:pt x="435" y="170"/>
                  </a:lnTo>
                  <a:lnTo>
                    <a:pt x="430" y="167"/>
                  </a:lnTo>
                  <a:lnTo>
                    <a:pt x="427" y="166"/>
                  </a:lnTo>
                  <a:lnTo>
                    <a:pt x="422" y="171"/>
                  </a:lnTo>
                  <a:lnTo>
                    <a:pt x="423" y="166"/>
                  </a:lnTo>
                  <a:lnTo>
                    <a:pt x="419" y="162"/>
                  </a:lnTo>
                  <a:lnTo>
                    <a:pt x="414" y="158"/>
                  </a:lnTo>
                  <a:lnTo>
                    <a:pt x="414" y="158"/>
                  </a:lnTo>
                  <a:lnTo>
                    <a:pt x="410" y="153"/>
                  </a:lnTo>
                  <a:lnTo>
                    <a:pt x="409" y="150"/>
                  </a:lnTo>
                  <a:lnTo>
                    <a:pt x="403" y="151"/>
                  </a:lnTo>
                  <a:lnTo>
                    <a:pt x="399" y="150"/>
                  </a:lnTo>
                  <a:lnTo>
                    <a:pt x="394" y="150"/>
                  </a:lnTo>
                  <a:lnTo>
                    <a:pt x="385" y="146"/>
                  </a:lnTo>
                  <a:lnTo>
                    <a:pt x="370" y="146"/>
                  </a:lnTo>
                  <a:lnTo>
                    <a:pt x="371" y="144"/>
                  </a:lnTo>
                  <a:lnTo>
                    <a:pt x="376" y="144"/>
                  </a:lnTo>
                  <a:lnTo>
                    <a:pt x="386" y="143"/>
                  </a:lnTo>
                  <a:lnTo>
                    <a:pt x="391" y="147"/>
                  </a:lnTo>
                  <a:lnTo>
                    <a:pt x="394" y="147"/>
                  </a:lnTo>
                  <a:lnTo>
                    <a:pt x="394" y="142"/>
                  </a:lnTo>
                  <a:lnTo>
                    <a:pt x="399" y="146"/>
                  </a:lnTo>
                  <a:lnTo>
                    <a:pt x="403" y="150"/>
                  </a:lnTo>
                  <a:lnTo>
                    <a:pt x="408" y="146"/>
                  </a:lnTo>
                  <a:lnTo>
                    <a:pt x="412" y="151"/>
                  </a:lnTo>
                  <a:lnTo>
                    <a:pt x="417" y="155"/>
                  </a:lnTo>
                  <a:lnTo>
                    <a:pt x="422" y="157"/>
                  </a:lnTo>
                  <a:lnTo>
                    <a:pt x="427" y="162"/>
                  </a:lnTo>
                  <a:lnTo>
                    <a:pt x="429" y="158"/>
                  </a:lnTo>
                  <a:lnTo>
                    <a:pt x="432" y="158"/>
                  </a:lnTo>
                  <a:lnTo>
                    <a:pt x="433" y="153"/>
                  </a:lnTo>
                  <a:lnTo>
                    <a:pt x="432" y="148"/>
                  </a:lnTo>
                  <a:lnTo>
                    <a:pt x="427" y="146"/>
                  </a:lnTo>
                  <a:lnTo>
                    <a:pt x="425" y="142"/>
                  </a:lnTo>
                  <a:lnTo>
                    <a:pt x="419" y="143"/>
                  </a:lnTo>
                  <a:lnTo>
                    <a:pt x="410" y="139"/>
                  </a:lnTo>
                  <a:lnTo>
                    <a:pt x="405" y="134"/>
                  </a:lnTo>
                  <a:lnTo>
                    <a:pt x="395" y="127"/>
                  </a:lnTo>
                  <a:lnTo>
                    <a:pt x="400" y="128"/>
                  </a:lnTo>
                  <a:lnTo>
                    <a:pt x="410" y="136"/>
                  </a:lnTo>
                  <a:lnTo>
                    <a:pt x="419" y="141"/>
                  </a:lnTo>
                  <a:lnTo>
                    <a:pt x="422" y="136"/>
                  </a:lnTo>
                  <a:lnTo>
                    <a:pt x="418" y="131"/>
                  </a:lnTo>
                  <a:lnTo>
                    <a:pt x="419" y="129"/>
                  </a:lnTo>
                  <a:lnTo>
                    <a:pt x="424" y="129"/>
                  </a:lnTo>
                  <a:lnTo>
                    <a:pt x="429" y="133"/>
                  </a:lnTo>
                  <a:lnTo>
                    <a:pt x="430" y="129"/>
                  </a:lnTo>
                  <a:lnTo>
                    <a:pt x="428" y="121"/>
                  </a:lnTo>
                  <a:lnTo>
                    <a:pt x="423" y="121"/>
                  </a:lnTo>
                  <a:lnTo>
                    <a:pt x="418" y="119"/>
                  </a:lnTo>
                  <a:lnTo>
                    <a:pt x="420" y="118"/>
                  </a:lnTo>
                  <a:lnTo>
                    <a:pt x="415" y="113"/>
                  </a:lnTo>
                  <a:lnTo>
                    <a:pt x="410" y="114"/>
                  </a:lnTo>
                  <a:lnTo>
                    <a:pt x="405" y="111"/>
                  </a:lnTo>
                  <a:lnTo>
                    <a:pt x="404" y="108"/>
                  </a:lnTo>
                  <a:lnTo>
                    <a:pt x="394" y="103"/>
                  </a:lnTo>
                  <a:lnTo>
                    <a:pt x="390" y="98"/>
                  </a:lnTo>
                  <a:lnTo>
                    <a:pt x="385" y="95"/>
                  </a:lnTo>
                  <a:lnTo>
                    <a:pt x="383" y="93"/>
                  </a:lnTo>
                  <a:lnTo>
                    <a:pt x="380" y="88"/>
                  </a:lnTo>
                  <a:lnTo>
                    <a:pt x="370" y="82"/>
                  </a:lnTo>
                  <a:lnTo>
                    <a:pt x="366" y="82"/>
                  </a:lnTo>
                  <a:lnTo>
                    <a:pt x="370" y="80"/>
                  </a:lnTo>
                  <a:lnTo>
                    <a:pt x="376" y="83"/>
                  </a:lnTo>
                  <a:lnTo>
                    <a:pt x="381" y="88"/>
                  </a:lnTo>
                  <a:lnTo>
                    <a:pt x="385" y="93"/>
                  </a:lnTo>
                  <a:lnTo>
                    <a:pt x="390" y="94"/>
                  </a:lnTo>
                  <a:lnTo>
                    <a:pt x="394" y="99"/>
                  </a:lnTo>
                  <a:lnTo>
                    <a:pt x="398" y="100"/>
                  </a:lnTo>
                  <a:lnTo>
                    <a:pt x="408" y="108"/>
                  </a:lnTo>
                  <a:lnTo>
                    <a:pt x="412" y="108"/>
                  </a:lnTo>
                  <a:lnTo>
                    <a:pt x="413" y="109"/>
                  </a:lnTo>
                  <a:lnTo>
                    <a:pt x="418" y="112"/>
                  </a:lnTo>
                  <a:lnTo>
                    <a:pt x="420" y="104"/>
                  </a:lnTo>
                  <a:lnTo>
                    <a:pt x="420" y="99"/>
                  </a:lnTo>
                  <a:lnTo>
                    <a:pt x="418" y="94"/>
                  </a:lnTo>
                  <a:lnTo>
                    <a:pt x="422" y="95"/>
                  </a:lnTo>
                  <a:lnTo>
                    <a:pt x="422" y="90"/>
                  </a:lnTo>
                  <a:lnTo>
                    <a:pt x="412" y="87"/>
                  </a:lnTo>
                  <a:lnTo>
                    <a:pt x="407" y="85"/>
                  </a:lnTo>
                  <a:lnTo>
                    <a:pt x="407" y="84"/>
                  </a:lnTo>
                  <a:lnTo>
                    <a:pt x="403" y="84"/>
                  </a:lnTo>
                  <a:lnTo>
                    <a:pt x="403" y="82"/>
                  </a:lnTo>
                  <a:lnTo>
                    <a:pt x="398" y="78"/>
                  </a:lnTo>
                  <a:lnTo>
                    <a:pt x="396" y="75"/>
                  </a:lnTo>
                  <a:lnTo>
                    <a:pt x="388" y="78"/>
                  </a:lnTo>
                  <a:lnTo>
                    <a:pt x="386" y="77"/>
                  </a:lnTo>
                  <a:lnTo>
                    <a:pt x="381" y="77"/>
                  </a:lnTo>
                  <a:lnTo>
                    <a:pt x="378" y="77"/>
                  </a:lnTo>
                  <a:lnTo>
                    <a:pt x="370" y="69"/>
                  </a:lnTo>
                  <a:lnTo>
                    <a:pt x="370" y="64"/>
                  </a:lnTo>
                  <a:lnTo>
                    <a:pt x="365" y="64"/>
                  </a:lnTo>
                  <a:lnTo>
                    <a:pt x="359" y="69"/>
                  </a:lnTo>
                  <a:lnTo>
                    <a:pt x="356" y="70"/>
                  </a:lnTo>
                  <a:lnTo>
                    <a:pt x="351" y="69"/>
                  </a:lnTo>
                  <a:lnTo>
                    <a:pt x="350" y="65"/>
                  </a:lnTo>
                  <a:lnTo>
                    <a:pt x="351" y="64"/>
                  </a:lnTo>
                  <a:lnTo>
                    <a:pt x="350" y="60"/>
                  </a:lnTo>
                  <a:lnTo>
                    <a:pt x="352" y="45"/>
                  </a:lnTo>
                  <a:lnTo>
                    <a:pt x="355" y="46"/>
                  </a:lnTo>
                  <a:lnTo>
                    <a:pt x="356" y="46"/>
                  </a:lnTo>
                  <a:lnTo>
                    <a:pt x="357" y="45"/>
                  </a:lnTo>
                  <a:lnTo>
                    <a:pt x="357" y="43"/>
                  </a:lnTo>
                  <a:lnTo>
                    <a:pt x="362" y="38"/>
                  </a:lnTo>
                  <a:lnTo>
                    <a:pt x="361" y="33"/>
                  </a:lnTo>
                  <a:lnTo>
                    <a:pt x="360" y="30"/>
                  </a:lnTo>
                  <a:lnTo>
                    <a:pt x="357" y="25"/>
                  </a:lnTo>
                  <a:lnTo>
                    <a:pt x="354" y="22"/>
                  </a:lnTo>
                  <a:lnTo>
                    <a:pt x="350" y="21"/>
                  </a:lnTo>
                  <a:lnTo>
                    <a:pt x="346" y="19"/>
                  </a:lnTo>
                  <a:lnTo>
                    <a:pt x="341" y="16"/>
                  </a:lnTo>
                  <a:lnTo>
                    <a:pt x="334" y="16"/>
                  </a:lnTo>
                  <a:lnTo>
                    <a:pt x="329" y="14"/>
                  </a:lnTo>
                  <a:lnTo>
                    <a:pt x="330" y="9"/>
                  </a:lnTo>
                  <a:lnTo>
                    <a:pt x="327" y="4"/>
                  </a:lnTo>
                  <a:lnTo>
                    <a:pt x="322" y="1"/>
                  </a:lnTo>
                  <a:lnTo>
                    <a:pt x="312" y="1"/>
                  </a:lnTo>
                  <a:lnTo>
                    <a:pt x="311" y="10"/>
                  </a:lnTo>
                  <a:lnTo>
                    <a:pt x="307" y="15"/>
                  </a:lnTo>
                  <a:lnTo>
                    <a:pt x="281" y="0"/>
                  </a:lnTo>
                  <a:lnTo>
                    <a:pt x="276" y="2"/>
                  </a:lnTo>
                  <a:lnTo>
                    <a:pt x="277" y="7"/>
                  </a:lnTo>
                  <a:lnTo>
                    <a:pt x="274" y="12"/>
                  </a:lnTo>
                  <a:lnTo>
                    <a:pt x="276" y="22"/>
                  </a:lnTo>
                  <a:lnTo>
                    <a:pt x="272" y="27"/>
                  </a:lnTo>
                  <a:lnTo>
                    <a:pt x="269" y="36"/>
                  </a:lnTo>
                  <a:lnTo>
                    <a:pt x="266" y="41"/>
                  </a:lnTo>
                  <a:lnTo>
                    <a:pt x="261" y="41"/>
                  </a:lnTo>
                  <a:lnTo>
                    <a:pt x="257" y="51"/>
                  </a:lnTo>
                  <a:lnTo>
                    <a:pt x="252" y="53"/>
                  </a:lnTo>
                  <a:lnTo>
                    <a:pt x="247" y="53"/>
                  </a:lnTo>
                  <a:lnTo>
                    <a:pt x="245" y="58"/>
                  </a:lnTo>
                  <a:lnTo>
                    <a:pt x="244" y="64"/>
                  </a:lnTo>
                  <a:lnTo>
                    <a:pt x="242" y="69"/>
                  </a:lnTo>
                  <a:lnTo>
                    <a:pt x="239" y="79"/>
                  </a:lnTo>
                  <a:lnTo>
                    <a:pt x="238" y="84"/>
                  </a:lnTo>
                  <a:lnTo>
                    <a:pt x="233" y="85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18" y="78"/>
                  </a:lnTo>
                  <a:lnTo>
                    <a:pt x="213" y="79"/>
                  </a:lnTo>
                  <a:lnTo>
                    <a:pt x="213" y="89"/>
                  </a:lnTo>
                  <a:lnTo>
                    <a:pt x="212" y="94"/>
                  </a:lnTo>
                  <a:lnTo>
                    <a:pt x="210" y="97"/>
                  </a:lnTo>
                  <a:lnTo>
                    <a:pt x="206" y="105"/>
                  </a:lnTo>
                  <a:lnTo>
                    <a:pt x="204" y="111"/>
                  </a:lnTo>
                  <a:lnTo>
                    <a:pt x="203" y="116"/>
                  </a:lnTo>
                  <a:lnTo>
                    <a:pt x="201" y="126"/>
                  </a:lnTo>
                  <a:lnTo>
                    <a:pt x="196" y="132"/>
                  </a:lnTo>
                  <a:lnTo>
                    <a:pt x="191" y="142"/>
                  </a:lnTo>
                  <a:lnTo>
                    <a:pt x="189" y="151"/>
                  </a:lnTo>
                  <a:lnTo>
                    <a:pt x="193" y="156"/>
                  </a:lnTo>
                  <a:lnTo>
                    <a:pt x="189" y="161"/>
                  </a:lnTo>
                  <a:lnTo>
                    <a:pt x="190" y="166"/>
                  </a:lnTo>
                  <a:lnTo>
                    <a:pt x="190" y="166"/>
                  </a:lnTo>
                  <a:lnTo>
                    <a:pt x="180" y="173"/>
                  </a:lnTo>
                  <a:lnTo>
                    <a:pt x="175" y="172"/>
                  </a:lnTo>
                  <a:lnTo>
                    <a:pt x="166" y="180"/>
                  </a:lnTo>
                  <a:lnTo>
                    <a:pt x="159" y="177"/>
                  </a:lnTo>
                  <a:lnTo>
                    <a:pt x="159" y="182"/>
                  </a:lnTo>
                  <a:lnTo>
                    <a:pt x="157" y="186"/>
                  </a:lnTo>
                  <a:lnTo>
                    <a:pt x="152" y="189"/>
                  </a:lnTo>
                  <a:lnTo>
                    <a:pt x="141" y="194"/>
                  </a:lnTo>
                  <a:lnTo>
                    <a:pt x="136" y="194"/>
                  </a:lnTo>
                  <a:lnTo>
                    <a:pt x="129" y="190"/>
                  </a:lnTo>
                  <a:lnTo>
                    <a:pt x="126" y="195"/>
                  </a:lnTo>
                  <a:lnTo>
                    <a:pt x="117" y="201"/>
                  </a:lnTo>
                  <a:lnTo>
                    <a:pt x="110" y="200"/>
                  </a:lnTo>
                  <a:lnTo>
                    <a:pt x="100" y="195"/>
                  </a:lnTo>
                  <a:lnTo>
                    <a:pt x="95" y="190"/>
                  </a:lnTo>
                  <a:lnTo>
                    <a:pt x="91" y="185"/>
                  </a:lnTo>
                  <a:lnTo>
                    <a:pt x="91" y="180"/>
                  </a:lnTo>
                  <a:lnTo>
                    <a:pt x="72" y="202"/>
                  </a:lnTo>
                  <a:lnTo>
                    <a:pt x="56" y="215"/>
                  </a:lnTo>
                  <a:lnTo>
                    <a:pt x="52" y="220"/>
                  </a:lnTo>
                  <a:lnTo>
                    <a:pt x="52" y="225"/>
                  </a:lnTo>
                  <a:lnTo>
                    <a:pt x="47" y="229"/>
                  </a:lnTo>
                  <a:lnTo>
                    <a:pt x="45" y="234"/>
                  </a:lnTo>
                  <a:lnTo>
                    <a:pt x="42" y="239"/>
                  </a:lnTo>
                  <a:lnTo>
                    <a:pt x="38" y="241"/>
                  </a:lnTo>
                  <a:lnTo>
                    <a:pt x="33" y="245"/>
                  </a:lnTo>
                  <a:lnTo>
                    <a:pt x="32" y="250"/>
                  </a:lnTo>
                  <a:lnTo>
                    <a:pt x="20" y="254"/>
                  </a:lnTo>
                  <a:lnTo>
                    <a:pt x="15" y="258"/>
                  </a:lnTo>
                  <a:lnTo>
                    <a:pt x="10" y="259"/>
                  </a:lnTo>
                  <a:lnTo>
                    <a:pt x="0" y="265"/>
                  </a:lnTo>
                  <a:lnTo>
                    <a:pt x="19" y="263"/>
                  </a:lnTo>
                  <a:lnTo>
                    <a:pt x="29" y="263"/>
                  </a:lnTo>
                  <a:lnTo>
                    <a:pt x="71" y="256"/>
                  </a:lnTo>
                  <a:lnTo>
                    <a:pt x="95" y="253"/>
                  </a:lnTo>
                  <a:lnTo>
                    <a:pt x="113" y="248"/>
                  </a:lnTo>
                  <a:lnTo>
                    <a:pt x="121" y="248"/>
                  </a:lnTo>
                  <a:lnTo>
                    <a:pt x="131" y="248"/>
                  </a:lnTo>
                  <a:lnTo>
                    <a:pt x="150" y="246"/>
                  </a:lnTo>
                  <a:lnTo>
                    <a:pt x="198" y="239"/>
                  </a:lnTo>
                  <a:lnTo>
                    <a:pt x="330" y="215"/>
                  </a:lnTo>
                  <a:lnTo>
                    <a:pt x="396" y="201"/>
                  </a:lnTo>
                  <a:lnTo>
                    <a:pt x="456" y="189"/>
                  </a:lnTo>
                  <a:lnTo>
                    <a:pt x="454" y="186"/>
                  </a:lnTo>
                  <a:lnTo>
                    <a:pt x="457" y="189"/>
                  </a:lnTo>
                  <a:lnTo>
                    <a:pt x="459" y="187"/>
                  </a:lnTo>
                  <a:lnTo>
                    <a:pt x="458" y="182"/>
                  </a:lnTo>
                  <a:lnTo>
                    <a:pt x="458" y="177"/>
                  </a:lnTo>
                  <a:lnTo>
                    <a:pt x="462" y="181"/>
                  </a:lnTo>
                  <a:lnTo>
                    <a:pt x="464" y="186"/>
                  </a:lnTo>
                  <a:lnTo>
                    <a:pt x="467" y="186"/>
                  </a:lnTo>
                  <a:lnTo>
                    <a:pt x="458" y="171"/>
                  </a:lnTo>
                  <a:lnTo>
                    <a:pt x="453" y="161"/>
                  </a:lnTo>
                  <a:close/>
                  <a:moveTo>
                    <a:pt x="477" y="66"/>
                  </a:moveTo>
                  <a:lnTo>
                    <a:pt x="474" y="72"/>
                  </a:lnTo>
                  <a:lnTo>
                    <a:pt x="474" y="77"/>
                  </a:lnTo>
                  <a:lnTo>
                    <a:pt x="472" y="80"/>
                  </a:lnTo>
                  <a:lnTo>
                    <a:pt x="474" y="77"/>
                  </a:lnTo>
                  <a:lnTo>
                    <a:pt x="478" y="66"/>
                  </a:lnTo>
                  <a:lnTo>
                    <a:pt x="477" y="6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5520732" y="3428572"/>
              <a:ext cx="485257" cy="234926"/>
            </a:xfrm>
            <a:custGeom>
              <a:avLst/>
              <a:gdLst>
                <a:gd name="T0" fmla="*/ 270 w 273"/>
                <a:gd name="T1" fmla="*/ 86 h 132"/>
                <a:gd name="T2" fmla="*/ 210 w 273"/>
                <a:gd name="T3" fmla="*/ 0 h 132"/>
                <a:gd name="T4" fmla="*/ 10 w 273"/>
                <a:gd name="T5" fmla="*/ 77 h 132"/>
                <a:gd name="T6" fmla="*/ 24 w 273"/>
                <a:gd name="T7" fmla="*/ 58 h 132"/>
                <a:gd name="T8" fmla="*/ 40 w 273"/>
                <a:gd name="T9" fmla="*/ 42 h 132"/>
                <a:gd name="T10" fmla="*/ 59 w 273"/>
                <a:gd name="T11" fmla="*/ 47 h 132"/>
                <a:gd name="T12" fmla="*/ 71 w 273"/>
                <a:gd name="T13" fmla="*/ 32 h 132"/>
                <a:gd name="T14" fmla="*/ 95 w 273"/>
                <a:gd name="T15" fmla="*/ 34 h 132"/>
                <a:gd name="T16" fmla="*/ 99 w 273"/>
                <a:gd name="T17" fmla="*/ 46 h 132"/>
                <a:gd name="T18" fmla="*/ 119 w 273"/>
                <a:gd name="T19" fmla="*/ 56 h 132"/>
                <a:gd name="T20" fmla="*/ 133 w 273"/>
                <a:gd name="T21" fmla="*/ 68 h 132"/>
                <a:gd name="T22" fmla="*/ 152 w 273"/>
                <a:gd name="T23" fmla="*/ 71 h 132"/>
                <a:gd name="T24" fmla="*/ 154 w 273"/>
                <a:gd name="T25" fmla="*/ 90 h 132"/>
                <a:gd name="T26" fmla="*/ 147 w 273"/>
                <a:gd name="T27" fmla="*/ 105 h 132"/>
                <a:gd name="T28" fmla="*/ 154 w 273"/>
                <a:gd name="T29" fmla="*/ 113 h 132"/>
                <a:gd name="T30" fmla="*/ 166 w 273"/>
                <a:gd name="T31" fmla="*/ 118 h 132"/>
                <a:gd name="T32" fmla="*/ 173 w 273"/>
                <a:gd name="T33" fmla="*/ 118 h 132"/>
                <a:gd name="T34" fmla="*/ 192 w 273"/>
                <a:gd name="T35" fmla="*/ 126 h 132"/>
                <a:gd name="T36" fmla="*/ 205 w 273"/>
                <a:gd name="T37" fmla="*/ 126 h 132"/>
                <a:gd name="T38" fmla="*/ 182 w 273"/>
                <a:gd name="T39" fmla="*/ 106 h 132"/>
                <a:gd name="T40" fmla="*/ 177 w 273"/>
                <a:gd name="T41" fmla="*/ 93 h 132"/>
                <a:gd name="T42" fmla="*/ 195 w 273"/>
                <a:gd name="T43" fmla="*/ 112 h 132"/>
                <a:gd name="T44" fmla="*/ 182 w 273"/>
                <a:gd name="T45" fmla="*/ 82 h 132"/>
                <a:gd name="T46" fmla="*/ 178 w 273"/>
                <a:gd name="T47" fmla="*/ 61 h 132"/>
                <a:gd name="T48" fmla="*/ 182 w 273"/>
                <a:gd name="T49" fmla="*/ 58 h 132"/>
                <a:gd name="T50" fmla="*/ 177 w 273"/>
                <a:gd name="T51" fmla="*/ 46 h 132"/>
                <a:gd name="T52" fmla="*/ 182 w 273"/>
                <a:gd name="T53" fmla="*/ 35 h 132"/>
                <a:gd name="T54" fmla="*/ 187 w 273"/>
                <a:gd name="T55" fmla="*/ 28 h 132"/>
                <a:gd name="T56" fmla="*/ 199 w 273"/>
                <a:gd name="T57" fmla="*/ 24 h 132"/>
                <a:gd name="T58" fmla="*/ 202 w 273"/>
                <a:gd name="T59" fmla="*/ 13 h 132"/>
                <a:gd name="T60" fmla="*/ 201 w 273"/>
                <a:gd name="T61" fmla="*/ 25 h 132"/>
                <a:gd name="T62" fmla="*/ 195 w 273"/>
                <a:gd name="T63" fmla="*/ 34 h 132"/>
                <a:gd name="T64" fmla="*/ 199 w 273"/>
                <a:gd name="T65" fmla="*/ 49 h 132"/>
                <a:gd name="T66" fmla="*/ 191 w 273"/>
                <a:gd name="T67" fmla="*/ 62 h 132"/>
                <a:gd name="T68" fmla="*/ 197 w 273"/>
                <a:gd name="T69" fmla="*/ 62 h 132"/>
                <a:gd name="T70" fmla="*/ 204 w 273"/>
                <a:gd name="T71" fmla="*/ 76 h 132"/>
                <a:gd name="T72" fmla="*/ 196 w 273"/>
                <a:gd name="T73" fmla="*/ 85 h 132"/>
                <a:gd name="T74" fmla="*/ 206 w 273"/>
                <a:gd name="T75" fmla="*/ 85 h 132"/>
                <a:gd name="T76" fmla="*/ 202 w 273"/>
                <a:gd name="T77" fmla="*/ 88 h 132"/>
                <a:gd name="T78" fmla="*/ 204 w 273"/>
                <a:gd name="T79" fmla="*/ 105 h 132"/>
                <a:gd name="T80" fmla="*/ 216 w 273"/>
                <a:gd name="T81" fmla="*/ 111 h 132"/>
                <a:gd name="T82" fmla="*/ 221 w 273"/>
                <a:gd name="T83" fmla="*/ 108 h 132"/>
                <a:gd name="T84" fmla="*/ 230 w 273"/>
                <a:gd name="T85" fmla="*/ 111 h 132"/>
                <a:gd name="T86" fmla="*/ 234 w 273"/>
                <a:gd name="T87" fmla="*/ 121 h 132"/>
                <a:gd name="T88" fmla="*/ 234 w 273"/>
                <a:gd name="T89" fmla="*/ 132 h 132"/>
                <a:gd name="T90" fmla="*/ 261 w 273"/>
                <a:gd name="T91" fmla="*/ 121 h 132"/>
                <a:gd name="T92" fmla="*/ 270 w 273"/>
                <a:gd name="T93" fmla="*/ 103 h 132"/>
                <a:gd name="T94" fmla="*/ 270 w 273"/>
                <a:gd name="T95" fmla="*/ 1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3" h="132">
                  <a:moveTo>
                    <a:pt x="273" y="93"/>
                  </a:moveTo>
                  <a:lnTo>
                    <a:pt x="268" y="90"/>
                  </a:lnTo>
                  <a:lnTo>
                    <a:pt x="270" y="87"/>
                  </a:lnTo>
                  <a:lnTo>
                    <a:pt x="270" y="86"/>
                  </a:lnTo>
                  <a:lnTo>
                    <a:pt x="236" y="93"/>
                  </a:lnTo>
                  <a:lnTo>
                    <a:pt x="234" y="88"/>
                  </a:lnTo>
                  <a:lnTo>
                    <a:pt x="225" y="54"/>
                  </a:lnTo>
                  <a:lnTo>
                    <a:pt x="210" y="0"/>
                  </a:lnTo>
                  <a:lnTo>
                    <a:pt x="98" y="24"/>
                  </a:lnTo>
                  <a:lnTo>
                    <a:pt x="0" y="42"/>
                  </a:lnTo>
                  <a:lnTo>
                    <a:pt x="6" y="82"/>
                  </a:lnTo>
                  <a:lnTo>
                    <a:pt x="10" y="77"/>
                  </a:lnTo>
                  <a:lnTo>
                    <a:pt x="15" y="72"/>
                  </a:lnTo>
                  <a:lnTo>
                    <a:pt x="17" y="68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9" y="56"/>
                  </a:lnTo>
                  <a:lnTo>
                    <a:pt x="34" y="57"/>
                  </a:lnTo>
                  <a:lnTo>
                    <a:pt x="40" y="47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6" y="47"/>
                  </a:lnTo>
                  <a:lnTo>
                    <a:pt x="51" y="48"/>
                  </a:lnTo>
                  <a:lnTo>
                    <a:pt x="59" y="47"/>
                  </a:lnTo>
                  <a:lnTo>
                    <a:pt x="60" y="42"/>
                  </a:lnTo>
                  <a:lnTo>
                    <a:pt x="64" y="37"/>
                  </a:lnTo>
                  <a:lnTo>
                    <a:pt x="69" y="37"/>
                  </a:lnTo>
                  <a:lnTo>
                    <a:pt x="71" y="32"/>
                  </a:lnTo>
                  <a:lnTo>
                    <a:pt x="75" y="29"/>
                  </a:lnTo>
                  <a:lnTo>
                    <a:pt x="80" y="32"/>
                  </a:lnTo>
                  <a:lnTo>
                    <a:pt x="85" y="34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4" y="39"/>
                  </a:lnTo>
                  <a:lnTo>
                    <a:pt x="99" y="40"/>
                  </a:lnTo>
                  <a:lnTo>
                    <a:pt x="99" y="46"/>
                  </a:lnTo>
                  <a:lnTo>
                    <a:pt x="103" y="49"/>
                  </a:lnTo>
                  <a:lnTo>
                    <a:pt x="104" y="53"/>
                  </a:lnTo>
                  <a:lnTo>
                    <a:pt x="114" y="53"/>
                  </a:lnTo>
                  <a:lnTo>
                    <a:pt x="119" y="56"/>
                  </a:lnTo>
                  <a:lnTo>
                    <a:pt x="122" y="61"/>
                  </a:lnTo>
                  <a:lnTo>
                    <a:pt x="121" y="66"/>
                  </a:lnTo>
                  <a:lnTo>
                    <a:pt x="126" y="68"/>
                  </a:lnTo>
                  <a:lnTo>
                    <a:pt x="133" y="68"/>
                  </a:lnTo>
                  <a:lnTo>
                    <a:pt x="138" y="71"/>
                  </a:lnTo>
                  <a:lnTo>
                    <a:pt x="142" y="73"/>
                  </a:lnTo>
                  <a:lnTo>
                    <a:pt x="146" y="74"/>
                  </a:lnTo>
                  <a:lnTo>
                    <a:pt x="152" y="71"/>
                  </a:lnTo>
                  <a:lnTo>
                    <a:pt x="157" y="74"/>
                  </a:lnTo>
                  <a:lnTo>
                    <a:pt x="157" y="78"/>
                  </a:lnTo>
                  <a:lnTo>
                    <a:pt x="154" y="83"/>
                  </a:lnTo>
                  <a:lnTo>
                    <a:pt x="154" y="90"/>
                  </a:lnTo>
                  <a:lnTo>
                    <a:pt x="151" y="93"/>
                  </a:lnTo>
                  <a:lnTo>
                    <a:pt x="151" y="98"/>
                  </a:lnTo>
                  <a:lnTo>
                    <a:pt x="148" y="103"/>
                  </a:lnTo>
                  <a:lnTo>
                    <a:pt x="147" y="105"/>
                  </a:lnTo>
                  <a:lnTo>
                    <a:pt x="146" y="108"/>
                  </a:lnTo>
                  <a:lnTo>
                    <a:pt x="146" y="113"/>
                  </a:lnTo>
                  <a:lnTo>
                    <a:pt x="151" y="118"/>
                  </a:lnTo>
                  <a:lnTo>
                    <a:pt x="154" y="113"/>
                  </a:lnTo>
                  <a:lnTo>
                    <a:pt x="154" y="110"/>
                  </a:lnTo>
                  <a:lnTo>
                    <a:pt x="160" y="108"/>
                  </a:lnTo>
                  <a:lnTo>
                    <a:pt x="162" y="113"/>
                  </a:lnTo>
                  <a:lnTo>
                    <a:pt x="166" y="118"/>
                  </a:lnTo>
                  <a:lnTo>
                    <a:pt x="171" y="121"/>
                  </a:lnTo>
                  <a:lnTo>
                    <a:pt x="171" y="117"/>
                  </a:lnTo>
                  <a:lnTo>
                    <a:pt x="172" y="113"/>
                  </a:lnTo>
                  <a:lnTo>
                    <a:pt x="173" y="118"/>
                  </a:lnTo>
                  <a:lnTo>
                    <a:pt x="178" y="124"/>
                  </a:lnTo>
                  <a:lnTo>
                    <a:pt x="183" y="121"/>
                  </a:lnTo>
                  <a:lnTo>
                    <a:pt x="188" y="122"/>
                  </a:lnTo>
                  <a:lnTo>
                    <a:pt x="192" y="126"/>
                  </a:lnTo>
                  <a:lnTo>
                    <a:pt x="193" y="126"/>
                  </a:lnTo>
                  <a:lnTo>
                    <a:pt x="199" y="126"/>
                  </a:lnTo>
                  <a:lnTo>
                    <a:pt x="204" y="130"/>
                  </a:lnTo>
                  <a:lnTo>
                    <a:pt x="205" y="126"/>
                  </a:lnTo>
                  <a:lnTo>
                    <a:pt x="199" y="116"/>
                  </a:lnTo>
                  <a:lnTo>
                    <a:pt x="195" y="115"/>
                  </a:lnTo>
                  <a:lnTo>
                    <a:pt x="190" y="110"/>
                  </a:lnTo>
                  <a:lnTo>
                    <a:pt x="182" y="106"/>
                  </a:lnTo>
                  <a:lnTo>
                    <a:pt x="178" y="102"/>
                  </a:lnTo>
                  <a:lnTo>
                    <a:pt x="176" y="92"/>
                  </a:lnTo>
                  <a:lnTo>
                    <a:pt x="176" y="90"/>
                  </a:lnTo>
                  <a:lnTo>
                    <a:pt x="177" y="93"/>
                  </a:lnTo>
                  <a:lnTo>
                    <a:pt x="182" y="103"/>
                  </a:lnTo>
                  <a:lnTo>
                    <a:pt x="187" y="107"/>
                  </a:lnTo>
                  <a:lnTo>
                    <a:pt x="192" y="108"/>
                  </a:lnTo>
                  <a:lnTo>
                    <a:pt x="195" y="112"/>
                  </a:lnTo>
                  <a:lnTo>
                    <a:pt x="197" y="107"/>
                  </a:lnTo>
                  <a:lnTo>
                    <a:pt x="187" y="97"/>
                  </a:lnTo>
                  <a:lnTo>
                    <a:pt x="185" y="87"/>
                  </a:lnTo>
                  <a:lnTo>
                    <a:pt x="182" y="82"/>
                  </a:lnTo>
                  <a:lnTo>
                    <a:pt x="183" y="77"/>
                  </a:lnTo>
                  <a:lnTo>
                    <a:pt x="182" y="73"/>
                  </a:lnTo>
                  <a:lnTo>
                    <a:pt x="182" y="64"/>
                  </a:lnTo>
                  <a:lnTo>
                    <a:pt x="178" y="61"/>
                  </a:lnTo>
                  <a:lnTo>
                    <a:pt x="180" y="61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2" y="58"/>
                  </a:lnTo>
                  <a:lnTo>
                    <a:pt x="182" y="53"/>
                  </a:lnTo>
                  <a:lnTo>
                    <a:pt x="171" y="46"/>
                  </a:lnTo>
                  <a:lnTo>
                    <a:pt x="176" y="44"/>
                  </a:lnTo>
                  <a:lnTo>
                    <a:pt x="177" y="46"/>
                  </a:lnTo>
                  <a:lnTo>
                    <a:pt x="182" y="46"/>
                  </a:lnTo>
                  <a:lnTo>
                    <a:pt x="177" y="40"/>
                  </a:lnTo>
                  <a:lnTo>
                    <a:pt x="182" y="42"/>
                  </a:lnTo>
                  <a:lnTo>
                    <a:pt x="182" y="35"/>
                  </a:lnTo>
                  <a:lnTo>
                    <a:pt x="182" y="33"/>
                  </a:lnTo>
                  <a:lnTo>
                    <a:pt x="183" y="30"/>
                  </a:lnTo>
                  <a:lnTo>
                    <a:pt x="187" y="35"/>
                  </a:lnTo>
                  <a:lnTo>
                    <a:pt x="187" y="28"/>
                  </a:lnTo>
                  <a:lnTo>
                    <a:pt x="190" y="25"/>
                  </a:lnTo>
                  <a:lnTo>
                    <a:pt x="190" y="29"/>
                  </a:lnTo>
                  <a:lnTo>
                    <a:pt x="195" y="28"/>
                  </a:lnTo>
                  <a:lnTo>
                    <a:pt x="199" y="24"/>
                  </a:lnTo>
                  <a:lnTo>
                    <a:pt x="195" y="18"/>
                  </a:lnTo>
                  <a:lnTo>
                    <a:pt x="195" y="15"/>
                  </a:lnTo>
                  <a:lnTo>
                    <a:pt x="200" y="14"/>
                  </a:lnTo>
                  <a:lnTo>
                    <a:pt x="202" y="13"/>
                  </a:lnTo>
                  <a:lnTo>
                    <a:pt x="202" y="18"/>
                  </a:lnTo>
                  <a:lnTo>
                    <a:pt x="206" y="14"/>
                  </a:lnTo>
                  <a:lnTo>
                    <a:pt x="207" y="17"/>
                  </a:lnTo>
                  <a:lnTo>
                    <a:pt x="201" y="25"/>
                  </a:lnTo>
                  <a:lnTo>
                    <a:pt x="207" y="27"/>
                  </a:lnTo>
                  <a:lnTo>
                    <a:pt x="204" y="29"/>
                  </a:lnTo>
                  <a:lnTo>
                    <a:pt x="199" y="29"/>
                  </a:lnTo>
                  <a:lnTo>
                    <a:pt x="195" y="34"/>
                  </a:lnTo>
                  <a:lnTo>
                    <a:pt x="192" y="49"/>
                  </a:lnTo>
                  <a:lnTo>
                    <a:pt x="195" y="54"/>
                  </a:lnTo>
                  <a:lnTo>
                    <a:pt x="197" y="49"/>
                  </a:lnTo>
                  <a:lnTo>
                    <a:pt x="199" y="49"/>
                  </a:lnTo>
                  <a:lnTo>
                    <a:pt x="199" y="54"/>
                  </a:lnTo>
                  <a:lnTo>
                    <a:pt x="200" y="57"/>
                  </a:lnTo>
                  <a:lnTo>
                    <a:pt x="195" y="61"/>
                  </a:lnTo>
                  <a:lnTo>
                    <a:pt x="191" y="62"/>
                  </a:lnTo>
                  <a:lnTo>
                    <a:pt x="191" y="72"/>
                  </a:lnTo>
                  <a:lnTo>
                    <a:pt x="191" y="67"/>
                  </a:lnTo>
                  <a:lnTo>
                    <a:pt x="196" y="64"/>
                  </a:lnTo>
                  <a:lnTo>
                    <a:pt x="197" y="62"/>
                  </a:lnTo>
                  <a:lnTo>
                    <a:pt x="201" y="67"/>
                  </a:lnTo>
                  <a:lnTo>
                    <a:pt x="205" y="67"/>
                  </a:lnTo>
                  <a:lnTo>
                    <a:pt x="202" y="72"/>
                  </a:lnTo>
                  <a:lnTo>
                    <a:pt x="204" y="76"/>
                  </a:lnTo>
                  <a:lnTo>
                    <a:pt x="200" y="72"/>
                  </a:lnTo>
                  <a:lnTo>
                    <a:pt x="195" y="74"/>
                  </a:lnTo>
                  <a:lnTo>
                    <a:pt x="193" y="79"/>
                  </a:lnTo>
                  <a:lnTo>
                    <a:pt x="196" y="85"/>
                  </a:lnTo>
                  <a:lnTo>
                    <a:pt x="197" y="78"/>
                  </a:lnTo>
                  <a:lnTo>
                    <a:pt x="202" y="78"/>
                  </a:lnTo>
                  <a:lnTo>
                    <a:pt x="205" y="79"/>
                  </a:lnTo>
                  <a:lnTo>
                    <a:pt x="206" y="85"/>
                  </a:lnTo>
                  <a:lnTo>
                    <a:pt x="212" y="86"/>
                  </a:lnTo>
                  <a:lnTo>
                    <a:pt x="217" y="85"/>
                  </a:lnTo>
                  <a:lnTo>
                    <a:pt x="214" y="88"/>
                  </a:lnTo>
                  <a:lnTo>
                    <a:pt x="202" y="88"/>
                  </a:lnTo>
                  <a:lnTo>
                    <a:pt x="201" y="93"/>
                  </a:lnTo>
                  <a:lnTo>
                    <a:pt x="206" y="90"/>
                  </a:lnTo>
                  <a:lnTo>
                    <a:pt x="204" y="100"/>
                  </a:lnTo>
                  <a:lnTo>
                    <a:pt x="204" y="105"/>
                  </a:lnTo>
                  <a:lnTo>
                    <a:pt x="207" y="110"/>
                  </a:lnTo>
                  <a:lnTo>
                    <a:pt x="206" y="105"/>
                  </a:lnTo>
                  <a:lnTo>
                    <a:pt x="211" y="107"/>
                  </a:lnTo>
                  <a:lnTo>
                    <a:pt x="216" y="111"/>
                  </a:lnTo>
                  <a:lnTo>
                    <a:pt x="220" y="113"/>
                  </a:lnTo>
                  <a:lnTo>
                    <a:pt x="219" y="108"/>
                  </a:lnTo>
                  <a:lnTo>
                    <a:pt x="221" y="103"/>
                  </a:lnTo>
                  <a:lnTo>
                    <a:pt x="221" y="108"/>
                  </a:lnTo>
                  <a:lnTo>
                    <a:pt x="222" y="110"/>
                  </a:lnTo>
                  <a:lnTo>
                    <a:pt x="227" y="101"/>
                  </a:lnTo>
                  <a:lnTo>
                    <a:pt x="227" y="110"/>
                  </a:lnTo>
                  <a:lnTo>
                    <a:pt x="230" y="111"/>
                  </a:lnTo>
                  <a:lnTo>
                    <a:pt x="226" y="116"/>
                  </a:lnTo>
                  <a:lnTo>
                    <a:pt x="227" y="121"/>
                  </a:lnTo>
                  <a:lnTo>
                    <a:pt x="231" y="118"/>
                  </a:lnTo>
                  <a:lnTo>
                    <a:pt x="234" y="121"/>
                  </a:lnTo>
                  <a:lnTo>
                    <a:pt x="239" y="120"/>
                  </a:lnTo>
                  <a:lnTo>
                    <a:pt x="236" y="125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43" y="130"/>
                  </a:lnTo>
                  <a:lnTo>
                    <a:pt x="246" y="130"/>
                  </a:lnTo>
                  <a:lnTo>
                    <a:pt x="251" y="125"/>
                  </a:lnTo>
                  <a:lnTo>
                    <a:pt x="261" y="121"/>
                  </a:lnTo>
                  <a:lnTo>
                    <a:pt x="261" y="116"/>
                  </a:lnTo>
                  <a:lnTo>
                    <a:pt x="265" y="112"/>
                  </a:lnTo>
                  <a:lnTo>
                    <a:pt x="268" y="102"/>
                  </a:lnTo>
                  <a:lnTo>
                    <a:pt x="270" y="103"/>
                  </a:lnTo>
                  <a:lnTo>
                    <a:pt x="273" y="93"/>
                  </a:lnTo>
                  <a:close/>
                  <a:moveTo>
                    <a:pt x="271" y="103"/>
                  </a:moveTo>
                  <a:lnTo>
                    <a:pt x="269" y="118"/>
                  </a:lnTo>
                  <a:lnTo>
                    <a:pt x="270" y="118"/>
                  </a:lnTo>
                  <a:lnTo>
                    <a:pt x="271" y="113"/>
                  </a:lnTo>
                  <a:lnTo>
                    <a:pt x="273" y="98"/>
                  </a:lnTo>
                  <a:lnTo>
                    <a:pt x="271" y="10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048353" y="3029326"/>
              <a:ext cx="183576" cy="178441"/>
            </a:xfrm>
            <a:custGeom>
              <a:avLst/>
              <a:gdLst>
                <a:gd name="T0" fmla="*/ 0 w 103"/>
                <a:gd name="T1" fmla="*/ 20 h 101"/>
                <a:gd name="T2" fmla="*/ 31 w 103"/>
                <a:gd name="T3" fmla="*/ 14 h 101"/>
                <a:gd name="T4" fmla="*/ 36 w 103"/>
                <a:gd name="T5" fmla="*/ 14 h 101"/>
                <a:gd name="T6" fmla="*/ 45 w 103"/>
                <a:gd name="T7" fmla="*/ 10 h 101"/>
                <a:gd name="T8" fmla="*/ 49 w 103"/>
                <a:gd name="T9" fmla="*/ 10 h 101"/>
                <a:gd name="T10" fmla="*/ 54 w 103"/>
                <a:gd name="T11" fmla="*/ 8 h 101"/>
                <a:gd name="T12" fmla="*/ 81 w 103"/>
                <a:gd name="T13" fmla="*/ 1 h 101"/>
                <a:gd name="T14" fmla="*/ 88 w 103"/>
                <a:gd name="T15" fmla="*/ 0 h 101"/>
                <a:gd name="T16" fmla="*/ 91 w 103"/>
                <a:gd name="T17" fmla="*/ 0 h 101"/>
                <a:gd name="T18" fmla="*/ 102 w 103"/>
                <a:gd name="T19" fmla="*/ 39 h 101"/>
                <a:gd name="T20" fmla="*/ 103 w 103"/>
                <a:gd name="T21" fmla="*/ 44 h 101"/>
                <a:gd name="T22" fmla="*/ 102 w 103"/>
                <a:gd name="T23" fmla="*/ 48 h 101"/>
                <a:gd name="T24" fmla="*/ 102 w 103"/>
                <a:gd name="T25" fmla="*/ 49 h 101"/>
                <a:gd name="T26" fmla="*/ 103 w 103"/>
                <a:gd name="T27" fmla="*/ 52 h 101"/>
                <a:gd name="T28" fmla="*/ 100 w 103"/>
                <a:gd name="T29" fmla="*/ 50 h 101"/>
                <a:gd name="T30" fmla="*/ 90 w 103"/>
                <a:gd name="T31" fmla="*/ 54 h 101"/>
                <a:gd name="T32" fmla="*/ 80 w 103"/>
                <a:gd name="T33" fmla="*/ 60 h 101"/>
                <a:gd name="T34" fmla="*/ 75 w 103"/>
                <a:gd name="T35" fmla="*/ 59 h 101"/>
                <a:gd name="T36" fmla="*/ 75 w 103"/>
                <a:gd name="T37" fmla="*/ 58 h 101"/>
                <a:gd name="T38" fmla="*/ 73 w 103"/>
                <a:gd name="T39" fmla="*/ 57 h 101"/>
                <a:gd name="T40" fmla="*/ 74 w 103"/>
                <a:gd name="T41" fmla="*/ 60 h 101"/>
                <a:gd name="T42" fmla="*/ 74 w 103"/>
                <a:gd name="T43" fmla="*/ 63 h 101"/>
                <a:gd name="T44" fmla="*/ 60 w 103"/>
                <a:gd name="T45" fmla="*/ 67 h 101"/>
                <a:gd name="T46" fmla="*/ 58 w 103"/>
                <a:gd name="T47" fmla="*/ 69 h 101"/>
                <a:gd name="T48" fmla="*/ 52 w 103"/>
                <a:gd name="T49" fmla="*/ 69 h 101"/>
                <a:gd name="T50" fmla="*/ 47 w 103"/>
                <a:gd name="T51" fmla="*/ 72 h 101"/>
                <a:gd name="T52" fmla="*/ 42 w 103"/>
                <a:gd name="T53" fmla="*/ 73 h 101"/>
                <a:gd name="T54" fmla="*/ 35 w 103"/>
                <a:gd name="T55" fmla="*/ 83 h 101"/>
                <a:gd name="T56" fmla="*/ 32 w 103"/>
                <a:gd name="T57" fmla="*/ 81 h 101"/>
                <a:gd name="T58" fmla="*/ 29 w 103"/>
                <a:gd name="T59" fmla="*/ 86 h 101"/>
                <a:gd name="T60" fmla="*/ 24 w 103"/>
                <a:gd name="T61" fmla="*/ 89 h 101"/>
                <a:gd name="T62" fmla="*/ 13 w 103"/>
                <a:gd name="T63" fmla="*/ 98 h 101"/>
                <a:gd name="T64" fmla="*/ 10 w 103"/>
                <a:gd name="T65" fmla="*/ 101 h 101"/>
                <a:gd name="T66" fmla="*/ 5 w 103"/>
                <a:gd name="T67" fmla="*/ 96 h 101"/>
                <a:gd name="T68" fmla="*/ 5 w 103"/>
                <a:gd name="T69" fmla="*/ 93 h 101"/>
                <a:gd name="T70" fmla="*/ 12 w 103"/>
                <a:gd name="T71" fmla="*/ 86 h 101"/>
                <a:gd name="T72" fmla="*/ 12 w 103"/>
                <a:gd name="T73" fmla="*/ 81 h 101"/>
                <a:gd name="T74" fmla="*/ 8 w 103"/>
                <a:gd name="T75" fmla="*/ 76 h 101"/>
                <a:gd name="T76" fmla="*/ 0 w 103"/>
                <a:gd name="T77" fmla="*/ 2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101">
                  <a:moveTo>
                    <a:pt x="0" y="20"/>
                  </a:moveTo>
                  <a:lnTo>
                    <a:pt x="31" y="14"/>
                  </a:lnTo>
                  <a:lnTo>
                    <a:pt x="36" y="14"/>
                  </a:lnTo>
                  <a:lnTo>
                    <a:pt x="45" y="10"/>
                  </a:lnTo>
                  <a:lnTo>
                    <a:pt x="49" y="10"/>
                  </a:lnTo>
                  <a:lnTo>
                    <a:pt x="54" y="8"/>
                  </a:lnTo>
                  <a:lnTo>
                    <a:pt x="81" y="1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102" y="39"/>
                  </a:lnTo>
                  <a:lnTo>
                    <a:pt x="103" y="44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3" y="52"/>
                  </a:lnTo>
                  <a:lnTo>
                    <a:pt x="100" y="50"/>
                  </a:lnTo>
                  <a:lnTo>
                    <a:pt x="90" y="54"/>
                  </a:lnTo>
                  <a:lnTo>
                    <a:pt x="80" y="60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3" y="57"/>
                  </a:lnTo>
                  <a:lnTo>
                    <a:pt x="74" y="60"/>
                  </a:lnTo>
                  <a:lnTo>
                    <a:pt x="74" y="63"/>
                  </a:lnTo>
                  <a:lnTo>
                    <a:pt x="60" y="67"/>
                  </a:lnTo>
                  <a:lnTo>
                    <a:pt x="58" y="69"/>
                  </a:lnTo>
                  <a:lnTo>
                    <a:pt x="52" y="69"/>
                  </a:lnTo>
                  <a:lnTo>
                    <a:pt x="47" y="72"/>
                  </a:lnTo>
                  <a:lnTo>
                    <a:pt x="42" y="73"/>
                  </a:lnTo>
                  <a:lnTo>
                    <a:pt x="35" y="83"/>
                  </a:lnTo>
                  <a:lnTo>
                    <a:pt x="32" y="81"/>
                  </a:lnTo>
                  <a:lnTo>
                    <a:pt x="29" y="86"/>
                  </a:lnTo>
                  <a:lnTo>
                    <a:pt x="24" y="89"/>
                  </a:lnTo>
                  <a:lnTo>
                    <a:pt x="13" y="98"/>
                  </a:lnTo>
                  <a:lnTo>
                    <a:pt x="10" y="101"/>
                  </a:lnTo>
                  <a:lnTo>
                    <a:pt x="5" y="96"/>
                  </a:lnTo>
                  <a:lnTo>
                    <a:pt x="5" y="93"/>
                  </a:lnTo>
                  <a:lnTo>
                    <a:pt x="12" y="86"/>
                  </a:lnTo>
                  <a:lnTo>
                    <a:pt x="12" y="81"/>
                  </a:lnTo>
                  <a:lnTo>
                    <a:pt x="8" y="7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100986" y="2578730"/>
              <a:ext cx="177157" cy="372287"/>
            </a:xfrm>
            <a:custGeom>
              <a:avLst/>
              <a:gdLst>
                <a:gd name="T0" fmla="*/ 12 w 100"/>
                <a:gd name="T1" fmla="*/ 209 h 209"/>
                <a:gd name="T2" fmla="*/ 7 w 100"/>
                <a:gd name="T3" fmla="*/ 205 h 209"/>
                <a:gd name="T4" fmla="*/ 5 w 100"/>
                <a:gd name="T5" fmla="*/ 199 h 209"/>
                <a:gd name="T6" fmla="*/ 5 w 100"/>
                <a:gd name="T7" fmla="*/ 194 h 209"/>
                <a:gd name="T8" fmla="*/ 7 w 100"/>
                <a:gd name="T9" fmla="*/ 189 h 209"/>
                <a:gd name="T10" fmla="*/ 5 w 100"/>
                <a:gd name="T11" fmla="*/ 175 h 209"/>
                <a:gd name="T12" fmla="*/ 5 w 100"/>
                <a:gd name="T13" fmla="*/ 165 h 209"/>
                <a:gd name="T14" fmla="*/ 0 w 100"/>
                <a:gd name="T15" fmla="*/ 147 h 209"/>
                <a:gd name="T16" fmla="*/ 2 w 100"/>
                <a:gd name="T17" fmla="*/ 144 h 209"/>
                <a:gd name="T18" fmla="*/ 1 w 100"/>
                <a:gd name="T19" fmla="*/ 136 h 209"/>
                <a:gd name="T20" fmla="*/ 5 w 100"/>
                <a:gd name="T21" fmla="*/ 131 h 209"/>
                <a:gd name="T22" fmla="*/ 6 w 100"/>
                <a:gd name="T23" fmla="*/ 126 h 209"/>
                <a:gd name="T24" fmla="*/ 5 w 100"/>
                <a:gd name="T25" fmla="*/ 121 h 209"/>
                <a:gd name="T26" fmla="*/ 7 w 100"/>
                <a:gd name="T27" fmla="*/ 116 h 209"/>
                <a:gd name="T28" fmla="*/ 6 w 100"/>
                <a:gd name="T29" fmla="*/ 111 h 209"/>
                <a:gd name="T30" fmla="*/ 8 w 100"/>
                <a:gd name="T31" fmla="*/ 102 h 209"/>
                <a:gd name="T32" fmla="*/ 5 w 100"/>
                <a:gd name="T33" fmla="*/ 92 h 209"/>
                <a:gd name="T34" fmla="*/ 5 w 100"/>
                <a:gd name="T35" fmla="*/ 87 h 209"/>
                <a:gd name="T36" fmla="*/ 10 w 100"/>
                <a:gd name="T37" fmla="*/ 83 h 209"/>
                <a:gd name="T38" fmla="*/ 11 w 100"/>
                <a:gd name="T39" fmla="*/ 82 h 209"/>
                <a:gd name="T40" fmla="*/ 20 w 100"/>
                <a:gd name="T41" fmla="*/ 73 h 209"/>
                <a:gd name="T42" fmla="*/ 23 w 100"/>
                <a:gd name="T43" fmla="*/ 66 h 209"/>
                <a:gd name="T44" fmla="*/ 23 w 100"/>
                <a:gd name="T45" fmla="*/ 61 h 209"/>
                <a:gd name="T46" fmla="*/ 22 w 100"/>
                <a:gd name="T47" fmla="*/ 57 h 209"/>
                <a:gd name="T48" fmla="*/ 18 w 100"/>
                <a:gd name="T49" fmla="*/ 52 h 209"/>
                <a:gd name="T50" fmla="*/ 17 w 100"/>
                <a:gd name="T51" fmla="*/ 47 h 209"/>
                <a:gd name="T52" fmla="*/ 20 w 100"/>
                <a:gd name="T53" fmla="*/ 37 h 209"/>
                <a:gd name="T54" fmla="*/ 17 w 100"/>
                <a:gd name="T55" fmla="*/ 29 h 209"/>
                <a:gd name="T56" fmla="*/ 18 w 100"/>
                <a:gd name="T57" fmla="*/ 28 h 209"/>
                <a:gd name="T58" fmla="*/ 18 w 100"/>
                <a:gd name="T59" fmla="*/ 27 h 209"/>
                <a:gd name="T60" fmla="*/ 17 w 100"/>
                <a:gd name="T61" fmla="*/ 22 h 209"/>
                <a:gd name="T62" fmla="*/ 20 w 100"/>
                <a:gd name="T63" fmla="*/ 13 h 209"/>
                <a:gd name="T64" fmla="*/ 20 w 100"/>
                <a:gd name="T65" fmla="*/ 8 h 209"/>
                <a:gd name="T66" fmla="*/ 25 w 100"/>
                <a:gd name="T67" fmla="*/ 4 h 209"/>
                <a:gd name="T68" fmla="*/ 30 w 100"/>
                <a:gd name="T69" fmla="*/ 5 h 209"/>
                <a:gd name="T70" fmla="*/ 35 w 100"/>
                <a:gd name="T71" fmla="*/ 0 h 209"/>
                <a:gd name="T72" fmla="*/ 35 w 100"/>
                <a:gd name="T73" fmla="*/ 3 h 209"/>
                <a:gd name="T74" fmla="*/ 71 w 100"/>
                <a:gd name="T75" fmla="*/ 112 h 209"/>
                <a:gd name="T76" fmla="*/ 76 w 100"/>
                <a:gd name="T77" fmla="*/ 127 h 209"/>
                <a:gd name="T78" fmla="*/ 76 w 100"/>
                <a:gd name="T79" fmla="*/ 132 h 209"/>
                <a:gd name="T80" fmla="*/ 79 w 100"/>
                <a:gd name="T81" fmla="*/ 136 h 209"/>
                <a:gd name="T82" fmla="*/ 80 w 100"/>
                <a:gd name="T83" fmla="*/ 141 h 209"/>
                <a:gd name="T84" fmla="*/ 85 w 100"/>
                <a:gd name="T85" fmla="*/ 145 h 209"/>
                <a:gd name="T86" fmla="*/ 90 w 100"/>
                <a:gd name="T87" fmla="*/ 147 h 209"/>
                <a:gd name="T88" fmla="*/ 91 w 100"/>
                <a:gd name="T89" fmla="*/ 152 h 209"/>
                <a:gd name="T90" fmla="*/ 95 w 100"/>
                <a:gd name="T91" fmla="*/ 157 h 209"/>
                <a:gd name="T92" fmla="*/ 98 w 100"/>
                <a:gd name="T93" fmla="*/ 159 h 209"/>
                <a:gd name="T94" fmla="*/ 100 w 100"/>
                <a:gd name="T95" fmla="*/ 160 h 209"/>
                <a:gd name="T96" fmla="*/ 98 w 100"/>
                <a:gd name="T97" fmla="*/ 170 h 209"/>
                <a:gd name="T98" fmla="*/ 98 w 100"/>
                <a:gd name="T99" fmla="*/ 175 h 209"/>
                <a:gd name="T100" fmla="*/ 95 w 100"/>
                <a:gd name="T101" fmla="*/ 175 h 209"/>
                <a:gd name="T102" fmla="*/ 93 w 100"/>
                <a:gd name="T103" fmla="*/ 175 h 209"/>
                <a:gd name="T104" fmla="*/ 88 w 100"/>
                <a:gd name="T105" fmla="*/ 179 h 209"/>
                <a:gd name="T106" fmla="*/ 85 w 100"/>
                <a:gd name="T107" fmla="*/ 184 h 209"/>
                <a:gd name="T108" fmla="*/ 84 w 100"/>
                <a:gd name="T109" fmla="*/ 183 h 209"/>
                <a:gd name="T110" fmla="*/ 80 w 100"/>
                <a:gd name="T111" fmla="*/ 188 h 209"/>
                <a:gd name="T112" fmla="*/ 75 w 100"/>
                <a:gd name="T113" fmla="*/ 195 h 209"/>
                <a:gd name="T114" fmla="*/ 12 w 100"/>
                <a:gd name="T11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" h="209">
                  <a:moveTo>
                    <a:pt x="12" y="209"/>
                  </a:moveTo>
                  <a:lnTo>
                    <a:pt x="7" y="205"/>
                  </a:lnTo>
                  <a:lnTo>
                    <a:pt x="5" y="199"/>
                  </a:lnTo>
                  <a:lnTo>
                    <a:pt x="5" y="194"/>
                  </a:lnTo>
                  <a:lnTo>
                    <a:pt x="7" y="189"/>
                  </a:lnTo>
                  <a:lnTo>
                    <a:pt x="5" y="175"/>
                  </a:lnTo>
                  <a:lnTo>
                    <a:pt x="5" y="165"/>
                  </a:lnTo>
                  <a:lnTo>
                    <a:pt x="0" y="147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5" y="131"/>
                  </a:lnTo>
                  <a:lnTo>
                    <a:pt x="6" y="126"/>
                  </a:lnTo>
                  <a:lnTo>
                    <a:pt x="5" y="121"/>
                  </a:lnTo>
                  <a:lnTo>
                    <a:pt x="7" y="116"/>
                  </a:lnTo>
                  <a:lnTo>
                    <a:pt x="6" y="111"/>
                  </a:lnTo>
                  <a:lnTo>
                    <a:pt x="8" y="102"/>
                  </a:lnTo>
                  <a:lnTo>
                    <a:pt x="5" y="92"/>
                  </a:lnTo>
                  <a:lnTo>
                    <a:pt x="5" y="87"/>
                  </a:lnTo>
                  <a:lnTo>
                    <a:pt x="10" y="83"/>
                  </a:lnTo>
                  <a:lnTo>
                    <a:pt x="11" y="82"/>
                  </a:lnTo>
                  <a:lnTo>
                    <a:pt x="20" y="73"/>
                  </a:lnTo>
                  <a:lnTo>
                    <a:pt x="23" y="66"/>
                  </a:lnTo>
                  <a:lnTo>
                    <a:pt x="23" y="61"/>
                  </a:lnTo>
                  <a:lnTo>
                    <a:pt x="22" y="57"/>
                  </a:lnTo>
                  <a:lnTo>
                    <a:pt x="18" y="52"/>
                  </a:lnTo>
                  <a:lnTo>
                    <a:pt x="17" y="47"/>
                  </a:lnTo>
                  <a:lnTo>
                    <a:pt x="20" y="37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2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5" y="4"/>
                  </a:lnTo>
                  <a:lnTo>
                    <a:pt x="30" y="5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71" y="112"/>
                  </a:lnTo>
                  <a:lnTo>
                    <a:pt x="76" y="127"/>
                  </a:lnTo>
                  <a:lnTo>
                    <a:pt x="76" y="132"/>
                  </a:lnTo>
                  <a:lnTo>
                    <a:pt x="79" y="136"/>
                  </a:lnTo>
                  <a:lnTo>
                    <a:pt x="80" y="141"/>
                  </a:lnTo>
                  <a:lnTo>
                    <a:pt x="85" y="145"/>
                  </a:lnTo>
                  <a:lnTo>
                    <a:pt x="90" y="147"/>
                  </a:lnTo>
                  <a:lnTo>
                    <a:pt x="91" y="152"/>
                  </a:lnTo>
                  <a:lnTo>
                    <a:pt x="95" y="157"/>
                  </a:lnTo>
                  <a:lnTo>
                    <a:pt x="98" y="159"/>
                  </a:lnTo>
                  <a:lnTo>
                    <a:pt x="100" y="160"/>
                  </a:lnTo>
                  <a:lnTo>
                    <a:pt x="98" y="170"/>
                  </a:lnTo>
                  <a:lnTo>
                    <a:pt x="98" y="175"/>
                  </a:lnTo>
                  <a:lnTo>
                    <a:pt x="95" y="175"/>
                  </a:lnTo>
                  <a:lnTo>
                    <a:pt x="93" y="175"/>
                  </a:lnTo>
                  <a:lnTo>
                    <a:pt x="88" y="179"/>
                  </a:lnTo>
                  <a:lnTo>
                    <a:pt x="85" y="184"/>
                  </a:lnTo>
                  <a:lnTo>
                    <a:pt x="84" y="183"/>
                  </a:lnTo>
                  <a:lnTo>
                    <a:pt x="80" y="188"/>
                  </a:lnTo>
                  <a:lnTo>
                    <a:pt x="75" y="195"/>
                  </a:lnTo>
                  <a:lnTo>
                    <a:pt x="12" y="20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965994" y="2976692"/>
              <a:ext cx="872949" cy="1463473"/>
            </a:xfrm>
            <a:custGeom>
              <a:avLst/>
              <a:gdLst>
                <a:gd name="T0" fmla="*/ 477 w 491"/>
                <a:gd name="T1" fmla="*/ 678 h 823"/>
                <a:gd name="T2" fmla="*/ 395 w 491"/>
                <a:gd name="T3" fmla="*/ 541 h 823"/>
                <a:gd name="T4" fmla="*/ 47 w 491"/>
                <a:gd name="T5" fmla="*/ 0 h 823"/>
                <a:gd name="T6" fmla="*/ 42 w 491"/>
                <a:gd name="T7" fmla="*/ 25 h 823"/>
                <a:gd name="T8" fmla="*/ 29 w 491"/>
                <a:gd name="T9" fmla="*/ 72 h 823"/>
                <a:gd name="T10" fmla="*/ 19 w 491"/>
                <a:gd name="T11" fmla="*/ 91 h 823"/>
                <a:gd name="T12" fmla="*/ 2 w 491"/>
                <a:gd name="T13" fmla="*/ 121 h 823"/>
                <a:gd name="T14" fmla="*/ 19 w 491"/>
                <a:gd name="T15" fmla="*/ 165 h 823"/>
                <a:gd name="T16" fmla="*/ 15 w 491"/>
                <a:gd name="T17" fmla="*/ 190 h 823"/>
                <a:gd name="T18" fmla="*/ 10 w 491"/>
                <a:gd name="T19" fmla="*/ 242 h 823"/>
                <a:gd name="T20" fmla="*/ 32 w 491"/>
                <a:gd name="T21" fmla="*/ 281 h 823"/>
                <a:gd name="T22" fmla="*/ 38 w 491"/>
                <a:gd name="T23" fmla="*/ 298 h 823"/>
                <a:gd name="T24" fmla="*/ 29 w 491"/>
                <a:gd name="T25" fmla="*/ 315 h 823"/>
                <a:gd name="T26" fmla="*/ 49 w 491"/>
                <a:gd name="T27" fmla="*/ 330 h 823"/>
                <a:gd name="T28" fmla="*/ 58 w 491"/>
                <a:gd name="T29" fmla="*/ 318 h 823"/>
                <a:gd name="T30" fmla="*/ 80 w 491"/>
                <a:gd name="T31" fmla="*/ 323 h 823"/>
                <a:gd name="T32" fmla="*/ 106 w 491"/>
                <a:gd name="T33" fmla="*/ 322 h 823"/>
                <a:gd name="T34" fmla="*/ 111 w 491"/>
                <a:gd name="T35" fmla="*/ 327 h 823"/>
                <a:gd name="T36" fmla="*/ 101 w 491"/>
                <a:gd name="T37" fmla="*/ 331 h 823"/>
                <a:gd name="T38" fmla="*/ 66 w 491"/>
                <a:gd name="T39" fmla="*/ 322 h 823"/>
                <a:gd name="T40" fmla="*/ 69 w 491"/>
                <a:gd name="T41" fmla="*/ 344 h 823"/>
                <a:gd name="T42" fmla="*/ 64 w 491"/>
                <a:gd name="T43" fmla="*/ 361 h 823"/>
                <a:gd name="T44" fmla="*/ 59 w 491"/>
                <a:gd name="T45" fmla="*/ 339 h 823"/>
                <a:gd name="T46" fmla="*/ 47 w 491"/>
                <a:gd name="T47" fmla="*/ 355 h 823"/>
                <a:gd name="T48" fmla="*/ 47 w 491"/>
                <a:gd name="T49" fmla="*/ 383 h 823"/>
                <a:gd name="T50" fmla="*/ 74 w 491"/>
                <a:gd name="T51" fmla="*/ 417 h 823"/>
                <a:gd name="T52" fmla="*/ 61 w 491"/>
                <a:gd name="T53" fmla="*/ 445 h 823"/>
                <a:gd name="T54" fmla="*/ 76 w 491"/>
                <a:gd name="T55" fmla="*/ 484 h 823"/>
                <a:gd name="T56" fmla="*/ 91 w 491"/>
                <a:gd name="T57" fmla="*/ 518 h 823"/>
                <a:gd name="T58" fmla="*/ 98 w 491"/>
                <a:gd name="T59" fmla="*/ 551 h 823"/>
                <a:gd name="T60" fmla="*/ 106 w 491"/>
                <a:gd name="T61" fmla="*/ 575 h 823"/>
                <a:gd name="T62" fmla="*/ 101 w 491"/>
                <a:gd name="T63" fmla="*/ 605 h 823"/>
                <a:gd name="T64" fmla="*/ 131 w 491"/>
                <a:gd name="T65" fmla="*/ 620 h 823"/>
                <a:gd name="T66" fmla="*/ 168 w 491"/>
                <a:gd name="T67" fmla="*/ 637 h 823"/>
                <a:gd name="T68" fmla="*/ 198 w 491"/>
                <a:gd name="T69" fmla="*/ 671 h 823"/>
                <a:gd name="T70" fmla="*/ 222 w 491"/>
                <a:gd name="T71" fmla="*/ 693 h 823"/>
                <a:gd name="T72" fmla="*/ 239 w 491"/>
                <a:gd name="T73" fmla="*/ 702 h 823"/>
                <a:gd name="T74" fmla="*/ 273 w 491"/>
                <a:gd name="T75" fmla="*/ 749 h 823"/>
                <a:gd name="T76" fmla="*/ 274 w 491"/>
                <a:gd name="T77" fmla="*/ 794 h 823"/>
                <a:gd name="T78" fmla="*/ 278 w 491"/>
                <a:gd name="T79" fmla="*/ 799 h 823"/>
                <a:gd name="T80" fmla="*/ 437 w 491"/>
                <a:gd name="T81" fmla="*/ 820 h 823"/>
                <a:gd name="T82" fmla="*/ 451 w 491"/>
                <a:gd name="T83" fmla="*/ 806 h 823"/>
                <a:gd name="T84" fmla="*/ 442 w 491"/>
                <a:gd name="T85" fmla="*/ 788 h 823"/>
                <a:gd name="T86" fmla="*/ 456 w 491"/>
                <a:gd name="T87" fmla="*/ 759 h 823"/>
                <a:gd name="T88" fmla="*/ 468 w 491"/>
                <a:gd name="T89" fmla="*/ 727 h 823"/>
                <a:gd name="T90" fmla="*/ 120 w 491"/>
                <a:gd name="T91" fmla="*/ 652 h 823"/>
                <a:gd name="T92" fmla="*/ 127 w 491"/>
                <a:gd name="T93" fmla="*/ 657 h 823"/>
                <a:gd name="T94" fmla="*/ 136 w 491"/>
                <a:gd name="T95" fmla="*/ 656 h 823"/>
                <a:gd name="T96" fmla="*/ 151 w 491"/>
                <a:gd name="T97" fmla="*/ 659 h 823"/>
                <a:gd name="T98" fmla="*/ 145 w 491"/>
                <a:gd name="T99" fmla="*/ 717 h 823"/>
                <a:gd name="T100" fmla="*/ 199 w 491"/>
                <a:gd name="T101" fmla="*/ 762 h 823"/>
                <a:gd name="T102" fmla="*/ 214 w 491"/>
                <a:gd name="T103" fmla="*/ 720 h 823"/>
                <a:gd name="T104" fmla="*/ 220 w 491"/>
                <a:gd name="T105" fmla="*/ 73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1" h="823">
                  <a:moveTo>
                    <a:pt x="487" y="703"/>
                  </a:moveTo>
                  <a:lnTo>
                    <a:pt x="478" y="695"/>
                  </a:lnTo>
                  <a:lnTo>
                    <a:pt x="478" y="688"/>
                  </a:lnTo>
                  <a:lnTo>
                    <a:pt x="477" y="683"/>
                  </a:lnTo>
                  <a:lnTo>
                    <a:pt x="477" y="678"/>
                  </a:lnTo>
                  <a:lnTo>
                    <a:pt x="475" y="672"/>
                  </a:lnTo>
                  <a:lnTo>
                    <a:pt x="469" y="662"/>
                  </a:lnTo>
                  <a:lnTo>
                    <a:pt x="469" y="657"/>
                  </a:lnTo>
                  <a:lnTo>
                    <a:pt x="469" y="652"/>
                  </a:lnTo>
                  <a:lnTo>
                    <a:pt x="395" y="541"/>
                  </a:lnTo>
                  <a:lnTo>
                    <a:pt x="218" y="283"/>
                  </a:lnTo>
                  <a:lnTo>
                    <a:pt x="230" y="233"/>
                  </a:lnTo>
                  <a:lnTo>
                    <a:pt x="272" y="60"/>
                  </a:lnTo>
                  <a:lnTo>
                    <a:pt x="169" y="34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2" y="10"/>
                  </a:lnTo>
                  <a:lnTo>
                    <a:pt x="39" y="15"/>
                  </a:lnTo>
                  <a:lnTo>
                    <a:pt x="42" y="20"/>
                  </a:lnTo>
                  <a:lnTo>
                    <a:pt x="42" y="25"/>
                  </a:lnTo>
                  <a:lnTo>
                    <a:pt x="43" y="35"/>
                  </a:lnTo>
                  <a:lnTo>
                    <a:pt x="42" y="37"/>
                  </a:lnTo>
                  <a:lnTo>
                    <a:pt x="41" y="45"/>
                  </a:lnTo>
                  <a:lnTo>
                    <a:pt x="28" y="67"/>
                  </a:lnTo>
                  <a:lnTo>
                    <a:pt x="29" y="72"/>
                  </a:lnTo>
                  <a:lnTo>
                    <a:pt x="28" y="77"/>
                  </a:lnTo>
                  <a:lnTo>
                    <a:pt x="24" y="81"/>
                  </a:lnTo>
                  <a:lnTo>
                    <a:pt x="22" y="87"/>
                  </a:lnTo>
                  <a:lnTo>
                    <a:pt x="23" y="88"/>
                  </a:lnTo>
                  <a:lnTo>
                    <a:pt x="19" y="91"/>
                  </a:lnTo>
                  <a:lnTo>
                    <a:pt x="14" y="93"/>
                  </a:lnTo>
                  <a:lnTo>
                    <a:pt x="10" y="98"/>
                  </a:lnTo>
                  <a:lnTo>
                    <a:pt x="7" y="103"/>
                  </a:lnTo>
                  <a:lnTo>
                    <a:pt x="2" y="113"/>
                  </a:lnTo>
                  <a:lnTo>
                    <a:pt x="2" y="121"/>
                  </a:lnTo>
                  <a:lnTo>
                    <a:pt x="0" y="126"/>
                  </a:lnTo>
                  <a:lnTo>
                    <a:pt x="10" y="141"/>
                  </a:lnTo>
                  <a:lnTo>
                    <a:pt x="10" y="145"/>
                  </a:lnTo>
                  <a:lnTo>
                    <a:pt x="14" y="150"/>
                  </a:lnTo>
                  <a:lnTo>
                    <a:pt x="19" y="165"/>
                  </a:lnTo>
                  <a:lnTo>
                    <a:pt x="18" y="170"/>
                  </a:lnTo>
                  <a:lnTo>
                    <a:pt x="19" y="175"/>
                  </a:lnTo>
                  <a:lnTo>
                    <a:pt x="18" y="180"/>
                  </a:lnTo>
                  <a:lnTo>
                    <a:pt x="18" y="186"/>
                  </a:lnTo>
                  <a:lnTo>
                    <a:pt x="15" y="190"/>
                  </a:lnTo>
                  <a:lnTo>
                    <a:pt x="10" y="200"/>
                  </a:lnTo>
                  <a:lnTo>
                    <a:pt x="12" y="219"/>
                  </a:lnTo>
                  <a:lnTo>
                    <a:pt x="10" y="227"/>
                  </a:lnTo>
                  <a:lnTo>
                    <a:pt x="7" y="232"/>
                  </a:lnTo>
                  <a:lnTo>
                    <a:pt x="10" y="242"/>
                  </a:lnTo>
                  <a:lnTo>
                    <a:pt x="17" y="252"/>
                  </a:lnTo>
                  <a:lnTo>
                    <a:pt x="22" y="266"/>
                  </a:lnTo>
                  <a:lnTo>
                    <a:pt x="25" y="271"/>
                  </a:lnTo>
                  <a:lnTo>
                    <a:pt x="29" y="276"/>
                  </a:lnTo>
                  <a:lnTo>
                    <a:pt x="32" y="281"/>
                  </a:lnTo>
                  <a:lnTo>
                    <a:pt x="32" y="286"/>
                  </a:lnTo>
                  <a:lnTo>
                    <a:pt x="32" y="291"/>
                  </a:lnTo>
                  <a:lnTo>
                    <a:pt x="33" y="288"/>
                  </a:lnTo>
                  <a:lnTo>
                    <a:pt x="33" y="288"/>
                  </a:lnTo>
                  <a:lnTo>
                    <a:pt x="38" y="298"/>
                  </a:lnTo>
                  <a:lnTo>
                    <a:pt x="39" y="308"/>
                  </a:lnTo>
                  <a:lnTo>
                    <a:pt x="35" y="298"/>
                  </a:lnTo>
                  <a:lnTo>
                    <a:pt x="34" y="303"/>
                  </a:lnTo>
                  <a:lnTo>
                    <a:pt x="32" y="308"/>
                  </a:lnTo>
                  <a:lnTo>
                    <a:pt x="29" y="315"/>
                  </a:lnTo>
                  <a:lnTo>
                    <a:pt x="34" y="311"/>
                  </a:lnTo>
                  <a:lnTo>
                    <a:pt x="39" y="316"/>
                  </a:lnTo>
                  <a:lnTo>
                    <a:pt x="42" y="321"/>
                  </a:lnTo>
                  <a:lnTo>
                    <a:pt x="47" y="325"/>
                  </a:lnTo>
                  <a:lnTo>
                    <a:pt x="49" y="330"/>
                  </a:lnTo>
                  <a:lnTo>
                    <a:pt x="54" y="335"/>
                  </a:lnTo>
                  <a:lnTo>
                    <a:pt x="58" y="331"/>
                  </a:lnTo>
                  <a:lnTo>
                    <a:pt x="56" y="326"/>
                  </a:lnTo>
                  <a:lnTo>
                    <a:pt x="59" y="323"/>
                  </a:lnTo>
                  <a:lnTo>
                    <a:pt x="58" y="318"/>
                  </a:lnTo>
                  <a:lnTo>
                    <a:pt x="61" y="312"/>
                  </a:lnTo>
                  <a:lnTo>
                    <a:pt x="66" y="311"/>
                  </a:lnTo>
                  <a:lnTo>
                    <a:pt x="71" y="315"/>
                  </a:lnTo>
                  <a:lnTo>
                    <a:pt x="74" y="320"/>
                  </a:lnTo>
                  <a:lnTo>
                    <a:pt x="80" y="323"/>
                  </a:lnTo>
                  <a:lnTo>
                    <a:pt x="83" y="321"/>
                  </a:lnTo>
                  <a:lnTo>
                    <a:pt x="88" y="321"/>
                  </a:lnTo>
                  <a:lnTo>
                    <a:pt x="92" y="326"/>
                  </a:lnTo>
                  <a:lnTo>
                    <a:pt x="102" y="326"/>
                  </a:lnTo>
                  <a:lnTo>
                    <a:pt x="106" y="322"/>
                  </a:lnTo>
                  <a:lnTo>
                    <a:pt x="105" y="326"/>
                  </a:lnTo>
                  <a:lnTo>
                    <a:pt x="100" y="328"/>
                  </a:lnTo>
                  <a:lnTo>
                    <a:pt x="105" y="328"/>
                  </a:lnTo>
                  <a:lnTo>
                    <a:pt x="110" y="327"/>
                  </a:lnTo>
                  <a:lnTo>
                    <a:pt x="111" y="327"/>
                  </a:lnTo>
                  <a:lnTo>
                    <a:pt x="115" y="331"/>
                  </a:lnTo>
                  <a:lnTo>
                    <a:pt x="119" y="336"/>
                  </a:lnTo>
                  <a:lnTo>
                    <a:pt x="119" y="337"/>
                  </a:lnTo>
                  <a:lnTo>
                    <a:pt x="111" y="327"/>
                  </a:lnTo>
                  <a:lnTo>
                    <a:pt x="101" y="331"/>
                  </a:lnTo>
                  <a:lnTo>
                    <a:pt x="86" y="323"/>
                  </a:lnTo>
                  <a:lnTo>
                    <a:pt x="78" y="325"/>
                  </a:lnTo>
                  <a:lnTo>
                    <a:pt x="74" y="321"/>
                  </a:lnTo>
                  <a:lnTo>
                    <a:pt x="69" y="322"/>
                  </a:lnTo>
                  <a:lnTo>
                    <a:pt x="66" y="322"/>
                  </a:lnTo>
                  <a:lnTo>
                    <a:pt x="62" y="327"/>
                  </a:lnTo>
                  <a:lnTo>
                    <a:pt x="66" y="332"/>
                  </a:lnTo>
                  <a:lnTo>
                    <a:pt x="64" y="337"/>
                  </a:lnTo>
                  <a:lnTo>
                    <a:pt x="66" y="342"/>
                  </a:lnTo>
                  <a:lnTo>
                    <a:pt x="69" y="344"/>
                  </a:lnTo>
                  <a:lnTo>
                    <a:pt x="71" y="354"/>
                  </a:lnTo>
                  <a:lnTo>
                    <a:pt x="71" y="362"/>
                  </a:lnTo>
                  <a:lnTo>
                    <a:pt x="74" y="367"/>
                  </a:lnTo>
                  <a:lnTo>
                    <a:pt x="69" y="367"/>
                  </a:lnTo>
                  <a:lnTo>
                    <a:pt x="64" y="361"/>
                  </a:lnTo>
                  <a:lnTo>
                    <a:pt x="62" y="356"/>
                  </a:lnTo>
                  <a:lnTo>
                    <a:pt x="57" y="352"/>
                  </a:lnTo>
                  <a:lnTo>
                    <a:pt x="58" y="349"/>
                  </a:lnTo>
                  <a:lnTo>
                    <a:pt x="61" y="344"/>
                  </a:lnTo>
                  <a:lnTo>
                    <a:pt x="59" y="339"/>
                  </a:lnTo>
                  <a:lnTo>
                    <a:pt x="59" y="336"/>
                  </a:lnTo>
                  <a:lnTo>
                    <a:pt x="54" y="336"/>
                  </a:lnTo>
                  <a:lnTo>
                    <a:pt x="52" y="341"/>
                  </a:lnTo>
                  <a:lnTo>
                    <a:pt x="51" y="346"/>
                  </a:lnTo>
                  <a:lnTo>
                    <a:pt x="47" y="355"/>
                  </a:lnTo>
                  <a:lnTo>
                    <a:pt x="51" y="360"/>
                  </a:lnTo>
                  <a:lnTo>
                    <a:pt x="51" y="370"/>
                  </a:lnTo>
                  <a:lnTo>
                    <a:pt x="49" y="375"/>
                  </a:lnTo>
                  <a:lnTo>
                    <a:pt x="47" y="378"/>
                  </a:lnTo>
                  <a:lnTo>
                    <a:pt x="47" y="383"/>
                  </a:lnTo>
                  <a:lnTo>
                    <a:pt x="49" y="388"/>
                  </a:lnTo>
                  <a:lnTo>
                    <a:pt x="57" y="401"/>
                  </a:lnTo>
                  <a:lnTo>
                    <a:pt x="62" y="406"/>
                  </a:lnTo>
                  <a:lnTo>
                    <a:pt x="72" y="406"/>
                  </a:lnTo>
                  <a:lnTo>
                    <a:pt x="74" y="417"/>
                  </a:lnTo>
                  <a:lnTo>
                    <a:pt x="74" y="427"/>
                  </a:lnTo>
                  <a:lnTo>
                    <a:pt x="72" y="427"/>
                  </a:lnTo>
                  <a:lnTo>
                    <a:pt x="71" y="430"/>
                  </a:lnTo>
                  <a:lnTo>
                    <a:pt x="61" y="435"/>
                  </a:lnTo>
                  <a:lnTo>
                    <a:pt x="61" y="445"/>
                  </a:lnTo>
                  <a:lnTo>
                    <a:pt x="59" y="456"/>
                  </a:lnTo>
                  <a:lnTo>
                    <a:pt x="62" y="461"/>
                  </a:lnTo>
                  <a:lnTo>
                    <a:pt x="69" y="471"/>
                  </a:lnTo>
                  <a:lnTo>
                    <a:pt x="72" y="481"/>
                  </a:lnTo>
                  <a:lnTo>
                    <a:pt x="76" y="484"/>
                  </a:lnTo>
                  <a:lnTo>
                    <a:pt x="77" y="495"/>
                  </a:lnTo>
                  <a:lnTo>
                    <a:pt x="82" y="503"/>
                  </a:lnTo>
                  <a:lnTo>
                    <a:pt x="82" y="508"/>
                  </a:lnTo>
                  <a:lnTo>
                    <a:pt x="85" y="513"/>
                  </a:lnTo>
                  <a:lnTo>
                    <a:pt x="91" y="518"/>
                  </a:lnTo>
                  <a:lnTo>
                    <a:pt x="93" y="528"/>
                  </a:lnTo>
                  <a:lnTo>
                    <a:pt x="102" y="539"/>
                  </a:lnTo>
                  <a:lnTo>
                    <a:pt x="103" y="544"/>
                  </a:lnTo>
                  <a:lnTo>
                    <a:pt x="100" y="546"/>
                  </a:lnTo>
                  <a:lnTo>
                    <a:pt x="98" y="551"/>
                  </a:lnTo>
                  <a:lnTo>
                    <a:pt x="102" y="556"/>
                  </a:lnTo>
                  <a:lnTo>
                    <a:pt x="107" y="559"/>
                  </a:lnTo>
                  <a:lnTo>
                    <a:pt x="111" y="564"/>
                  </a:lnTo>
                  <a:lnTo>
                    <a:pt x="111" y="567"/>
                  </a:lnTo>
                  <a:lnTo>
                    <a:pt x="106" y="575"/>
                  </a:lnTo>
                  <a:lnTo>
                    <a:pt x="106" y="585"/>
                  </a:lnTo>
                  <a:lnTo>
                    <a:pt x="103" y="590"/>
                  </a:lnTo>
                  <a:lnTo>
                    <a:pt x="105" y="595"/>
                  </a:lnTo>
                  <a:lnTo>
                    <a:pt x="101" y="600"/>
                  </a:lnTo>
                  <a:lnTo>
                    <a:pt x="101" y="605"/>
                  </a:lnTo>
                  <a:lnTo>
                    <a:pt x="103" y="606"/>
                  </a:lnTo>
                  <a:lnTo>
                    <a:pt x="107" y="611"/>
                  </a:lnTo>
                  <a:lnTo>
                    <a:pt x="111" y="615"/>
                  </a:lnTo>
                  <a:lnTo>
                    <a:pt x="126" y="618"/>
                  </a:lnTo>
                  <a:lnTo>
                    <a:pt x="131" y="620"/>
                  </a:lnTo>
                  <a:lnTo>
                    <a:pt x="136" y="622"/>
                  </a:lnTo>
                  <a:lnTo>
                    <a:pt x="145" y="628"/>
                  </a:lnTo>
                  <a:lnTo>
                    <a:pt x="150" y="629"/>
                  </a:lnTo>
                  <a:lnTo>
                    <a:pt x="160" y="630"/>
                  </a:lnTo>
                  <a:lnTo>
                    <a:pt x="168" y="637"/>
                  </a:lnTo>
                  <a:lnTo>
                    <a:pt x="171" y="642"/>
                  </a:lnTo>
                  <a:lnTo>
                    <a:pt x="176" y="645"/>
                  </a:lnTo>
                  <a:lnTo>
                    <a:pt x="178" y="656"/>
                  </a:lnTo>
                  <a:lnTo>
                    <a:pt x="188" y="664"/>
                  </a:lnTo>
                  <a:lnTo>
                    <a:pt x="198" y="671"/>
                  </a:lnTo>
                  <a:lnTo>
                    <a:pt x="218" y="673"/>
                  </a:lnTo>
                  <a:lnTo>
                    <a:pt x="218" y="674"/>
                  </a:lnTo>
                  <a:lnTo>
                    <a:pt x="222" y="684"/>
                  </a:lnTo>
                  <a:lnTo>
                    <a:pt x="223" y="689"/>
                  </a:lnTo>
                  <a:lnTo>
                    <a:pt x="222" y="693"/>
                  </a:lnTo>
                  <a:lnTo>
                    <a:pt x="222" y="698"/>
                  </a:lnTo>
                  <a:lnTo>
                    <a:pt x="227" y="702"/>
                  </a:lnTo>
                  <a:lnTo>
                    <a:pt x="229" y="698"/>
                  </a:lnTo>
                  <a:lnTo>
                    <a:pt x="234" y="698"/>
                  </a:lnTo>
                  <a:lnTo>
                    <a:pt x="239" y="702"/>
                  </a:lnTo>
                  <a:lnTo>
                    <a:pt x="243" y="710"/>
                  </a:lnTo>
                  <a:lnTo>
                    <a:pt x="247" y="715"/>
                  </a:lnTo>
                  <a:lnTo>
                    <a:pt x="253" y="718"/>
                  </a:lnTo>
                  <a:lnTo>
                    <a:pt x="268" y="739"/>
                  </a:lnTo>
                  <a:lnTo>
                    <a:pt x="273" y="749"/>
                  </a:lnTo>
                  <a:lnTo>
                    <a:pt x="277" y="760"/>
                  </a:lnTo>
                  <a:lnTo>
                    <a:pt x="277" y="770"/>
                  </a:lnTo>
                  <a:lnTo>
                    <a:pt x="277" y="780"/>
                  </a:lnTo>
                  <a:lnTo>
                    <a:pt x="274" y="789"/>
                  </a:lnTo>
                  <a:lnTo>
                    <a:pt x="274" y="794"/>
                  </a:lnTo>
                  <a:lnTo>
                    <a:pt x="276" y="790"/>
                  </a:lnTo>
                  <a:lnTo>
                    <a:pt x="281" y="794"/>
                  </a:lnTo>
                  <a:lnTo>
                    <a:pt x="278" y="799"/>
                  </a:lnTo>
                  <a:lnTo>
                    <a:pt x="277" y="794"/>
                  </a:lnTo>
                  <a:lnTo>
                    <a:pt x="278" y="799"/>
                  </a:lnTo>
                  <a:lnTo>
                    <a:pt x="280" y="805"/>
                  </a:lnTo>
                  <a:lnTo>
                    <a:pt x="282" y="806"/>
                  </a:lnTo>
                  <a:lnTo>
                    <a:pt x="433" y="822"/>
                  </a:lnTo>
                  <a:lnTo>
                    <a:pt x="434" y="822"/>
                  </a:lnTo>
                  <a:lnTo>
                    <a:pt x="437" y="820"/>
                  </a:lnTo>
                  <a:lnTo>
                    <a:pt x="439" y="822"/>
                  </a:lnTo>
                  <a:lnTo>
                    <a:pt x="443" y="823"/>
                  </a:lnTo>
                  <a:lnTo>
                    <a:pt x="446" y="818"/>
                  </a:lnTo>
                  <a:lnTo>
                    <a:pt x="451" y="815"/>
                  </a:lnTo>
                  <a:lnTo>
                    <a:pt x="451" y="806"/>
                  </a:lnTo>
                  <a:lnTo>
                    <a:pt x="449" y="803"/>
                  </a:lnTo>
                  <a:lnTo>
                    <a:pt x="446" y="799"/>
                  </a:lnTo>
                  <a:lnTo>
                    <a:pt x="441" y="798"/>
                  </a:lnTo>
                  <a:lnTo>
                    <a:pt x="439" y="793"/>
                  </a:lnTo>
                  <a:lnTo>
                    <a:pt x="442" y="788"/>
                  </a:lnTo>
                  <a:lnTo>
                    <a:pt x="442" y="783"/>
                  </a:lnTo>
                  <a:lnTo>
                    <a:pt x="441" y="778"/>
                  </a:lnTo>
                  <a:lnTo>
                    <a:pt x="442" y="773"/>
                  </a:lnTo>
                  <a:lnTo>
                    <a:pt x="447" y="770"/>
                  </a:lnTo>
                  <a:lnTo>
                    <a:pt x="456" y="759"/>
                  </a:lnTo>
                  <a:lnTo>
                    <a:pt x="458" y="752"/>
                  </a:lnTo>
                  <a:lnTo>
                    <a:pt x="461" y="747"/>
                  </a:lnTo>
                  <a:lnTo>
                    <a:pt x="461" y="739"/>
                  </a:lnTo>
                  <a:lnTo>
                    <a:pt x="463" y="730"/>
                  </a:lnTo>
                  <a:lnTo>
                    <a:pt x="468" y="727"/>
                  </a:lnTo>
                  <a:lnTo>
                    <a:pt x="471" y="722"/>
                  </a:lnTo>
                  <a:lnTo>
                    <a:pt x="487" y="713"/>
                  </a:lnTo>
                  <a:lnTo>
                    <a:pt x="491" y="708"/>
                  </a:lnTo>
                  <a:lnTo>
                    <a:pt x="487" y="703"/>
                  </a:lnTo>
                  <a:close/>
                  <a:moveTo>
                    <a:pt x="120" y="652"/>
                  </a:moveTo>
                  <a:lnTo>
                    <a:pt x="115" y="654"/>
                  </a:lnTo>
                  <a:lnTo>
                    <a:pt x="117" y="659"/>
                  </a:lnTo>
                  <a:lnTo>
                    <a:pt x="121" y="661"/>
                  </a:lnTo>
                  <a:lnTo>
                    <a:pt x="126" y="659"/>
                  </a:lnTo>
                  <a:lnTo>
                    <a:pt x="127" y="657"/>
                  </a:lnTo>
                  <a:lnTo>
                    <a:pt x="124" y="653"/>
                  </a:lnTo>
                  <a:lnTo>
                    <a:pt x="120" y="652"/>
                  </a:lnTo>
                  <a:close/>
                  <a:moveTo>
                    <a:pt x="141" y="654"/>
                  </a:moveTo>
                  <a:lnTo>
                    <a:pt x="137" y="652"/>
                  </a:lnTo>
                  <a:lnTo>
                    <a:pt x="136" y="656"/>
                  </a:lnTo>
                  <a:lnTo>
                    <a:pt x="136" y="659"/>
                  </a:lnTo>
                  <a:lnTo>
                    <a:pt x="141" y="662"/>
                  </a:lnTo>
                  <a:lnTo>
                    <a:pt x="151" y="662"/>
                  </a:lnTo>
                  <a:lnTo>
                    <a:pt x="156" y="659"/>
                  </a:lnTo>
                  <a:lnTo>
                    <a:pt x="151" y="659"/>
                  </a:lnTo>
                  <a:lnTo>
                    <a:pt x="141" y="654"/>
                  </a:lnTo>
                  <a:close/>
                  <a:moveTo>
                    <a:pt x="141" y="717"/>
                  </a:moveTo>
                  <a:lnTo>
                    <a:pt x="144" y="721"/>
                  </a:lnTo>
                  <a:lnTo>
                    <a:pt x="149" y="722"/>
                  </a:lnTo>
                  <a:lnTo>
                    <a:pt x="145" y="717"/>
                  </a:lnTo>
                  <a:lnTo>
                    <a:pt x="141" y="717"/>
                  </a:lnTo>
                  <a:close/>
                  <a:moveTo>
                    <a:pt x="199" y="752"/>
                  </a:moveTo>
                  <a:lnTo>
                    <a:pt x="197" y="747"/>
                  </a:lnTo>
                  <a:lnTo>
                    <a:pt x="198" y="752"/>
                  </a:lnTo>
                  <a:lnTo>
                    <a:pt x="199" y="762"/>
                  </a:lnTo>
                  <a:lnTo>
                    <a:pt x="204" y="766"/>
                  </a:lnTo>
                  <a:lnTo>
                    <a:pt x="209" y="766"/>
                  </a:lnTo>
                  <a:lnTo>
                    <a:pt x="202" y="757"/>
                  </a:lnTo>
                  <a:lnTo>
                    <a:pt x="199" y="752"/>
                  </a:lnTo>
                  <a:close/>
                  <a:moveTo>
                    <a:pt x="214" y="720"/>
                  </a:moveTo>
                  <a:lnTo>
                    <a:pt x="209" y="716"/>
                  </a:lnTo>
                  <a:lnTo>
                    <a:pt x="204" y="713"/>
                  </a:lnTo>
                  <a:lnTo>
                    <a:pt x="209" y="718"/>
                  </a:lnTo>
                  <a:lnTo>
                    <a:pt x="213" y="728"/>
                  </a:lnTo>
                  <a:lnTo>
                    <a:pt x="220" y="730"/>
                  </a:lnTo>
                  <a:lnTo>
                    <a:pt x="219" y="725"/>
                  </a:lnTo>
                  <a:lnTo>
                    <a:pt x="214" y="72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auto">
            <a:xfrm>
              <a:off x="1221460" y="2105027"/>
              <a:ext cx="712480" cy="516067"/>
            </a:xfrm>
            <a:custGeom>
              <a:avLst/>
              <a:gdLst>
                <a:gd name="T0" fmla="*/ 119 w 401"/>
                <a:gd name="T1" fmla="*/ 0 h 291"/>
                <a:gd name="T2" fmla="*/ 118 w 401"/>
                <a:gd name="T3" fmla="*/ 16 h 291"/>
                <a:gd name="T4" fmla="*/ 125 w 401"/>
                <a:gd name="T5" fmla="*/ 32 h 291"/>
                <a:gd name="T6" fmla="*/ 122 w 401"/>
                <a:gd name="T7" fmla="*/ 45 h 291"/>
                <a:gd name="T8" fmla="*/ 118 w 401"/>
                <a:gd name="T9" fmla="*/ 45 h 291"/>
                <a:gd name="T10" fmla="*/ 122 w 401"/>
                <a:gd name="T11" fmla="*/ 62 h 291"/>
                <a:gd name="T12" fmla="*/ 119 w 401"/>
                <a:gd name="T13" fmla="*/ 86 h 291"/>
                <a:gd name="T14" fmla="*/ 113 w 401"/>
                <a:gd name="T15" fmla="*/ 106 h 291"/>
                <a:gd name="T16" fmla="*/ 95 w 401"/>
                <a:gd name="T17" fmla="*/ 129 h 291"/>
                <a:gd name="T18" fmla="*/ 80 w 401"/>
                <a:gd name="T19" fmla="*/ 131 h 291"/>
                <a:gd name="T20" fmla="*/ 71 w 401"/>
                <a:gd name="T21" fmla="*/ 131 h 291"/>
                <a:gd name="T22" fmla="*/ 85 w 401"/>
                <a:gd name="T23" fmla="*/ 117 h 291"/>
                <a:gd name="T24" fmla="*/ 85 w 401"/>
                <a:gd name="T25" fmla="*/ 130 h 291"/>
                <a:gd name="T26" fmla="*/ 89 w 401"/>
                <a:gd name="T27" fmla="*/ 125 h 291"/>
                <a:gd name="T28" fmla="*/ 95 w 401"/>
                <a:gd name="T29" fmla="*/ 106 h 291"/>
                <a:gd name="T30" fmla="*/ 99 w 401"/>
                <a:gd name="T31" fmla="*/ 92 h 291"/>
                <a:gd name="T32" fmla="*/ 107 w 401"/>
                <a:gd name="T33" fmla="*/ 81 h 291"/>
                <a:gd name="T34" fmla="*/ 71 w 401"/>
                <a:gd name="T35" fmla="*/ 109 h 291"/>
                <a:gd name="T36" fmla="*/ 73 w 401"/>
                <a:gd name="T37" fmla="*/ 115 h 291"/>
                <a:gd name="T38" fmla="*/ 85 w 401"/>
                <a:gd name="T39" fmla="*/ 95 h 291"/>
                <a:gd name="T40" fmla="*/ 95 w 401"/>
                <a:gd name="T41" fmla="*/ 89 h 291"/>
                <a:gd name="T42" fmla="*/ 102 w 401"/>
                <a:gd name="T43" fmla="*/ 61 h 291"/>
                <a:gd name="T44" fmla="*/ 86 w 401"/>
                <a:gd name="T45" fmla="*/ 65 h 291"/>
                <a:gd name="T46" fmla="*/ 75 w 401"/>
                <a:gd name="T47" fmla="*/ 56 h 291"/>
                <a:gd name="T48" fmla="*/ 45 w 401"/>
                <a:gd name="T49" fmla="*/ 45 h 291"/>
                <a:gd name="T50" fmla="*/ 25 w 401"/>
                <a:gd name="T51" fmla="*/ 28 h 291"/>
                <a:gd name="T52" fmla="*/ 11 w 401"/>
                <a:gd name="T53" fmla="*/ 24 h 291"/>
                <a:gd name="T54" fmla="*/ 5 w 401"/>
                <a:gd name="T55" fmla="*/ 43 h 291"/>
                <a:gd name="T56" fmla="*/ 12 w 401"/>
                <a:gd name="T57" fmla="*/ 68 h 291"/>
                <a:gd name="T58" fmla="*/ 11 w 401"/>
                <a:gd name="T59" fmla="*/ 120 h 291"/>
                <a:gd name="T60" fmla="*/ 17 w 401"/>
                <a:gd name="T61" fmla="*/ 126 h 291"/>
                <a:gd name="T62" fmla="*/ 11 w 401"/>
                <a:gd name="T63" fmla="*/ 138 h 291"/>
                <a:gd name="T64" fmla="*/ 10 w 401"/>
                <a:gd name="T65" fmla="*/ 146 h 291"/>
                <a:gd name="T66" fmla="*/ 15 w 401"/>
                <a:gd name="T67" fmla="*/ 151 h 291"/>
                <a:gd name="T68" fmla="*/ 14 w 401"/>
                <a:gd name="T69" fmla="*/ 172 h 291"/>
                <a:gd name="T70" fmla="*/ 7 w 401"/>
                <a:gd name="T71" fmla="*/ 160 h 291"/>
                <a:gd name="T72" fmla="*/ 8 w 401"/>
                <a:gd name="T73" fmla="*/ 184 h 291"/>
                <a:gd name="T74" fmla="*/ 27 w 401"/>
                <a:gd name="T75" fmla="*/ 188 h 291"/>
                <a:gd name="T76" fmla="*/ 37 w 401"/>
                <a:gd name="T77" fmla="*/ 199 h 291"/>
                <a:gd name="T78" fmla="*/ 54 w 401"/>
                <a:gd name="T79" fmla="*/ 209 h 291"/>
                <a:gd name="T80" fmla="*/ 63 w 401"/>
                <a:gd name="T81" fmla="*/ 251 h 291"/>
                <a:gd name="T82" fmla="*/ 80 w 401"/>
                <a:gd name="T83" fmla="*/ 258 h 291"/>
                <a:gd name="T84" fmla="*/ 104 w 401"/>
                <a:gd name="T85" fmla="*/ 253 h 291"/>
                <a:gd name="T86" fmla="*/ 127 w 401"/>
                <a:gd name="T87" fmla="*/ 260 h 291"/>
                <a:gd name="T88" fmla="*/ 148 w 401"/>
                <a:gd name="T89" fmla="*/ 268 h 291"/>
                <a:gd name="T90" fmla="*/ 177 w 401"/>
                <a:gd name="T91" fmla="*/ 272 h 291"/>
                <a:gd name="T92" fmla="*/ 217 w 401"/>
                <a:gd name="T93" fmla="*/ 268 h 291"/>
                <a:gd name="T94" fmla="*/ 242 w 401"/>
                <a:gd name="T95" fmla="*/ 270 h 291"/>
                <a:gd name="T96" fmla="*/ 362 w 401"/>
                <a:gd name="T97" fmla="*/ 291 h 291"/>
                <a:gd name="T98" fmla="*/ 362 w 401"/>
                <a:gd name="T99" fmla="*/ 257 h 291"/>
                <a:gd name="T100" fmla="*/ 353 w 401"/>
                <a:gd name="T101" fmla="*/ 58 h 291"/>
                <a:gd name="T102" fmla="*/ 91 w 401"/>
                <a:gd name="T103" fmla="*/ 23 h 291"/>
                <a:gd name="T104" fmla="*/ 107 w 401"/>
                <a:gd name="T105" fmla="*/ 23 h 291"/>
                <a:gd name="T106" fmla="*/ 104 w 401"/>
                <a:gd name="T107" fmla="*/ 19 h 291"/>
                <a:gd name="T108" fmla="*/ 117 w 401"/>
                <a:gd name="T109" fmla="*/ 52 h 291"/>
                <a:gd name="T110" fmla="*/ 103 w 401"/>
                <a:gd name="T111" fmla="*/ 56 h 291"/>
                <a:gd name="T112" fmla="*/ 110 w 401"/>
                <a:gd name="T113" fmla="*/ 76 h 291"/>
                <a:gd name="T114" fmla="*/ 119 w 401"/>
                <a:gd name="T115" fmla="*/ 76 h 291"/>
                <a:gd name="T116" fmla="*/ 107 w 401"/>
                <a:gd name="T117" fmla="*/ 5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1" h="291">
                  <a:moveTo>
                    <a:pt x="353" y="58"/>
                  </a:moveTo>
                  <a:lnTo>
                    <a:pt x="264" y="38"/>
                  </a:lnTo>
                  <a:lnTo>
                    <a:pt x="187" y="19"/>
                  </a:lnTo>
                  <a:lnTo>
                    <a:pt x="119" y="0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8" y="13"/>
                  </a:lnTo>
                  <a:lnTo>
                    <a:pt x="118" y="16"/>
                  </a:lnTo>
                  <a:lnTo>
                    <a:pt x="122" y="21"/>
                  </a:lnTo>
                  <a:lnTo>
                    <a:pt x="127" y="23"/>
                  </a:lnTo>
                  <a:lnTo>
                    <a:pt x="125" y="27"/>
                  </a:lnTo>
                  <a:lnTo>
                    <a:pt x="125" y="32"/>
                  </a:lnTo>
                  <a:lnTo>
                    <a:pt x="125" y="37"/>
                  </a:lnTo>
                  <a:lnTo>
                    <a:pt x="120" y="34"/>
                  </a:lnTo>
                  <a:lnTo>
                    <a:pt x="123" y="39"/>
                  </a:lnTo>
                  <a:lnTo>
                    <a:pt x="122" y="45"/>
                  </a:lnTo>
                  <a:lnTo>
                    <a:pt x="115" y="41"/>
                  </a:lnTo>
                  <a:lnTo>
                    <a:pt x="113" y="41"/>
                  </a:lnTo>
                  <a:lnTo>
                    <a:pt x="113" y="46"/>
                  </a:lnTo>
                  <a:lnTo>
                    <a:pt x="118" y="45"/>
                  </a:lnTo>
                  <a:lnTo>
                    <a:pt x="119" y="50"/>
                  </a:lnTo>
                  <a:lnTo>
                    <a:pt x="123" y="56"/>
                  </a:lnTo>
                  <a:lnTo>
                    <a:pt x="122" y="60"/>
                  </a:lnTo>
                  <a:lnTo>
                    <a:pt x="122" y="62"/>
                  </a:lnTo>
                  <a:lnTo>
                    <a:pt x="122" y="72"/>
                  </a:lnTo>
                  <a:lnTo>
                    <a:pt x="124" y="76"/>
                  </a:lnTo>
                  <a:lnTo>
                    <a:pt x="124" y="81"/>
                  </a:lnTo>
                  <a:lnTo>
                    <a:pt x="119" y="86"/>
                  </a:lnTo>
                  <a:lnTo>
                    <a:pt x="114" y="92"/>
                  </a:lnTo>
                  <a:lnTo>
                    <a:pt x="114" y="97"/>
                  </a:lnTo>
                  <a:lnTo>
                    <a:pt x="109" y="101"/>
                  </a:lnTo>
                  <a:lnTo>
                    <a:pt x="113" y="106"/>
                  </a:lnTo>
                  <a:lnTo>
                    <a:pt x="109" y="111"/>
                  </a:lnTo>
                  <a:lnTo>
                    <a:pt x="109" y="121"/>
                  </a:lnTo>
                  <a:lnTo>
                    <a:pt x="105" y="126"/>
                  </a:lnTo>
                  <a:lnTo>
                    <a:pt x="95" y="129"/>
                  </a:lnTo>
                  <a:lnTo>
                    <a:pt x="93" y="133"/>
                  </a:lnTo>
                  <a:lnTo>
                    <a:pt x="88" y="136"/>
                  </a:lnTo>
                  <a:lnTo>
                    <a:pt x="83" y="136"/>
                  </a:lnTo>
                  <a:lnTo>
                    <a:pt x="80" y="131"/>
                  </a:lnTo>
                  <a:lnTo>
                    <a:pt x="75" y="134"/>
                  </a:lnTo>
                  <a:lnTo>
                    <a:pt x="74" y="139"/>
                  </a:lnTo>
                  <a:lnTo>
                    <a:pt x="71" y="135"/>
                  </a:lnTo>
                  <a:lnTo>
                    <a:pt x="71" y="131"/>
                  </a:lnTo>
                  <a:lnTo>
                    <a:pt x="68" y="130"/>
                  </a:lnTo>
                  <a:lnTo>
                    <a:pt x="71" y="129"/>
                  </a:lnTo>
                  <a:lnTo>
                    <a:pt x="75" y="125"/>
                  </a:lnTo>
                  <a:lnTo>
                    <a:pt x="85" y="117"/>
                  </a:lnTo>
                  <a:lnTo>
                    <a:pt x="85" y="123"/>
                  </a:lnTo>
                  <a:lnTo>
                    <a:pt x="83" y="128"/>
                  </a:lnTo>
                  <a:lnTo>
                    <a:pt x="83" y="133"/>
                  </a:lnTo>
                  <a:lnTo>
                    <a:pt x="85" y="130"/>
                  </a:lnTo>
                  <a:lnTo>
                    <a:pt x="85" y="125"/>
                  </a:lnTo>
                  <a:lnTo>
                    <a:pt x="89" y="120"/>
                  </a:lnTo>
                  <a:lnTo>
                    <a:pt x="94" y="120"/>
                  </a:lnTo>
                  <a:lnTo>
                    <a:pt x="89" y="125"/>
                  </a:lnTo>
                  <a:lnTo>
                    <a:pt x="94" y="128"/>
                  </a:lnTo>
                  <a:lnTo>
                    <a:pt x="103" y="110"/>
                  </a:lnTo>
                  <a:lnTo>
                    <a:pt x="100" y="105"/>
                  </a:lnTo>
                  <a:lnTo>
                    <a:pt x="95" y="106"/>
                  </a:lnTo>
                  <a:lnTo>
                    <a:pt x="95" y="101"/>
                  </a:lnTo>
                  <a:lnTo>
                    <a:pt x="100" y="102"/>
                  </a:lnTo>
                  <a:lnTo>
                    <a:pt x="100" y="99"/>
                  </a:lnTo>
                  <a:lnTo>
                    <a:pt x="99" y="92"/>
                  </a:lnTo>
                  <a:lnTo>
                    <a:pt x="105" y="94"/>
                  </a:lnTo>
                  <a:lnTo>
                    <a:pt x="109" y="91"/>
                  </a:lnTo>
                  <a:lnTo>
                    <a:pt x="109" y="86"/>
                  </a:lnTo>
                  <a:lnTo>
                    <a:pt x="107" y="81"/>
                  </a:lnTo>
                  <a:lnTo>
                    <a:pt x="95" y="91"/>
                  </a:lnTo>
                  <a:lnTo>
                    <a:pt x="91" y="96"/>
                  </a:lnTo>
                  <a:lnTo>
                    <a:pt x="81" y="100"/>
                  </a:lnTo>
                  <a:lnTo>
                    <a:pt x="71" y="109"/>
                  </a:lnTo>
                  <a:lnTo>
                    <a:pt x="73" y="114"/>
                  </a:lnTo>
                  <a:lnTo>
                    <a:pt x="78" y="112"/>
                  </a:lnTo>
                  <a:lnTo>
                    <a:pt x="83" y="114"/>
                  </a:lnTo>
                  <a:lnTo>
                    <a:pt x="73" y="115"/>
                  </a:lnTo>
                  <a:lnTo>
                    <a:pt x="68" y="111"/>
                  </a:lnTo>
                  <a:lnTo>
                    <a:pt x="71" y="106"/>
                  </a:lnTo>
                  <a:lnTo>
                    <a:pt x="81" y="99"/>
                  </a:lnTo>
                  <a:lnTo>
                    <a:pt x="85" y="95"/>
                  </a:lnTo>
                  <a:lnTo>
                    <a:pt x="94" y="85"/>
                  </a:lnTo>
                  <a:lnTo>
                    <a:pt x="93" y="89"/>
                  </a:lnTo>
                  <a:lnTo>
                    <a:pt x="93" y="94"/>
                  </a:lnTo>
                  <a:lnTo>
                    <a:pt x="95" y="89"/>
                  </a:lnTo>
                  <a:lnTo>
                    <a:pt x="100" y="85"/>
                  </a:lnTo>
                  <a:lnTo>
                    <a:pt x="103" y="78"/>
                  </a:lnTo>
                  <a:lnTo>
                    <a:pt x="99" y="66"/>
                  </a:lnTo>
                  <a:lnTo>
                    <a:pt x="102" y="61"/>
                  </a:lnTo>
                  <a:lnTo>
                    <a:pt x="95" y="65"/>
                  </a:lnTo>
                  <a:lnTo>
                    <a:pt x="95" y="70"/>
                  </a:lnTo>
                  <a:lnTo>
                    <a:pt x="91" y="62"/>
                  </a:lnTo>
                  <a:lnTo>
                    <a:pt x="86" y="65"/>
                  </a:lnTo>
                  <a:lnTo>
                    <a:pt x="86" y="60"/>
                  </a:lnTo>
                  <a:lnTo>
                    <a:pt x="85" y="55"/>
                  </a:lnTo>
                  <a:lnTo>
                    <a:pt x="80" y="56"/>
                  </a:lnTo>
                  <a:lnTo>
                    <a:pt x="75" y="56"/>
                  </a:lnTo>
                  <a:lnTo>
                    <a:pt x="70" y="52"/>
                  </a:lnTo>
                  <a:lnTo>
                    <a:pt x="60" y="51"/>
                  </a:lnTo>
                  <a:lnTo>
                    <a:pt x="55" y="47"/>
                  </a:lnTo>
                  <a:lnTo>
                    <a:pt x="45" y="45"/>
                  </a:lnTo>
                  <a:lnTo>
                    <a:pt x="39" y="39"/>
                  </a:lnTo>
                  <a:lnTo>
                    <a:pt x="35" y="36"/>
                  </a:lnTo>
                  <a:lnTo>
                    <a:pt x="30" y="32"/>
                  </a:lnTo>
                  <a:lnTo>
                    <a:pt x="25" y="28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0" y="29"/>
                  </a:lnTo>
                  <a:lnTo>
                    <a:pt x="6" y="34"/>
                  </a:lnTo>
                  <a:lnTo>
                    <a:pt x="6" y="39"/>
                  </a:lnTo>
                  <a:lnTo>
                    <a:pt x="5" y="43"/>
                  </a:lnTo>
                  <a:lnTo>
                    <a:pt x="5" y="48"/>
                  </a:lnTo>
                  <a:lnTo>
                    <a:pt x="6" y="53"/>
                  </a:lnTo>
                  <a:lnTo>
                    <a:pt x="10" y="60"/>
                  </a:lnTo>
                  <a:lnTo>
                    <a:pt x="12" y="68"/>
                  </a:lnTo>
                  <a:lnTo>
                    <a:pt x="12" y="75"/>
                  </a:lnTo>
                  <a:lnTo>
                    <a:pt x="10" y="94"/>
                  </a:lnTo>
                  <a:lnTo>
                    <a:pt x="12" y="106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11" y="128"/>
                  </a:lnTo>
                  <a:lnTo>
                    <a:pt x="12" y="123"/>
                  </a:lnTo>
                  <a:lnTo>
                    <a:pt x="17" y="126"/>
                  </a:lnTo>
                  <a:lnTo>
                    <a:pt x="21" y="131"/>
                  </a:lnTo>
                  <a:lnTo>
                    <a:pt x="26" y="133"/>
                  </a:lnTo>
                  <a:lnTo>
                    <a:pt x="19" y="134"/>
                  </a:lnTo>
                  <a:lnTo>
                    <a:pt x="11" y="138"/>
                  </a:lnTo>
                  <a:lnTo>
                    <a:pt x="10" y="133"/>
                  </a:lnTo>
                  <a:lnTo>
                    <a:pt x="7" y="143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20" y="150"/>
                  </a:lnTo>
                  <a:lnTo>
                    <a:pt x="22" y="155"/>
                  </a:lnTo>
                  <a:lnTo>
                    <a:pt x="20" y="155"/>
                  </a:lnTo>
                  <a:lnTo>
                    <a:pt x="15" y="151"/>
                  </a:lnTo>
                  <a:lnTo>
                    <a:pt x="12" y="156"/>
                  </a:lnTo>
                  <a:lnTo>
                    <a:pt x="14" y="162"/>
                  </a:lnTo>
                  <a:lnTo>
                    <a:pt x="10" y="167"/>
                  </a:lnTo>
                  <a:lnTo>
                    <a:pt x="14" y="172"/>
                  </a:lnTo>
                  <a:lnTo>
                    <a:pt x="12" y="173"/>
                  </a:lnTo>
                  <a:lnTo>
                    <a:pt x="10" y="169"/>
                  </a:lnTo>
                  <a:lnTo>
                    <a:pt x="5" y="169"/>
                  </a:lnTo>
                  <a:lnTo>
                    <a:pt x="7" y="160"/>
                  </a:lnTo>
                  <a:lnTo>
                    <a:pt x="6" y="155"/>
                  </a:lnTo>
                  <a:lnTo>
                    <a:pt x="0" y="179"/>
                  </a:lnTo>
                  <a:lnTo>
                    <a:pt x="5" y="179"/>
                  </a:lnTo>
                  <a:lnTo>
                    <a:pt x="8" y="184"/>
                  </a:lnTo>
                  <a:lnTo>
                    <a:pt x="19" y="182"/>
                  </a:lnTo>
                  <a:lnTo>
                    <a:pt x="21" y="187"/>
                  </a:lnTo>
                  <a:lnTo>
                    <a:pt x="26" y="188"/>
                  </a:lnTo>
                  <a:lnTo>
                    <a:pt x="27" y="188"/>
                  </a:lnTo>
                  <a:lnTo>
                    <a:pt x="30" y="189"/>
                  </a:lnTo>
                  <a:lnTo>
                    <a:pt x="31" y="190"/>
                  </a:lnTo>
                  <a:lnTo>
                    <a:pt x="32" y="194"/>
                  </a:lnTo>
                  <a:lnTo>
                    <a:pt x="37" y="199"/>
                  </a:lnTo>
                  <a:lnTo>
                    <a:pt x="42" y="199"/>
                  </a:lnTo>
                  <a:lnTo>
                    <a:pt x="46" y="201"/>
                  </a:lnTo>
                  <a:lnTo>
                    <a:pt x="49" y="204"/>
                  </a:lnTo>
                  <a:lnTo>
                    <a:pt x="54" y="209"/>
                  </a:lnTo>
                  <a:lnTo>
                    <a:pt x="56" y="219"/>
                  </a:lnTo>
                  <a:lnTo>
                    <a:pt x="54" y="245"/>
                  </a:lnTo>
                  <a:lnTo>
                    <a:pt x="55" y="247"/>
                  </a:lnTo>
                  <a:lnTo>
                    <a:pt x="63" y="251"/>
                  </a:lnTo>
                  <a:lnTo>
                    <a:pt x="68" y="253"/>
                  </a:lnTo>
                  <a:lnTo>
                    <a:pt x="70" y="255"/>
                  </a:lnTo>
                  <a:lnTo>
                    <a:pt x="75" y="257"/>
                  </a:lnTo>
                  <a:lnTo>
                    <a:pt x="80" y="258"/>
                  </a:lnTo>
                  <a:lnTo>
                    <a:pt x="90" y="257"/>
                  </a:lnTo>
                  <a:lnTo>
                    <a:pt x="94" y="256"/>
                  </a:lnTo>
                  <a:lnTo>
                    <a:pt x="99" y="253"/>
                  </a:lnTo>
                  <a:lnTo>
                    <a:pt x="104" y="253"/>
                  </a:lnTo>
                  <a:lnTo>
                    <a:pt x="109" y="255"/>
                  </a:lnTo>
                  <a:lnTo>
                    <a:pt x="118" y="256"/>
                  </a:lnTo>
                  <a:lnTo>
                    <a:pt x="123" y="258"/>
                  </a:lnTo>
                  <a:lnTo>
                    <a:pt x="127" y="260"/>
                  </a:lnTo>
                  <a:lnTo>
                    <a:pt x="133" y="263"/>
                  </a:lnTo>
                  <a:lnTo>
                    <a:pt x="133" y="267"/>
                  </a:lnTo>
                  <a:lnTo>
                    <a:pt x="143" y="267"/>
                  </a:lnTo>
                  <a:lnTo>
                    <a:pt x="148" y="268"/>
                  </a:lnTo>
                  <a:lnTo>
                    <a:pt x="163" y="266"/>
                  </a:lnTo>
                  <a:lnTo>
                    <a:pt x="168" y="267"/>
                  </a:lnTo>
                  <a:lnTo>
                    <a:pt x="173" y="271"/>
                  </a:lnTo>
                  <a:lnTo>
                    <a:pt x="177" y="272"/>
                  </a:lnTo>
                  <a:lnTo>
                    <a:pt x="182" y="272"/>
                  </a:lnTo>
                  <a:lnTo>
                    <a:pt x="192" y="270"/>
                  </a:lnTo>
                  <a:lnTo>
                    <a:pt x="202" y="268"/>
                  </a:lnTo>
                  <a:lnTo>
                    <a:pt x="217" y="268"/>
                  </a:lnTo>
                  <a:lnTo>
                    <a:pt x="222" y="266"/>
                  </a:lnTo>
                  <a:lnTo>
                    <a:pt x="226" y="267"/>
                  </a:lnTo>
                  <a:lnTo>
                    <a:pt x="237" y="268"/>
                  </a:lnTo>
                  <a:lnTo>
                    <a:pt x="242" y="270"/>
                  </a:lnTo>
                  <a:lnTo>
                    <a:pt x="247" y="271"/>
                  </a:lnTo>
                  <a:lnTo>
                    <a:pt x="253" y="267"/>
                  </a:lnTo>
                  <a:lnTo>
                    <a:pt x="300" y="279"/>
                  </a:lnTo>
                  <a:lnTo>
                    <a:pt x="362" y="291"/>
                  </a:lnTo>
                  <a:lnTo>
                    <a:pt x="361" y="287"/>
                  </a:lnTo>
                  <a:lnTo>
                    <a:pt x="362" y="272"/>
                  </a:lnTo>
                  <a:lnTo>
                    <a:pt x="359" y="262"/>
                  </a:lnTo>
                  <a:lnTo>
                    <a:pt x="362" y="257"/>
                  </a:lnTo>
                  <a:lnTo>
                    <a:pt x="363" y="242"/>
                  </a:lnTo>
                  <a:lnTo>
                    <a:pt x="400" y="71"/>
                  </a:lnTo>
                  <a:lnTo>
                    <a:pt x="401" y="68"/>
                  </a:lnTo>
                  <a:lnTo>
                    <a:pt x="353" y="58"/>
                  </a:lnTo>
                  <a:close/>
                  <a:moveTo>
                    <a:pt x="97" y="34"/>
                  </a:moveTo>
                  <a:lnTo>
                    <a:pt x="98" y="29"/>
                  </a:lnTo>
                  <a:lnTo>
                    <a:pt x="94" y="24"/>
                  </a:lnTo>
                  <a:lnTo>
                    <a:pt x="91" y="23"/>
                  </a:lnTo>
                  <a:lnTo>
                    <a:pt x="89" y="29"/>
                  </a:lnTo>
                  <a:lnTo>
                    <a:pt x="91" y="34"/>
                  </a:lnTo>
                  <a:lnTo>
                    <a:pt x="97" y="34"/>
                  </a:lnTo>
                  <a:close/>
                  <a:moveTo>
                    <a:pt x="107" y="23"/>
                  </a:moveTo>
                  <a:lnTo>
                    <a:pt x="109" y="28"/>
                  </a:lnTo>
                  <a:lnTo>
                    <a:pt x="112" y="23"/>
                  </a:lnTo>
                  <a:lnTo>
                    <a:pt x="107" y="19"/>
                  </a:lnTo>
                  <a:lnTo>
                    <a:pt x="104" y="19"/>
                  </a:lnTo>
                  <a:lnTo>
                    <a:pt x="102" y="24"/>
                  </a:lnTo>
                  <a:lnTo>
                    <a:pt x="105" y="28"/>
                  </a:lnTo>
                  <a:lnTo>
                    <a:pt x="107" y="23"/>
                  </a:lnTo>
                  <a:close/>
                  <a:moveTo>
                    <a:pt x="117" y="52"/>
                  </a:moveTo>
                  <a:lnTo>
                    <a:pt x="115" y="47"/>
                  </a:lnTo>
                  <a:lnTo>
                    <a:pt x="114" y="47"/>
                  </a:lnTo>
                  <a:lnTo>
                    <a:pt x="10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9" y="66"/>
                  </a:lnTo>
                  <a:lnTo>
                    <a:pt x="109" y="71"/>
                  </a:lnTo>
                  <a:lnTo>
                    <a:pt x="110" y="76"/>
                  </a:lnTo>
                  <a:lnTo>
                    <a:pt x="114" y="81"/>
                  </a:lnTo>
                  <a:lnTo>
                    <a:pt x="114" y="84"/>
                  </a:lnTo>
                  <a:lnTo>
                    <a:pt x="119" y="81"/>
                  </a:lnTo>
                  <a:lnTo>
                    <a:pt x="119" y="76"/>
                  </a:lnTo>
                  <a:lnTo>
                    <a:pt x="115" y="72"/>
                  </a:lnTo>
                  <a:lnTo>
                    <a:pt x="110" y="72"/>
                  </a:lnTo>
                  <a:lnTo>
                    <a:pt x="112" y="61"/>
                  </a:lnTo>
                  <a:lnTo>
                    <a:pt x="107" y="56"/>
                  </a:lnTo>
                  <a:lnTo>
                    <a:pt x="112" y="53"/>
                  </a:lnTo>
                  <a:lnTo>
                    <a:pt x="117" y="52"/>
                  </a:lnTo>
                  <a:close/>
                </a:path>
              </a:pathLst>
            </a:custGeom>
            <a:solidFill>
              <a:schemeClr val="accent3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2625880" y="4085851"/>
              <a:ext cx="1498134" cy="1460906"/>
            </a:xfrm>
            <a:custGeom>
              <a:avLst/>
              <a:gdLst>
                <a:gd name="T0" fmla="*/ 602 w 843"/>
                <a:gd name="T1" fmla="*/ 776 h 822"/>
                <a:gd name="T2" fmla="*/ 593 w 843"/>
                <a:gd name="T3" fmla="*/ 757 h 822"/>
                <a:gd name="T4" fmla="*/ 832 w 843"/>
                <a:gd name="T5" fmla="*/ 398 h 822"/>
                <a:gd name="T6" fmla="*/ 807 w 843"/>
                <a:gd name="T7" fmla="*/ 354 h 822"/>
                <a:gd name="T8" fmla="*/ 762 w 843"/>
                <a:gd name="T9" fmla="*/ 225 h 822"/>
                <a:gd name="T10" fmla="*/ 717 w 843"/>
                <a:gd name="T11" fmla="*/ 213 h 822"/>
                <a:gd name="T12" fmla="*/ 674 w 843"/>
                <a:gd name="T13" fmla="*/ 215 h 822"/>
                <a:gd name="T14" fmla="*/ 639 w 843"/>
                <a:gd name="T15" fmla="*/ 211 h 822"/>
                <a:gd name="T16" fmla="*/ 612 w 843"/>
                <a:gd name="T17" fmla="*/ 223 h 822"/>
                <a:gd name="T18" fmla="*/ 588 w 843"/>
                <a:gd name="T19" fmla="*/ 210 h 822"/>
                <a:gd name="T20" fmla="*/ 558 w 843"/>
                <a:gd name="T21" fmla="*/ 203 h 822"/>
                <a:gd name="T22" fmla="*/ 522 w 843"/>
                <a:gd name="T23" fmla="*/ 194 h 822"/>
                <a:gd name="T24" fmla="*/ 483 w 843"/>
                <a:gd name="T25" fmla="*/ 185 h 822"/>
                <a:gd name="T26" fmla="*/ 459 w 843"/>
                <a:gd name="T27" fmla="*/ 170 h 822"/>
                <a:gd name="T28" fmla="*/ 431 w 843"/>
                <a:gd name="T29" fmla="*/ 9 h 822"/>
                <a:gd name="T30" fmla="*/ 235 w 843"/>
                <a:gd name="T31" fmla="*/ 259 h 822"/>
                <a:gd name="T32" fmla="*/ 0 w 843"/>
                <a:gd name="T33" fmla="*/ 327 h 822"/>
                <a:gd name="T34" fmla="*/ 20 w 843"/>
                <a:gd name="T35" fmla="*/ 354 h 822"/>
                <a:gd name="T36" fmla="*/ 64 w 843"/>
                <a:gd name="T37" fmla="*/ 409 h 822"/>
                <a:gd name="T38" fmla="*/ 104 w 843"/>
                <a:gd name="T39" fmla="*/ 447 h 822"/>
                <a:gd name="T40" fmla="*/ 124 w 843"/>
                <a:gd name="T41" fmla="*/ 517 h 822"/>
                <a:gd name="T42" fmla="*/ 171 w 843"/>
                <a:gd name="T43" fmla="*/ 552 h 822"/>
                <a:gd name="T44" fmla="*/ 214 w 843"/>
                <a:gd name="T45" fmla="*/ 566 h 822"/>
                <a:gd name="T46" fmla="*/ 244 w 843"/>
                <a:gd name="T47" fmla="*/ 520 h 822"/>
                <a:gd name="T48" fmla="*/ 281 w 843"/>
                <a:gd name="T49" fmla="*/ 513 h 822"/>
                <a:gd name="T50" fmla="*/ 328 w 843"/>
                <a:gd name="T51" fmla="*/ 521 h 822"/>
                <a:gd name="T52" fmla="*/ 352 w 843"/>
                <a:gd name="T53" fmla="*/ 549 h 822"/>
                <a:gd name="T54" fmla="*/ 388 w 843"/>
                <a:gd name="T55" fmla="*/ 606 h 822"/>
                <a:gd name="T56" fmla="*/ 415 w 843"/>
                <a:gd name="T57" fmla="*/ 650 h 822"/>
                <a:gd name="T58" fmla="*/ 449 w 843"/>
                <a:gd name="T59" fmla="*/ 691 h 822"/>
                <a:gd name="T60" fmla="*/ 453 w 843"/>
                <a:gd name="T61" fmla="*/ 728 h 822"/>
                <a:gd name="T62" fmla="*/ 476 w 843"/>
                <a:gd name="T63" fmla="*/ 779 h 822"/>
                <a:gd name="T64" fmla="*/ 514 w 843"/>
                <a:gd name="T65" fmla="*/ 793 h 822"/>
                <a:gd name="T66" fmla="*/ 583 w 843"/>
                <a:gd name="T67" fmla="*/ 818 h 822"/>
                <a:gd name="T68" fmla="*/ 602 w 843"/>
                <a:gd name="T69" fmla="*/ 813 h 822"/>
                <a:gd name="T70" fmla="*/ 588 w 843"/>
                <a:gd name="T71" fmla="*/ 770 h 822"/>
                <a:gd name="T72" fmla="*/ 586 w 843"/>
                <a:gd name="T73" fmla="*/ 730 h 822"/>
                <a:gd name="T74" fmla="*/ 566 w 843"/>
                <a:gd name="T75" fmla="*/ 701 h 822"/>
                <a:gd name="T76" fmla="*/ 598 w 843"/>
                <a:gd name="T77" fmla="*/ 686 h 822"/>
                <a:gd name="T78" fmla="*/ 600 w 843"/>
                <a:gd name="T79" fmla="*/ 669 h 822"/>
                <a:gd name="T80" fmla="*/ 607 w 843"/>
                <a:gd name="T81" fmla="*/ 650 h 822"/>
                <a:gd name="T82" fmla="*/ 622 w 843"/>
                <a:gd name="T83" fmla="*/ 649 h 822"/>
                <a:gd name="T84" fmla="*/ 643 w 843"/>
                <a:gd name="T85" fmla="*/ 635 h 822"/>
                <a:gd name="T86" fmla="*/ 646 w 843"/>
                <a:gd name="T87" fmla="*/ 605 h 822"/>
                <a:gd name="T88" fmla="*/ 669 w 843"/>
                <a:gd name="T89" fmla="*/ 608 h 822"/>
                <a:gd name="T90" fmla="*/ 685 w 843"/>
                <a:gd name="T91" fmla="*/ 614 h 822"/>
                <a:gd name="T92" fmla="*/ 718 w 843"/>
                <a:gd name="T93" fmla="*/ 596 h 822"/>
                <a:gd name="T94" fmla="*/ 758 w 843"/>
                <a:gd name="T95" fmla="*/ 552 h 822"/>
                <a:gd name="T96" fmla="*/ 759 w 843"/>
                <a:gd name="T97" fmla="*/ 527 h 822"/>
                <a:gd name="T98" fmla="*/ 778 w 843"/>
                <a:gd name="T99" fmla="*/ 542 h 822"/>
                <a:gd name="T100" fmla="*/ 811 w 843"/>
                <a:gd name="T101" fmla="*/ 530 h 822"/>
                <a:gd name="T102" fmla="*/ 832 w 843"/>
                <a:gd name="T103" fmla="*/ 482 h 822"/>
                <a:gd name="T104" fmla="*/ 841 w 843"/>
                <a:gd name="T105" fmla="*/ 437 h 822"/>
                <a:gd name="T106" fmla="*/ 601 w 843"/>
                <a:gd name="T107" fmla="*/ 694 h 822"/>
                <a:gd name="T108" fmla="*/ 619 w 843"/>
                <a:gd name="T109" fmla="*/ 666 h 822"/>
                <a:gd name="T110" fmla="*/ 634 w 843"/>
                <a:gd name="T111" fmla="*/ 645 h 822"/>
                <a:gd name="T112" fmla="*/ 753 w 843"/>
                <a:gd name="T113" fmla="*/ 566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3" h="822">
                  <a:moveTo>
                    <a:pt x="597" y="766"/>
                  </a:moveTo>
                  <a:lnTo>
                    <a:pt x="597" y="770"/>
                  </a:lnTo>
                  <a:lnTo>
                    <a:pt x="601" y="775"/>
                  </a:lnTo>
                  <a:lnTo>
                    <a:pt x="604" y="786"/>
                  </a:lnTo>
                  <a:lnTo>
                    <a:pt x="605" y="796"/>
                  </a:lnTo>
                  <a:lnTo>
                    <a:pt x="606" y="801"/>
                  </a:lnTo>
                  <a:lnTo>
                    <a:pt x="605" y="786"/>
                  </a:lnTo>
                  <a:lnTo>
                    <a:pt x="602" y="776"/>
                  </a:lnTo>
                  <a:lnTo>
                    <a:pt x="593" y="749"/>
                  </a:lnTo>
                  <a:lnTo>
                    <a:pt x="591" y="732"/>
                  </a:lnTo>
                  <a:lnTo>
                    <a:pt x="591" y="722"/>
                  </a:lnTo>
                  <a:lnTo>
                    <a:pt x="591" y="733"/>
                  </a:lnTo>
                  <a:lnTo>
                    <a:pt x="591" y="737"/>
                  </a:lnTo>
                  <a:lnTo>
                    <a:pt x="591" y="747"/>
                  </a:lnTo>
                  <a:lnTo>
                    <a:pt x="593" y="752"/>
                  </a:lnTo>
                  <a:lnTo>
                    <a:pt x="593" y="757"/>
                  </a:lnTo>
                  <a:lnTo>
                    <a:pt x="597" y="766"/>
                  </a:lnTo>
                  <a:close/>
                  <a:moveTo>
                    <a:pt x="841" y="427"/>
                  </a:moveTo>
                  <a:lnTo>
                    <a:pt x="843" y="423"/>
                  </a:lnTo>
                  <a:lnTo>
                    <a:pt x="841" y="418"/>
                  </a:lnTo>
                  <a:lnTo>
                    <a:pt x="843" y="414"/>
                  </a:lnTo>
                  <a:lnTo>
                    <a:pt x="840" y="413"/>
                  </a:lnTo>
                  <a:lnTo>
                    <a:pt x="832" y="403"/>
                  </a:lnTo>
                  <a:lnTo>
                    <a:pt x="832" y="398"/>
                  </a:lnTo>
                  <a:lnTo>
                    <a:pt x="830" y="394"/>
                  </a:lnTo>
                  <a:lnTo>
                    <a:pt x="829" y="393"/>
                  </a:lnTo>
                  <a:lnTo>
                    <a:pt x="826" y="388"/>
                  </a:lnTo>
                  <a:lnTo>
                    <a:pt x="822" y="383"/>
                  </a:lnTo>
                  <a:lnTo>
                    <a:pt x="822" y="375"/>
                  </a:lnTo>
                  <a:lnTo>
                    <a:pt x="819" y="365"/>
                  </a:lnTo>
                  <a:lnTo>
                    <a:pt x="816" y="361"/>
                  </a:lnTo>
                  <a:lnTo>
                    <a:pt x="807" y="354"/>
                  </a:lnTo>
                  <a:lnTo>
                    <a:pt x="805" y="276"/>
                  </a:lnTo>
                  <a:lnTo>
                    <a:pt x="804" y="234"/>
                  </a:lnTo>
                  <a:lnTo>
                    <a:pt x="788" y="232"/>
                  </a:lnTo>
                  <a:lnTo>
                    <a:pt x="783" y="235"/>
                  </a:lnTo>
                  <a:lnTo>
                    <a:pt x="778" y="232"/>
                  </a:lnTo>
                  <a:lnTo>
                    <a:pt x="778" y="229"/>
                  </a:lnTo>
                  <a:lnTo>
                    <a:pt x="776" y="228"/>
                  </a:lnTo>
                  <a:lnTo>
                    <a:pt x="762" y="225"/>
                  </a:lnTo>
                  <a:lnTo>
                    <a:pt x="757" y="221"/>
                  </a:lnTo>
                  <a:lnTo>
                    <a:pt x="753" y="220"/>
                  </a:lnTo>
                  <a:lnTo>
                    <a:pt x="743" y="213"/>
                  </a:lnTo>
                  <a:lnTo>
                    <a:pt x="732" y="206"/>
                  </a:lnTo>
                  <a:lnTo>
                    <a:pt x="728" y="206"/>
                  </a:lnTo>
                  <a:lnTo>
                    <a:pt x="724" y="210"/>
                  </a:lnTo>
                  <a:lnTo>
                    <a:pt x="722" y="213"/>
                  </a:lnTo>
                  <a:lnTo>
                    <a:pt x="717" y="213"/>
                  </a:lnTo>
                  <a:lnTo>
                    <a:pt x="713" y="211"/>
                  </a:lnTo>
                  <a:lnTo>
                    <a:pt x="708" y="206"/>
                  </a:lnTo>
                  <a:lnTo>
                    <a:pt x="698" y="210"/>
                  </a:lnTo>
                  <a:lnTo>
                    <a:pt x="694" y="214"/>
                  </a:lnTo>
                  <a:lnTo>
                    <a:pt x="689" y="214"/>
                  </a:lnTo>
                  <a:lnTo>
                    <a:pt x="684" y="210"/>
                  </a:lnTo>
                  <a:lnTo>
                    <a:pt x="680" y="214"/>
                  </a:lnTo>
                  <a:lnTo>
                    <a:pt x="674" y="215"/>
                  </a:lnTo>
                  <a:lnTo>
                    <a:pt x="669" y="221"/>
                  </a:lnTo>
                  <a:lnTo>
                    <a:pt x="664" y="221"/>
                  </a:lnTo>
                  <a:lnTo>
                    <a:pt x="661" y="225"/>
                  </a:lnTo>
                  <a:lnTo>
                    <a:pt x="656" y="221"/>
                  </a:lnTo>
                  <a:lnTo>
                    <a:pt x="651" y="219"/>
                  </a:lnTo>
                  <a:lnTo>
                    <a:pt x="646" y="216"/>
                  </a:lnTo>
                  <a:lnTo>
                    <a:pt x="644" y="211"/>
                  </a:lnTo>
                  <a:lnTo>
                    <a:pt x="639" y="211"/>
                  </a:lnTo>
                  <a:lnTo>
                    <a:pt x="634" y="215"/>
                  </a:lnTo>
                  <a:lnTo>
                    <a:pt x="630" y="213"/>
                  </a:lnTo>
                  <a:lnTo>
                    <a:pt x="625" y="208"/>
                  </a:lnTo>
                  <a:lnTo>
                    <a:pt x="621" y="206"/>
                  </a:lnTo>
                  <a:lnTo>
                    <a:pt x="619" y="208"/>
                  </a:lnTo>
                  <a:lnTo>
                    <a:pt x="619" y="210"/>
                  </a:lnTo>
                  <a:lnTo>
                    <a:pt x="614" y="214"/>
                  </a:lnTo>
                  <a:lnTo>
                    <a:pt x="612" y="223"/>
                  </a:lnTo>
                  <a:lnTo>
                    <a:pt x="609" y="224"/>
                  </a:lnTo>
                  <a:lnTo>
                    <a:pt x="607" y="223"/>
                  </a:lnTo>
                  <a:lnTo>
                    <a:pt x="605" y="218"/>
                  </a:lnTo>
                  <a:lnTo>
                    <a:pt x="607" y="213"/>
                  </a:lnTo>
                  <a:lnTo>
                    <a:pt x="602" y="213"/>
                  </a:lnTo>
                  <a:lnTo>
                    <a:pt x="595" y="216"/>
                  </a:lnTo>
                  <a:lnTo>
                    <a:pt x="590" y="215"/>
                  </a:lnTo>
                  <a:lnTo>
                    <a:pt x="588" y="210"/>
                  </a:lnTo>
                  <a:lnTo>
                    <a:pt x="583" y="210"/>
                  </a:lnTo>
                  <a:lnTo>
                    <a:pt x="581" y="206"/>
                  </a:lnTo>
                  <a:lnTo>
                    <a:pt x="576" y="204"/>
                  </a:lnTo>
                  <a:lnTo>
                    <a:pt x="568" y="211"/>
                  </a:lnTo>
                  <a:lnTo>
                    <a:pt x="565" y="214"/>
                  </a:lnTo>
                  <a:lnTo>
                    <a:pt x="559" y="213"/>
                  </a:lnTo>
                  <a:lnTo>
                    <a:pt x="558" y="206"/>
                  </a:lnTo>
                  <a:lnTo>
                    <a:pt x="558" y="203"/>
                  </a:lnTo>
                  <a:lnTo>
                    <a:pt x="553" y="203"/>
                  </a:lnTo>
                  <a:lnTo>
                    <a:pt x="549" y="198"/>
                  </a:lnTo>
                  <a:lnTo>
                    <a:pt x="551" y="193"/>
                  </a:lnTo>
                  <a:lnTo>
                    <a:pt x="546" y="193"/>
                  </a:lnTo>
                  <a:lnTo>
                    <a:pt x="536" y="191"/>
                  </a:lnTo>
                  <a:lnTo>
                    <a:pt x="531" y="195"/>
                  </a:lnTo>
                  <a:lnTo>
                    <a:pt x="526" y="198"/>
                  </a:lnTo>
                  <a:lnTo>
                    <a:pt x="522" y="194"/>
                  </a:lnTo>
                  <a:lnTo>
                    <a:pt x="519" y="190"/>
                  </a:lnTo>
                  <a:lnTo>
                    <a:pt x="514" y="190"/>
                  </a:lnTo>
                  <a:lnTo>
                    <a:pt x="509" y="191"/>
                  </a:lnTo>
                  <a:lnTo>
                    <a:pt x="499" y="188"/>
                  </a:lnTo>
                  <a:lnTo>
                    <a:pt x="494" y="185"/>
                  </a:lnTo>
                  <a:lnTo>
                    <a:pt x="490" y="186"/>
                  </a:lnTo>
                  <a:lnTo>
                    <a:pt x="488" y="185"/>
                  </a:lnTo>
                  <a:lnTo>
                    <a:pt x="483" y="185"/>
                  </a:lnTo>
                  <a:lnTo>
                    <a:pt x="481" y="180"/>
                  </a:lnTo>
                  <a:lnTo>
                    <a:pt x="481" y="175"/>
                  </a:lnTo>
                  <a:lnTo>
                    <a:pt x="478" y="171"/>
                  </a:lnTo>
                  <a:lnTo>
                    <a:pt x="473" y="169"/>
                  </a:lnTo>
                  <a:lnTo>
                    <a:pt x="471" y="166"/>
                  </a:lnTo>
                  <a:lnTo>
                    <a:pt x="469" y="171"/>
                  </a:lnTo>
                  <a:lnTo>
                    <a:pt x="465" y="171"/>
                  </a:lnTo>
                  <a:lnTo>
                    <a:pt x="459" y="170"/>
                  </a:lnTo>
                  <a:lnTo>
                    <a:pt x="454" y="171"/>
                  </a:lnTo>
                  <a:lnTo>
                    <a:pt x="450" y="170"/>
                  </a:lnTo>
                  <a:lnTo>
                    <a:pt x="441" y="160"/>
                  </a:lnTo>
                  <a:lnTo>
                    <a:pt x="436" y="156"/>
                  </a:lnTo>
                  <a:lnTo>
                    <a:pt x="431" y="156"/>
                  </a:lnTo>
                  <a:lnTo>
                    <a:pt x="432" y="147"/>
                  </a:lnTo>
                  <a:lnTo>
                    <a:pt x="436" y="11"/>
                  </a:lnTo>
                  <a:lnTo>
                    <a:pt x="431" y="9"/>
                  </a:lnTo>
                  <a:lnTo>
                    <a:pt x="426" y="8"/>
                  </a:lnTo>
                  <a:lnTo>
                    <a:pt x="401" y="8"/>
                  </a:lnTo>
                  <a:lnTo>
                    <a:pt x="338" y="5"/>
                  </a:lnTo>
                  <a:lnTo>
                    <a:pt x="255" y="0"/>
                  </a:lnTo>
                  <a:lnTo>
                    <a:pt x="253" y="1"/>
                  </a:lnTo>
                  <a:lnTo>
                    <a:pt x="251" y="6"/>
                  </a:lnTo>
                  <a:lnTo>
                    <a:pt x="241" y="190"/>
                  </a:lnTo>
                  <a:lnTo>
                    <a:pt x="235" y="259"/>
                  </a:lnTo>
                  <a:lnTo>
                    <a:pt x="230" y="338"/>
                  </a:lnTo>
                  <a:lnTo>
                    <a:pt x="225" y="344"/>
                  </a:lnTo>
                  <a:lnTo>
                    <a:pt x="222" y="344"/>
                  </a:lnTo>
                  <a:lnTo>
                    <a:pt x="167" y="340"/>
                  </a:lnTo>
                  <a:lnTo>
                    <a:pt x="110" y="335"/>
                  </a:lnTo>
                  <a:lnTo>
                    <a:pt x="47" y="330"/>
                  </a:lnTo>
                  <a:lnTo>
                    <a:pt x="0" y="325"/>
                  </a:lnTo>
                  <a:lnTo>
                    <a:pt x="0" y="327"/>
                  </a:lnTo>
                  <a:lnTo>
                    <a:pt x="2" y="336"/>
                  </a:lnTo>
                  <a:lnTo>
                    <a:pt x="5" y="340"/>
                  </a:lnTo>
                  <a:lnTo>
                    <a:pt x="5" y="342"/>
                  </a:lnTo>
                  <a:lnTo>
                    <a:pt x="10" y="345"/>
                  </a:lnTo>
                  <a:lnTo>
                    <a:pt x="10" y="345"/>
                  </a:lnTo>
                  <a:lnTo>
                    <a:pt x="12" y="345"/>
                  </a:lnTo>
                  <a:lnTo>
                    <a:pt x="16" y="349"/>
                  </a:lnTo>
                  <a:lnTo>
                    <a:pt x="20" y="354"/>
                  </a:lnTo>
                  <a:lnTo>
                    <a:pt x="20" y="359"/>
                  </a:lnTo>
                  <a:lnTo>
                    <a:pt x="25" y="367"/>
                  </a:lnTo>
                  <a:lnTo>
                    <a:pt x="30" y="371"/>
                  </a:lnTo>
                  <a:lnTo>
                    <a:pt x="39" y="376"/>
                  </a:lnTo>
                  <a:lnTo>
                    <a:pt x="44" y="381"/>
                  </a:lnTo>
                  <a:lnTo>
                    <a:pt x="53" y="394"/>
                  </a:lnTo>
                  <a:lnTo>
                    <a:pt x="63" y="403"/>
                  </a:lnTo>
                  <a:lnTo>
                    <a:pt x="64" y="409"/>
                  </a:lnTo>
                  <a:lnTo>
                    <a:pt x="73" y="418"/>
                  </a:lnTo>
                  <a:lnTo>
                    <a:pt x="78" y="422"/>
                  </a:lnTo>
                  <a:lnTo>
                    <a:pt x="83" y="424"/>
                  </a:lnTo>
                  <a:lnTo>
                    <a:pt x="93" y="433"/>
                  </a:lnTo>
                  <a:lnTo>
                    <a:pt x="98" y="435"/>
                  </a:lnTo>
                  <a:lnTo>
                    <a:pt x="98" y="439"/>
                  </a:lnTo>
                  <a:lnTo>
                    <a:pt x="102" y="442"/>
                  </a:lnTo>
                  <a:lnTo>
                    <a:pt x="104" y="447"/>
                  </a:lnTo>
                  <a:lnTo>
                    <a:pt x="105" y="457"/>
                  </a:lnTo>
                  <a:lnTo>
                    <a:pt x="108" y="458"/>
                  </a:lnTo>
                  <a:lnTo>
                    <a:pt x="112" y="468"/>
                  </a:lnTo>
                  <a:lnTo>
                    <a:pt x="114" y="473"/>
                  </a:lnTo>
                  <a:lnTo>
                    <a:pt x="114" y="478"/>
                  </a:lnTo>
                  <a:lnTo>
                    <a:pt x="113" y="483"/>
                  </a:lnTo>
                  <a:lnTo>
                    <a:pt x="114" y="492"/>
                  </a:lnTo>
                  <a:lnTo>
                    <a:pt x="124" y="517"/>
                  </a:lnTo>
                  <a:lnTo>
                    <a:pt x="131" y="523"/>
                  </a:lnTo>
                  <a:lnTo>
                    <a:pt x="136" y="525"/>
                  </a:lnTo>
                  <a:lnTo>
                    <a:pt x="139" y="528"/>
                  </a:lnTo>
                  <a:lnTo>
                    <a:pt x="143" y="533"/>
                  </a:lnTo>
                  <a:lnTo>
                    <a:pt x="154" y="544"/>
                  </a:lnTo>
                  <a:lnTo>
                    <a:pt x="159" y="545"/>
                  </a:lnTo>
                  <a:lnTo>
                    <a:pt x="170" y="547"/>
                  </a:lnTo>
                  <a:lnTo>
                    <a:pt x="171" y="552"/>
                  </a:lnTo>
                  <a:lnTo>
                    <a:pt x="185" y="559"/>
                  </a:lnTo>
                  <a:lnTo>
                    <a:pt x="190" y="564"/>
                  </a:lnTo>
                  <a:lnTo>
                    <a:pt x="193" y="567"/>
                  </a:lnTo>
                  <a:lnTo>
                    <a:pt x="198" y="569"/>
                  </a:lnTo>
                  <a:lnTo>
                    <a:pt x="198" y="570"/>
                  </a:lnTo>
                  <a:lnTo>
                    <a:pt x="203" y="571"/>
                  </a:lnTo>
                  <a:lnTo>
                    <a:pt x="211" y="571"/>
                  </a:lnTo>
                  <a:lnTo>
                    <a:pt x="214" y="566"/>
                  </a:lnTo>
                  <a:lnTo>
                    <a:pt x="219" y="564"/>
                  </a:lnTo>
                  <a:lnTo>
                    <a:pt x="221" y="559"/>
                  </a:lnTo>
                  <a:lnTo>
                    <a:pt x="226" y="557"/>
                  </a:lnTo>
                  <a:lnTo>
                    <a:pt x="227" y="552"/>
                  </a:lnTo>
                  <a:lnTo>
                    <a:pt x="229" y="547"/>
                  </a:lnTo>
                  <a:lnTo>
                    <a:pt x="231" y="545"/>
                  </a:lnTo>
                  <a:lnTo>
                    <a:pt x="239" y="526"/>
                  </a:lnTo>
                  <a:lnTo>
                    <a:pt x="244" y="520"/>
                  </a:lnTo>
                  <a:lnTo>
                    <a:pt x="246" y="517"/>
                  </a:lnTo>
                  <a:lnTo>
                    <a:pt x="250" y="517"/>
                  </a:lnTo>
                  <a:lnTo>
                    <a:pt x="255" y="515"/>
                  </a:lnTo>
                  <a:lnTo>
                    <a:pt x="260" y="515"/>
                  </a:lnTo>
                  <a:lnTo>
                    <a:pt x="265" y="513"/>
                  </a:lnTo>
                  <a:lnTo>
                    <a:pt x="268" y="508"/>
                  </a:lnTo>
                  <a:lnTo>
                    <a:pt x="273" y="508"/>
                  </a:lnTo>
                  <a:lnTo>
                    <a:pt x="281" y="513"/>
                  </a:lnTo>
                  <a:lnTo>
                    <a:pt x="285" y="515"/>
                  </a:lnTo>
                  <a:lnTo>
                    <a:pt x="290" y="513"/>
                  </a:lnTo>
                  <a:lnTo>
                    <a:pt x="295" y="515"/>
                  </a:lnTo>
                  <a:lnTo>
                    <a:pt x="300" y="515"/>
                  </a:lnTo>
                  <a:lnTo>
                    <a:pt x="314" y="518"/>
                  </a:lnTo>
                  <a:lnTo>
                    <a:pt x="319" y="515"/>
                  </a:lnTo>
                  <a:lnTo>
                    <a:pt x="323" y="517"/>
                  </a:lnTo>
                  <a:lnTo>
                    <a:pt x="328" y="521"/>
                  </a:lnTo>
                  <a:lnTo>
                    <a:pt x="331" y="526"/>
                  </a:lnTo>
                  <a:lnTo>
                    <a:pt x="334" y="530"/>
                  </a:lnTo>
                  <a:lnTo>
                    <a:pt x="334" y="533"/>
                  </a:lnTo>
                  <a:lnTo>
                    <a:pt x="339" y="532"/>
                  </a:lnTo>
                  <a:lnTo>
                    <a:pt x="342" y="537"/>
                  </a:lnTo>
                  <a:lnTo>
                    <a:pt x="347" y="541"/>
                  </a:lnTo>
                  <a:lnTo>
                    <a:pt x="351" y="544"/>
                  </a:lnTo>
                  <a:lnTo>
                    <a:pt x="352" y="549"/>
                  </a:lnTo>
                  <a:lnTo>
                    <a:pt x="366" y="559"/>
                  </a:lnTo>
                  <a:lnTo>
                    <a:pt x="371" y="569"/>
                  </a:lnTo>
                  <a:lnTo>
                    <a:pt x="375" y="574"/>
                  </a:lnTo>
                  <a:lnTo>
                    <a:pt x="378" y="586"/>
                  </a:lnTo>
                  <a:lnTo>
                    <a:pt x="383" y="596"/>
                  </a:lnTo>
                  <a:lnTo>
                    <a:pt x="386" y="601"/>
                  </a:lnTo>
                  <a:lnTo>
                    <a:pt x="386" y="603"/>
                  </a:lnTo>
                  <a:lnTo>
                    <a:pt x="388" y="606"/>
                  </a:lnTo>
                  <a:lnTo>
                    <a:pt x="391" y="611"/>
                  </a:lnTo>
                  <a:lnTo>
                    <a:pt x="395" y="616"/>
                  </a:lnTo>
                  <a:lnTo>
                    <a:pt x="393" y="618"/>
                  </a:lnTo>
                  <a:lnTo>
                    <a:pt x="396" y="628"/>
                  </a:lnTo>
                  <a:lnTo>
                    <a:pt x="401" y="638"/>
                  </a:lnTo>
                  <a:lnTo>
                    <a:pt x="406" y="642"/>
                  </a:lnTo>
                  <a:lnTo>
                    <a:pt x="411" y="644"/>
                  </a:lnTo>
                  <a:lnTo>
                    <a:pt x="415" y="650"/>
                  </a:lnTo>
                  <a:lnTo>
                    <a:pt x="416" y="655"/>
                  </a:lnTo>
                  <a:lnTo>
                    <a:pt x="421" y="659"/>
                  </a:lnTo>
                  <a:lnTo>
                    <a:pt x="425" y="664"/>
                  </a:lnTo>
                  <a:lnTo>
                    <a:pt x="425" y="669"/>
                  </a:lnTo>
                  <a:lnTo>
                    <a:pt x="435" y="682"/>
                  </a:lnTo>
                  <a:lnTo>
                    <a:pt x="442" y="684"/>
                  </a:lnTo>
                  <a:lnTo>
                    <a:pt x="448" y="688"/>
                  </a:lnTo>
                  <a:lnTo>
                    <a:pt x="449" y="691"/>
                  </a:lnTo>
                  <a:lnTo>
                    <a:pt x="449" y="694"/>
                  </a:lnTo>
                  <a:lnTo>
                    <a:pt x="450" y="700"/>
                  </a:lnTo>
                  <a:lnTo>
                    <a:pt x="450" y="705"/>
                  </a:lnTo>
                  <a:lnTo>
                    <a:pt x="448" y="710"/>
                  </a:lnTo>
                  <a:lnTo>
                    <a:pt x="453" y="713"/>
                  </a:lnTo>
                  <a:lnTo>
                    <a:pt x="453" y="718"/>
                  </a:lnTo>
                  <a:lnTo>
                    <a:pt x="451" y="723"/>
                  </a:lnTo>
                  <a:lnTo>
                    <a:pt x="453" y="728"/>
                  </a:lnTo>
                  <a:lnTo>
                    <a:pt x="455" y="733"/>
                  </a:lnTo>
                  <a:lnTo>
                    <a:pt x="461" y="742"/>
                  </a:lnTo>
                  <a:lnTo>
                    <a:pt x="465" y="747"/>
                  </a:lnTo>
                  <a:lnTo>
                    <a:pt x="469" y="757"/>
                  </a:lnTo>
                  <a:lnTo>
                    <a:pt x="470" y="769"/>
                  </a:lnTo>
                  <a:lnTo>
                    <a:pt x="475" y="772"/>
                  </a:lnTo>
                  <a:lnTo>
                    <a:pt x="474" y="778"/>
                  </a:lnTo>
                  <a:lnTo>
                    <a:pt x="476" y="779"/>
                  </a:lnTo>
                  <a:lnTo>
                    <a:pt x="487" y="780"/>
                  </a:lnTo>
                  <a:lnTo>
                    <a:pt x="492" y="783"/>
                  </a:lnTo>
                  <a:lnTo>
                    <a:pt x="494" y="781"/>
                  </a:lnTo>
                  <a:lnTo>
                    <a:pt x="499" y="785"/>
                  </a:lnTo>
                  <a:lnTo>
                    <a:pt x="502" y="790"/>
                  </a:lnTo>
                  <a:lnTo>
                    <a:pt x="505" y="791"/>
                  </a:lnTo>
                  <a:lnTo>
                    <a:pt x="510" y="790"/>
                  </a:lnTo>
                  <a:lnTo>
                    <a:pt x="514" y="793"/>
                  </a:lnTo>
                  <a:lnTo>
                    <a:pt x="520" y="794"/>
                  </a:lnTo>
                  <a:lnTo>
                    <a:pt x="529" y="803"/>
                  </a:lnTo>
                  <a:lnTo>
                    <a:pt x="533" y="804"/>
                  </a:lnTo>
                  <a:lnTo>
                    <a:pt x="553" y="806"/>
                  </a:lnTo>
                  <a:lnTo>
                    <a:pt x="565" y="805"/>
                  </a:lnTo>
                  <a:lnTo>
                    <a:pt x="570" y="808"/>
                  </a:lnTo>
                  <a:lnTo>
                    <a:pt x="573" y="809"/>
                  </a:lnTo>
                  <a:lnTo>
                    <a:pt x="583" y="818"/>
                  </a:lnTo>
                  <a:lnTo>
                    <a:pt x="585" y="818"/>
                  </a:lnTo>
                  <a:lnTo>
                    <a:pt x="590" y="822"/>
                  </a:lnTo>
                  <a:lnTo>
                    <a:pt x="593" y="822"/>
                  </a:lnTo>
                  <a:lnTo>
                    <a:pt x="593" y="817"/>
                  </a:lnTo>
                  <a:lnTo>
                    <a:pt x="606" y="814"/>
                  </a:lnTo>
                  <a:lnTo>
                    <a:pt x="609" y="813"/>
                  </a:lnTo>
                  <a:lnTo>
                    <a:pt x="607" y="808"/>
                  </a:lnTo>
                  <a:lnTo>
                    <a:pt x="602" y="813"/>
                  </a:lnTo>
                  <a:lnTo>
                    <a:pt x="604" y="806"/>
                  </a:lnTo>
                  <a:lnTo>
                    <a:pt x="600" y="813"/>
                  </a:lnTo>
                  <a:lnTo>
                    <a:pt x="596" y="805"/>
                  </a:lnTo>
                  <a:lnTo>
                    <a:pt x="601" y="805"/>
                  </a:lnTo>
                  <a:lnTo>
                    <a:pt x="597" y="801"/>
                  </a:lnTo>
                  <a:lnTo>
                    <a:pt x="596" y="791"/>
                  </a:lnTo>
                  <a:lnTo>
                    <a:pt x="588" y="775"/>
                  </a:lnTo>
                  <a:lnTo>
                    <a:pt x="588" y="770"/>
                  </a:lnTo>
                  <a:lnTo>
                    <a:pt x="585" y="752"/>
                  </a:lnTo>
                  <a:lnTo>
                    <a:pt x="581" y="749"/>
                  </a:lnTo>
                  <a:lnTo>
                    <a:pt x="581" y="744"/>
                  </a:lnTo>
                  <a:lnTo>
                    <a:pt x="585" y="745"/>
                  </a:lnTo>
                  <a:lnTo>
                    <a:pt x="580" y="739"/>
                  </a:lnTo>
                  <a:lnTo>
                    <a:pt x="581" y="735"/>
                  </a:lnTo>
                  <a:lnTo>
                    <a:pt x="585" y="735"/>
                  </a:lnTo>
                  <a:lnTo>
                    <a:pt x="586" y="730"/>
                  </a:lnTo>
                  <a:lnTo>
                    <a:pt x="588" y="725"/>
                  </a:lnTo>
                  <a:lnTo>
                    <a:pt x="588" y="720"/>
                  </a:lnTo>
                  <a:lnTo>
                    <a:pt x="590" y="715"/>
                  </a:lnTo>
                  <a:lnTo>
                    <a:pt x="580" y="717"/>
                  </a:lnTo>
                  <a:lnTo>
                    <a:pt x="570" y="715"/>
                  </a:lnTo>
                  <a:lnTo>
                    <a:pt x="571" y="710"/>
                  </a:lnTo>
                  <a:lnTo>
                    <a:pt x="568" y="706"/>
                  </a:lnTo>
                  <a:lnTo>
                    <a:pt x="566" y="701"/>
                  </a:lnTo>
                  <a:lnTo>
                    <a:pt x="571" y="705"/>
                  </a:lnTo>
                  <a:lnTo>
                    <a:pt x="575" y="710"/>
                  </a:lnTo>
                  <a:lnTo>
                    <a:pt x="578" y="710"/>
                  </a:lnTo>
                  <a:lnTo>
                    <a:pt x="582" y="708"/>
                  </a:lnTo>
                  <a:lnTo>
                    <a:pt x="587" y="710"/>
                  </a:lnTo>
                  <a:lnTo>
                    <a:pt x="582" y="713"/>
                  </a:lnTo>
                  <a:lnTo>
                    <a:pt x="590" y="711"/>
                  </a:lnTo>
                  <a:lnTo>
                    <a:pt x="598" y="686"/>
                  </a:lnTo>
                  <a:lnTo>
                    <a:pt x="597" y="682"/>
                  </a:lnTo>
                  <a:lnTo>
                    <a:pt x="595" y="681"/>
                  </a:lnTo>
                  <a:lnTo>
                    <a:pt x="591" y="676"/>
                  </a:lnTo>
                  <a:lnTo>
                    <a:pt x="591" y="672"/>
                  </a:lnTo>
                  <a:lnTo>
                    <a:pt x="587" y="673"/>
                  </a:lnTo>
                  <a:lnTo>
                    <a:pt x="585" y="671"/>
                  </a:lnTo>
                  <a:lnTo>
                    <a:pt x="590" y="669"/>
                  </a:lnTo>
                  <a:lnTo>
                    <a:pt x="600" y="669"/>
                  </a:lnTo>
                  <a:lnTo>
                    <a:pt x="605" y="673"/>
                  </a:lnTo>
                  <a:lnTo>
                    <a:pt x="614" y="661"/>
                  </a:lnTo>
                  <a:lnTo>
                    <a:pt x="616" y="655"/>
                  </a:lnTo>
                  <a:lnTo>
                    <a:pt x="616" y="650"/>
                  </a:lnTo>
                  <a:lnTo>
                    <a:pt x="612" y="654"/>
                  </a:lnTo>
                  <a:lnTo>
                    <a:pt x="610" y="659"/>
                  </a:lnTo>
                  <a:lnTo>
                    <a:pt x="605" y="654"/>
                  </a:lnTo>
                  <a:lnTo>
                    <a:pt x="607" y="650"/>
                  </a:lnTo>
                  <a:lnTo>
                    <a:pt x="606" y="648"/>
                  </a:lnTo>
                  <a:lnTo>
                    <a:pt x="611" y="648"/>
                  </a:lnTo>
                  <a:lnTo>
                    <a:pt x="616" y="645"/>
                  </a:lnTo>
                  <a:lnTo>
                    <a:pt x="617" y="649"/>
                  </a:lnTo>
                  <a:lnTo>
                    <a:pt x="622" y="645"/>
                  </a:lnTo>
                  <a:lnTo>
                    <a:pt x="624" y="640"/>
                  </a:lnTo>
                  <a:lnTo>
                    <a:pt x="624" y="645"/>
                  </a:lnTo>
                  <a:lnTo>
                    <a:pt x="622" y="649"/>
                  </a:lnTo>
                  <a:lnTo>
                    <a:pt x="626" y="647"/>
                  </a:lnTo>
                  <a:lnTo>
                    <a:pt x="632" y="640"/>
                  </a:lnTo>
                  <a:lnTo>
                    <a:pt x="632" y="635"/>
                  </a:lnTo>
                  <a:lnTo>
                    <a:pt x="630" y="630"/>
                  </a:lnTo>
                  <a:lnTo>
                    <a:pt x="632" y="625"/>
                  </a:lnTo>
                  <a:lnTo>
                    <a:pt x="631" y="624"/>
                  </a:lnTo>
                  <a:lnTo>
                    <a:pt x="637" y="633"/>
                  </a:lnTo>
                  <a:lnTo>
                    <a:pt x="643" y="635"/>
                  </a:lnTo>
                  <a:lnTo>
                    <a:pt x="658" y="627"/>
                  </a:lnTo>
                  <a:lnTo>
                    <a:pt x="658" y="625"/>
                  </a:lnTo>
                  <a:lnTo>
                    <a:pt x="654" y="623"/>
                  </a:lnTo>
                  <a:lnTo>
                    <a:pt x="649" y="624"/>
                  </a:lnTo>
                  <a:lnTo>
                    <a:pt x="651" y="619"/>
                  </a:lnTo>
                  <a:lnTo>
                    <a:pt x="646" y="616"/>
                  </a:lnTo>
                  <a:lnTo>
                    <a:pt x="641" y="606"/>
                  </a:lnTo>
                  <a:lnTo>
                    <a:pt x="646" y="605"/>
                  </a:lnTo>
                  <a:lnTo>
                    <a:pt x="648" y="609"/>
                  </a:lnTo>
                  <a:lnTo>
                    <a:pt x="655" y="615"/>
                  </a:lnTo>
                  <a:lnTo>
                    <a:pt x="659" y="613"/>
                  </a:lnTo>
                  <a:lnTo>
                    <a:pt x="655" y="604"/>
                  </a:lnTo>
                  <a:lnTo>
                    <a:pt x="656" y="603"/>
                  </a:lnTo>
                  <a:lnTo>
                    <a:pt x="659" y="609"/>
                  </a:lnTo>
                  <a:lnTo>
                    <a:pt x="664" y="610"/>
                  </a:lnTo>
                  <a:lnTo>
                    <a:pt x="669" y="608"/>
                  </a:lnTo>
                  <a:lnTo>
                    <a:pt x="670" y="613"/>
                  </a:lnTo>
                  <a:lnTo>
                    <a:pt x="675" y="611"/>
                  </a:lnTo>
                  <a:lnTo>
                    <a:pt x="673" y="615"/>
                  </a:lnTo>
                  <a:lnTo>
                    <a:pt x="683" y="610"/>
                  </a:lnTo>
                  <a:lnTo>
                    <a:pt x="681" y="615"/>
                  </a:lnTo>
                  <a:lnTo>
                    <a:pt x="671" y="622"/>
                  </a:lnTo>
                  <a:lnTo>
                    <a:pt x="670" y="623"/>
                  </a:lnTo>
                  <a:lnTo>
                    <a:pt x="685" y="614"/>
                  </a:lnTo>
                  <a:lnTo>
                    <a:pt x="695" y="610"/>
                  </a:lnTo>
                  <a:lnTo>
                    <a:pt x="700" y="606"/>
                  </a:lnTo>
                  <a:lnTo>
                    <a:pt x="695" y="608"/>
                  </a:lnTo>
                  <a:lnTo>
                    <a:pt x="690" y="611"/>
                  </a:lnTo>
                  <a:lnTo>
                    <a:pt x="690" y="606"/>
                  </a:lnTo>
                  <a:lnTo>
                    <a:pt x="700" y="603"/>
                  </a:lnTo>
                  <a:lnTo>
                    <a:pt x="709" y="603"/>
                  </a:lnTo>
                  <a:lnTo>
                    <a:pt x="718" y="596"/>
                  </a:lnTo>
                  <a:lnTo>
                    <a:pt x="726" y="593"/>
                  </a:lnTo>
                  <a:lnTo>
                    <a:pt x="731" y="589"/>
                  </a:lnTo>
                  <a:lnTo>
                    <a:pt x="739" y="580"/>
                  </a:lnTo>
                  <a:lnTo>
                    <a:pt x="741" y="571"/>
                  </a:lnTo>
                  <a:lnTo>
                    <a:pt x="748" y="566"/>
                  </a:lnTo>
                  <a:lnTo>
                    <a:pt x="752" y="561"/>
                  </a:lnTo>
                  <a:lnTo>
                    <a:pt x="757" y="559"/>
                  </a:lnTo>
                  <a:lnTo>
                    <a:pt x="758" y="552"/>
                  </a:lnTo>
                  <a:lnTo>
                    <a:pt x="753" y="551"/>
                  </a:lnTo>
                  <a:lnTo>
                    <a:pt x="753" y="544"/>
                  </a:lnTo>
                  <a:lnTo>
                    <a:pt x="749" y="540"/>
                  </a:lnTo>
                  <a:lnTo>
                    <a:pt x="749" y="535"/>
                  </a:lnTo>
                  <a:lnTo>
                    <a:pt x="747" y="530"/>
                  </a:lnTo>
                  <a:lnTo>
                    <a:pt x="749" y="528"/>
                  </a:lnTo>
                  <a:lnTo>
                    <a:pt x="757" y="532"/>
                  </a:lnTo>
                  <a:lnTo>
                    <a:pt x="759" y="527"/>
                  </a:lnTo>
                  <a:lnTo>
                    <a:pt x="765" y="523"/>
                  </a:lnTo>
                  <a:lnTo>
                    <a:pt x="768" y="525"/>
                  </a:lnTo>
                  <a:lnTo>
                    <a:pt x="768" y="532"/>
                  </a:lnTo>
                  <a:lnTo>
                    <a:pt x="765" y="542"/>
                  </a:lnTo>
                  <a:lnTo>
                    <a:pt x="775" y="540"/>
                  </a:lnTo>
                  <a:lnTo>
                    <a:pt x="785" y="540"/>
                  </a:lnTo>
                  <a:lnTo>
                    <a:pt x="783" y="541"/>
                  </a:lnTo>
                  <a:lnTo>
                    <a:pt x="778" y="542"/>
                  </a:lnTo>
                  <a:lnTo>
                    <a:pt x="768" y="550"/>
                  </a:lnTo>
                  <a:lnTo>
                    <a:pt x="765" y="555"/>
                  </a:lnTo>
                  <a:lnTo>
                    <a:pt x="766" y="555"/>
                  </a:lnTo>
                  <a:lnTo>
                    <a:pt x="772" y="550"/>
                  </a:lnTo>
                  <a:lnTo>
                    <a:pt x="776" y="546"/>
                  </a:lnTo>
                  <a:lnTo>
                    <a:pt x="781" y="545"/>
                  </a:lnTo>
                  <a:lnTo>
                    <a:pt x="796" y="537"/>
                  </a:lnTo>
                  <a:lnTo>
                    <a:pt x="811" y="530"/>
                  </a:lnTo>
                  <a:lnTo>
                    <a:pt x="825" y="528"/>
                  </a:lnTo>
                  <a:lnTo>
                    <a:pt x="819" y="518"/>
                  </a:lnTo>
                  <a:lnTo>
                    <a:pt x="824" y="508"/>
                  </a:lnTo>
                  <a:lnTo>
                    <a:pt x="829" y="505"/>
                  </a:lnTo>
                  <a:lnTo>
                    <a:pt x="829" y="505"/>
                  </a:lnTo>
                  <a:lnTo>
                    <a:pt x="834" y="500"/>
                  </a:lnTo>
                  <a:lnTo>
                    <a:pt x="835" y="493"/>
                  </a:lnTo>
                  <a:lnTo>
                    <a:pt x="832" y="482"/>
                  </a:lnTo>
                  <a:lnTo>
                    <a:pt x="830" y="476"/>
                  </a:lnTo>
                  <a:lnTo>
                    <a:pt x="834" y="471"/>
                  </a:lnTo>
                  <a:lnTo>
                    <a:pt x="832" y="462"/>
                  </a:lnTo>
                  <a:lnTo>
                    <a:pt x="834" y="457"/>
                  </a:lnTo>
                  <a:lnTo>
                    <a:pt x="837" y="452"/>
                  </a:lnTo>
                  <a:lnTo>
                    <a:pt x="839" y="447"/>
                  </a:lnTo>
                  <a:lnTo>
                    <a:pt x="841" y="442"/>
                  </a:lnTo>
                  <a:lnTo>
                    <a:pt x="841" y="437"/>
                  </a:lnTo>
                  <a:lnTo>
                    <a:pt x="843" y="432"/>
                  </a:lnTo>
                  <a:lnTo>
                    <a:pt x="841" y="427"/>
                  </a:lnTo>
                  <a:close/>
                  <a:moveTo>
                    <a:pt x="602" y="688"/>
                  </a:moveTo>
                  <a:lnTo>
                    <a:pt x="596" y="700"/>
                  </a:lnTo>
                  <a:lnTo>
                    <a:pt x="592" y="710"/>
                  </a:lnTo>
                  <a:lnTo>
                    <a:pt x="592" y="718"/>
                  </a:lnTo>
                  <a:lnTo>
                    <a:pt x="597" y="703"/>
                  </a:lnTo>
                  <a:lnTo>
                    <a:pt x="601" y="694"/>
                  </a:lnTo>
                  <a:lnTo>
                    <a:pt x="610" y="678"/>
                  </a:lnTo>
                  <a:lnTo>
                    <a:pt x="610" y="673"/>
                  </a:lnTo>
                  <a:lnTo>
                    <a:pt x="606" y="683"/>
                  </a:lnTo>
                  <a:lnTo>
                    <a:pt x="602" y="688"/>
                  </a:lnTo>
                  <a:close/>
                  <a:moveTo>
                    <a:pt x="622" y="655"/>
                  </a:moveTo>
                  <a:lnTo>
                    <a:pt x="621" y="661"/>
                  </a:lnTo>
                  <a:lnTo>
                    <a:pt x="619" y="664"/>
                  </a:lnTo>
                  <a:lnTo>
                    <a:pt x="619" y="666"/>
                  </a:lnTo>
                  <a:lnTo>
                    <a:pt x="626" y="657"/>
                  </a:lnTo>
                  <a:lnTo>
                    <a:pt x="629" y="652"/>
                  </a:lnTo>
                  <a:lnTo>
                    <a:pt x="626" y="650"/>
                  </a:lnTo>
                  <a:lnTo>
                    <a:pt x="622" y="655"/>
                  </a:lnTo>
                  <a:close/>
                  <a:moveTo>
                    <a:pt x="653" y="634"/>
                  </a:moveTo>
                  <a:lnTo>
                    <a:pt x="643" y="639"/>
                  </a:lnTo>
                  <a:lnTo>
                    <a:pt x="637" y="644"/>
                  </a:lnTo>
                  <a:lnTo>
                    <a:pt x="634" y="645"/>
                  </a:lnTo>
                  <a:lnTo>
                    <a:pt x="631" y="645"/>
                  </a:lnTo>
                  <a:lnTo>
                    <a:pt x="632" y="650"/>
                  </a:lnTo>
                  <a:lnTo>
                    <a:pt x="648" y="640"/>
                  </a:lnTo>
                  <a:lnTo>
                    <a:pt x="658" y="635"/>
                  </a:lnTo>
                  <a:lnTo>
                    <a:pt x="658" y="630"/>
                  </a:lnTo>
                  <a:lnTo>
                    <a:pt x="656" y="629"/>
                  </a:lnTo>
                  <a:lnTo>
                    <a:pt x="653" y="634"/>
                  </a:lnTo>
                  <a:close/>
                  <a:moveTo>
                    <a:pt x="753" y="566"/>
                  </a:moveTo>
                  <a:lnTo>
                    <a:pt x="748" y="570"/>
                  </a:lnTo>
                  <a:lnTo>
                    <a:pt x="747" y="572"/>
                  </a:lnTo>
                  <a:lnTo>
                    <a:pt x="761" y="562"/>
                  </a:lnTo>
                  <a:lnTo>
                    <a:pt x="765" y="556"/>
                  </a:lnTo>
                  <a:lnTo>
                    <a:pt x="759" y="560"/>
                  </a:lnTo>
                  <a:lnTo>
                    <a:pt x="753" y="566"/>
                  </a:lnTo>
                  <a:close/>
                </a:path>
              </a:pathLst>
            </a:custGeom>
            <a:noFill/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4055976" y="4560838"/>
              <a:ext cx="608497" cy="539174"/>
            </a:xfrm>
            <a:custGeom>
              <a:avLst/>
              <a:gdLst>
                <a:gd name="T0" fmla="*/ 322 w 342"/>
                <a:gd name="T1" fmla="*/ 211 h 303"/>
                <a:gd name="T2" fmla="*/ 331 w 342"/>
                <a:gd name="T3" fmla="*/ 272 h 303"/>
                <a:gd name="T4" fmla="*/ 302 w 342"/>
                <a:gd name="T5" fmla="*/ 260 h 303"/>
                <a:gd name="T6" fmla="*/ 303 w 342"/>
                <a:gd name="T7" fmla="*/ 248 h 303"/>
                <a:gd name="T8" fmla="*/ 312 w 342"/>
                <a:gd name="T9" fmla="*/ 238 h 303"/>
                <a:gd name="T10" fmla="*/ 311 w 342"/>
                <a:gd name="T11" fmla="*/ 221 h 303"/>
                <a:gd name="T12" fmla="*/ 294 w 342"/>
                <a:gd name="T13" fmla="*/ 231 h 303"/>
                <a:gd name="T14" fmla="*/ 293 w 342"/>
                <a:gd name="T15" fmla="*/ 217 h 303"/>
                <a:gd name="T16" fmla="*/ 285 w 342"/>
                <a:gd name="T17" fmla="*/ 215 h 303"/>
                <a:gd name="T18" fmla="*/ 250 w 342"/>
                <a:gd name="T19" fmla="*/ 220 h 303"/>
                <a:gd name="T20" fmla="*/ 259 w 342"/>
                <a:gd name="T21" fmla="*/ 196 h 303"/>
                <a:gd name="T22" fmla="*/ 284 w 342"/>
                <a:gd name="T23" fmla="*/ 206 h 303"/>
                <a:gd name="T24" fmla="*/ 297 w 342"/>
                <a:gd name="T25" fmla="*/ 210 h 303"/>
                <a:gd name="T26" fmla="*/ 295 w 342"/>
                <a:gd name="T27" fmla="*/ 197 h 303"/>
                <a:gd name="T28" fmla="*/ 279 w 342"/>
                <a:gd name="T29" fmla="*/ 171 h 303"/>
                <a:gd name="T30" fmla="*/ 224 w 342"/>
                <a:gd name="T31" fmla="*/ 152 h 303"/>
                <a:gd name="T32" fmla="*/ 160 w 342"/>
                <a:gd name="T33" fmla="*/ 136 h 303"/>
                <a:gd name="T34" fmla="*/ 167 w 342"/>
                <a:gd name="T35" fmla="*/ 116 h 303"/>
                <a:gd name="T36" fmla="*/ 173 w 342"/>
                <a:gd name="T37" fmla="*/ 102 h 303"/>
                <a:gd name="T38" fmla="*/ 192 w 342"/>
                <a:gd name="T39" fmla="*/ 75 h 303"/>
                <a:gd name="T40" fmla="*/ 196 w 342"/>
                <a:gd name="T41" fmla="*/ 64 h 303"/>
                <a:gd name="T42" fmla="*/ 199 w 342"/>
                <a:gd name="T43" fmla="*/ 54 h 303"/>
                <a:gd name="T44" fmla="*/ 195 w 342"/>
                <a:gd name="T45" fmla="*/ 46 h 303"/>
                <a:gd name="T46" fmla="*/ 190 w 342"/>
                <a:gd name="T47" fmla="*/ 35 h 303"/>
                <a:gd name="T48" fmla="*/ 183 w 342"/>
                <a:gd name="T49" fmla="*/ 19 h 303"/>
                <a:gd name="T50" fmla="*/ 178 w 342"/>
                <a:gd name="T51" fmla="*/ 7 h 303"/>
                <a:gd name="T52" fmla="*/ 2 w 342"/>
                <a:gd name="T53" fmla="*/ 87 h 303"/>
                <a:gd name="T54" fmla="*/ 21 w 342"/>
                <a:gd name="T55" fmla="*/ 121 h 303"/>
                <a:gd name="T56" fmla="*/ 35 w 342"/>
                <a:gd name="T57" fmla="*/ 146 h 303"/>
                <a:gd name="T58" fmla="*/ 38 w 342"/>
                <a:gd name="T59" fmla="*/ 165 h 303"/>
                <a:gd name="T60" fmla="*/ 29 w 342"/>
                <a:gd name="T61" fmla="*/ 190 h 303"/>
                <a:gd name="T62" fmla="*/ 30 w 342"/>
                <a:gd name="T63" fmla="*/ 226 h 303"/>
                <a:gd name="T64" fmla="*/ 25 w 342"/>
                <a:gd name="T65" fmla="*/ 243 h 303"/>
                <a:gd name="T66" fmla="*/ 27 w 342"/>
                <a:gd name="T67" fmla="*/ 256 h 303"/>
                <a:gd name="T68" fmla="*/ 54 w 342"/>
                <a:gd name="T69" fmla="*/ 231 h 303"/>
                <a:gd name="T70" fmla="*/ 54 w 342"/>
                <a:gd name="T71" fmla="*/ 250 h 303"/>
                <a:gd name="T72" fmla="*/ 88 w 342"/>
                <a:gd name="T73" fmla="*/ 261 h 303"/>
                <a:gd name="T74" fmla="*/ 137 w 342"/>
                <a:gd name="T75" fmla="*/ 264 h 303"/>
                <a:gd name="T76" fmla="*/ 142 w 342"/>
                <a:gd name="T77" fmla="*/ 248 h 303"/>
                <a:gd name="T78" fmla="*/ 166 w 342"/>
                <a:gd name="T79" fmla="*/ 250 h 303"/>
                <a:gd name="T80" fmla="*/ 188 w 342"/>
                <a:gd name="T81" fmla="*/ 268 h 303"/>
                <a:gd name="T82" fmla="*/ 192 w 342"/>
                <a:gd name="T83" fmla="*/ 264 h 303"/>
                <a:gd name="T84" fmla="*/ 201 w 342"/>
                <a:gd name="T85" fmla="*/ 288 h 303"/>
                <a:gd name="T86" fmla="*/ 226 w 342"/>
                <a:gd name="T87" fmla="*/ 292 h 303"/>
                <a:gd name="T88" fmla="*/ 241 w 342"/>
                <a:gd name="T89" fmla="*/ 280 h 303"/>
                <a:gd name="T90" fmla="*/ 260 w 342"/>
                <a:gd name="T91" fmla="*/ 282 h 303"/>
                <a:gd name="T92" fmla="*/ 273 w 342"/>
                <a:gd name="T93" fmla="*/ 284 h 303"/>
                <a:gd name="T94" fmla="*/ 263 w 342"/>
                <a:gd name="T95" fmla="*/ 258 h 303"/>
                <a:gd name="T96" fmla="*/ 292 w 342"/>
                <a:gd name="T97" fmla="*/ 270 h 303"/>
                <a:gd name="T98" fmla="*/ 308 w 342"/>
                <a:gd name="T99" fmla="*/ 279 h 303"/>
                <a:gd name="T100" fmla="*/ 322 w 342"/>
                <a:gd name="T101" fmla="*/ 283 h 303"/>
                <a:gd name="T102" fmla="*/ 324 w 342"/>
                <a:gd name="T103" fmla="*/ 293 h 303"/>
                <a:gd name="T104" fmla="*/ 337 w 342"/>
                <a:gd name="T105" fmla="*/ 283 h 303"/>
                <a:gd name="T106" fmla="*/ 148 w 342"/>
                <a:gd name="T107" fmla="*/ 268 h 303"/>
                <a:gd name="T108" fmla="*/ 161 w 342"/>
                <a:gd name="T109" fmla="*/ 264 h 303"/>
                <a:gd name="T110" fmla="*/ 195 w 342"/>
                <a:gd name="T111" fmla="*/ 28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2" h="303">
                  <a:moveTo>
                    <a:pt x="322" y="211"/>
                  </a:moveTo>
                  <a:lnTo>
                    <a:pt x="317" y="215"/>
                  </a:lnTo>
                  <a:lnTo>
                    <a:pt x="316" y="217"/>
                  </a:lnTo>
                  <a:lnTo>
                    <a:pt x="321" y="215"/>
                  </a:lnTo>
                  <a:lnTo>
                    <a:pt x="322" y="211"/>
                  </a:lnTo>
                  <a:close/>
                  <a:moveTo>
                    <a:pt x="342" y="282"/>
                  </a:moveTo>
                  <a:lnTo>
                    <a:pt x="341" y="280"/>
                  </a:lnTo>
                  <a:lnTo>
                    <a:pt x="337" y="279"/>
                  </a:lnTo>
                  <a:lnTo>
                    <a:pt x="334" y="274"/>
                  </a:lnTo>
                  <a:lnTo>
                    <a:pt x="331" y="272"/>
                  </a:lnTo>
                  <a:lnTo>
                    <a:pt x="321" y="270"/>
                  </a:lnTo>
                  <a:lnTo>
                    <a:pt x="316" y="268"/>
                  </a:lnTo>
                  <a:lnTo>
                    <a:pt x="309" y="268"/>
                  </a:lnTo>
                  <a:lnTo>
                    <a:pt x="307" y="263"/>
                  </a:lnTo>
                  <a:lnTo>
                    <a:pt x="302" y="260"/>
                  </a:lnTo>
                  <a:lnTo>
                    <a:pt x="297" y="259"/>
                  </a:lnTo>
                  <a:lnTo>
                    <a:pt x="294" y="254"/>
                  </a:lnTo>
                  <a:lnTo>
                    <a:pt x="299" y="251"/>
                  </a:lnTo>
                  <a:lnTo>
                    <a:pt x="298" y="249"/>
                  </a:lnTo>
                  <a:lnTo>
                    <a:pt x="303" y="248"/>
                  </a:lnTo>
                  <a:lnTo>
                    <a:pt x="308" y="250"/>
                  </a:lnTo>
                  <a:lnTo>
                    <a:pt x="304" y="246"/>
                  </a:lnTo>
                  <a:lnTo>
                    <a:pt x="302" y="241"/>
                  </a:lnTo>
                  <a:lnTo>
                    <a:pt x="307" y="238"/>
                  </a:lnTo>
                  <a:lnTo>
                    <a:pt x="312" y="238"/>
                  </a:lnTo>
                  <a:lnTo>
                    <a:pt x="313" y="239"/>
                  </a:lnTo>
                  <a:lnTo>
                    <a:pt x="314" y="234"/>
                  </a:lnTo>
                  <a:lnTo>
                    <a:pt x="314" y="230"/>
                  </a:lnTo>
                  <a:lnTo>
                    <a:pt x="311" y="227"/>
                  </a:lnTo>
                  <a:lnTo>
                    <a:pt x="311" y="221"/>
                  </a:lnTo>
                  <a:lnTo>
                    <a:pt x="308" y="217"/>
                  </a:lnTo>
                  <a:lnTo>
                    <a:pt x="300" y="222"/>
                  </a:lnTo>
                  <a:lnTo>
                    <a:pt x="300" y="227"/>
                  </a:lnTo>
                  <a:lnTo>
                    <a:pt x="299" y="231"/>
                  </a:lnTo>
                  <a:lnTo>
                    <a:pt x="294" y="231"/>
                  </a:lnTo>
                  <a:lnTo>
                    <a:pt x="292" y="227"/>
                  </a:lnTo>
                  <a:lnTo>
                    <a:pt x="287" y="227"/>
                  </a:lnTo>
                  <a:lnTo>
                    <a:pt x="283" y="225"/>
                  </a:lnTo>
                  <a:lnTo>
                    <a:pt x="283" y="224"/>
                  </a:lnTo>
                  <a:lnTo>
                    <a:pt x="293" y="217"/>
                  </a:lnTo>
                  <a:lnTo>
                    <a:pt x="295" y="212"/>
                  </a:lnTo>
                  <a:lnTo>
                    <a:pt x="294" y="211"/>
                  </a:lnTo>
                  <a:lnTo>
                    <a:pt x="289" y="215"/>
                  </a:lnTo>
                  <a:lnTo>
                    <a:pt x="289" y="210"/>
                  </a:lnTo>
                  <a:lnTo>
                    <a:pt x="285" y="215"/>
                  </a:lnTo>
                  <a:lnTo>
                    <a:pt x="280" y="212"/>
                  </a:lnTo>
                  <a:lnTo>
                    <a:pt x="277" y="217"/>
                  </a:lnTo>
                  <a:lnTo>
                    <a:pt x="272" y="219"/>
                  </a:lnTo>
                  <a:lnTo>
                    <a:pt x="258" y="220"/>
                  </a:lnTo>
                  <a:lnTo>
                    <a:pt x="250" y="220"/>
                  </a:lnTo>
                  <a:lnTo>
                    <a:pt x="244" y="217"/>
                  </a:lnTo>
                  <a:lnTo>
                    <a:pt x="244" y="212"/>
                  </a:lnTo>
                  <a:lnTo>
                    <a:pt x="248" y="207"/>
                  </a:lnTo>
                  <a:lnTo>
                    <a:pt x="255" y="197"/>
                  </a:lnTo>
                  <a:lnTo>
                    <a:pt x="259" y="196"/>
                  </a:lnTo>
                  <a:lnTo>
                    <a:pt x="266" y="197"/>
                  </a:lnTo>
                  <a:lnTo>
                    <a:pt x="272" y="200"/>
                  </a:lnTo>
                  <a:lnTo>
                    <a:pt x="275" y="205"/>
                  </a:lnTo>
                  <a:lnTo>
                    <a:pt x="280" y="205"/>
                  </a:lnTo>
                  <a:lnTo>
                    <a:pt x="284" y="206"/>
                  </a:lnTo>
                  <a:lnTo>
                    <a:pt x="285" y="205"/>
                  </a:lnTo>
                  <a:lnTo>
                    <a:pt x="290" y="210"/>
                  </a:lnTo>
                  <a:lnTo>
                    <a:pt x="295" y="210"/>
                  </a:lnTo>
                  <a:lnTo>
                    <a:pt x="297" y="209"/>
                  </a:lnTo>
                  <a:lnTo>
                    <a:pt x="297" y="210"/>
                  </a:lnTo>
                  <a:lnTo>
                    <a:pt x="303" y="207"/>
                  </a:lnTo>
                  <a:lnTo>
                    <a:pt x="300" y="206"/>
                  </a:lnTo>
                  <a:lnTo>
                    <a:pt x="297" y="204"/>
                  </a:lnTo>
                  <a:lnTo>
                    <a:pt x="294" y="200"/>
                  </a:lnTo>
                  <a:lnTo>
                    <a:pt x="295" y="197"/>
                  </a:lnTo>
                  <a:lnTo>
                    <a:pt x="292" y="192"/>
                  </a:lnTo>
                  <a:lnTo>
                    <a:pt x="290" y="187"/>
                  </a:lnTo>
                  <a:lnTo>
                    <a:pt x="284" y="181"/>
                  </a:lnTo>
                  <a:lnTo>
                    <a:pt x="280" y="176"/>
                  </a:lnTo>
                  <a:lnTo>
                    <a:pt x="279" y="171"/>
                  </a:lnTo>
                  <a:lnTo>
                    <a:pt x="280" y="163"/>
                  </a:lnTo>
                  <a:lnTo>
                    <a:pt x="284" y="153"/>
                  </a:lnTo>
                  <a:lnTo>
                    <a:pt x="285" y="148"/>
                  </a:lnTo>
                  <a:lnTo>
                    <a:pt x="284" y="147"/>
                  </a:lnTo>
                  <a:lnTo>
                    <a:pt x="224" y="152"/>
                  </a:lnTo>
                  <a:lnTo>
                    <a:pt x="160" y="156"/>
                  </a:lnTo>
                  <a:lnTo>
                    <a:pt x="165" y="151"/>
                  </a:lnTo>
                  <a:lnTo>
                    <a:pt x="161" y="146"/>
                  </a:lnTo>
                  <a:lnTo>
                    <a:pt x="162" y="141"/>
                  </a:lnTo>
                  <a:lnTo>
                    <a:pt x="160" y="136"/>
                  </a:lnTo>
                  <a:lnTo>
                    <a:pt x="166" y="134"/>
                  </a:lnTo>
                  <a:lnTo>
                    <a:pt x="167" y="131"/>
                  </a:lnTo>
                  <a:lnTo>
                    <a:pt x="163" y="126"/>
                  </a:lnTo>
                  <a:lnTo>
                    <a:pt x="168" y="126"/>
                  </a:lnTo>
                  <a:lnTo>
                    <a:pt x="167" y="116"/>
                  </a:lnTo>
                  <a:lnTo>
                    <a:pt x="171" y="112"/>
                  </a:lnTo>
                  <a:lnTo>
                    <a:pt x="172" y="109"/>
                  </a:lnTo>
                  <a:lnTo>
                    <a:pt x="167" y="109"/>
                  </a:lnTo>
                  <a:lnTo>
                    <a:pt x="172" y="105"/>
                  </a:lnTo>
                  <a:lnTo>
                    <a:pt x="173" y="102"/>
                  </a:lnTo>
                  <a:lnTo>
                    <a:pt x="178" y="97"/>
                  </a:lnTo>
                  <a:lnTo>
                    <a:pt x="175" y="94"/>
                  </a:lnTo>
                  <a:lnTo>
                    <a:pt x="177" y="89"/>
                  </a:lnTo>
                  <a:lnTo>
                    <a:pt x="181" y="88"/>
                  </a:lnTo>
                  <a:lnTo>
                    <a:pt x="192" y="75"/>
                  </a:lnTo>
                  <a:lnTo>
                    <a:pt x="192" y="74"/>
                  </a:lnTo>
                  <a:lnTo>
                    <a:pt x="187" y="73"/>
                  </a:lnTo>
                  <a:lnTo>
                    <a:pt x="192" y="71"/>
                  </a:lnTo>
                  <a:lnTo>
                    <a:pt x="192" y="70"/>
                  </a:lnTo>
                  <a:lnTo>
                    <a:pt x="196" y="64"/>
                  </a:lnTo>
                  <a:lnTo>
                    <a:pt x="191" y="65"/>
                  </a:lnTo>
                  <a:lnTo>
                    <a:pt x="186" y="64"/>
                  </a:lnTo>
                  <a:lnTo>
                    <a:pt x="188" y="60"/>
                  </a:lnTo>
                  <a:lnTo>
                    <a:pt x="195" y="58"/>
                  </a:lnTo>
                  <a:lnTo>
                    <a:pt x="199" y="54"/>
                  </a:lnTo>
                  <a:lnTo>
                    <a:pt x="201" y="54"/>
                  </a:lnTo>
                  <a:lnTo>
                    <a:pt x="202" y="51"/>
                  </a:lnTo>
                  <a:lnTo>
                    <a:pt x="201" y="51"/>
                  </a:lnTo>
                  <a:lnTo>
                    <a:pt x="196" y="50"/>
                  </a:lnTo>
                  <a:lnTo>
                    <a:pt x="195" y="46"/>
                  </a:lnTo>
                  <a:lnTo>
                    <a:pt x="191" y="44"/>
                  </a:lnTo>
                  <a:lnTo>
                    <a:pt x="188" y="39"/>
                  </a:lnTo>
                  <a:lnTo>
                    <a:pt x="188" y="38"/>
                  </a:lnTo>
                  <a:lnTo>
                    <a:pt x="194" y="39"/>
                  </a:lnTo>
                  <a:lnTo>
                    <a:pt x="190" y="35"/>
                  </a:lnTo>
                  <a:lnTo>
                    <a:pt x="194" y="30"/>
                  </a:lnTo>
                  <a:lnTo>
                    <a:pt x="185" y="31"/>
                  </a:lnTo>
                  <a:lnTo>
                    <a:pt x="183" y="27"/>
                  </a:lnTo>
                  <a:lnTo>
                    <a:pt x="190" y="22"/>
                  </a:lnTo>
                  <a:lnTo>
                    <a:pt x="183" y="19"/>
                  </a:lnTo>
                  <a:lnTo>
                    <a:pt x="183" y="14"/>
                  </a:lnTo>
                  <a:lnTo>
                    <a:pt x="187" y="10"/>
                  </a:lnTo>
                  <a:lnTo>
                    <a:pt x="187" y="5"/>
                  </a:lnTo>
                  <a:lnTo>
                    <a:pt x="183" y="4"/>
                  </a:lnTo>
                  <a:lnTo>
                    <a:pt x="178" y="7"/>
                  </a:lnTo>
                  <a:lnTo>
                    <a:pt x="180" y="2"/>
                  </a:lnTo>
                  <a:lnTo>
                    <a:pt x="181" y="0"/>
                  </a:lnTo>
                  <a:lnTo>
                    <a:pt x="79" y="6"/>
                  </a:lnTo>
                  <a:lnTo>
                    <a:pt x="0" y="9"/>
                  </a:lnTo>
                  <a:lnTo>
                    <a:pt x="2" y="87"/>
                  </a:lnTo>
                  <a:lnTo>
                    <a:pt x="11" y="94"/>
                  </a:lnTo>
                  <a:lnTo>
                    <a:pt x="14" y="98"/>
                  </a:lnTo>
                  <a:lnTo>
                    <a:pt x="17" y="108"/>
                  </a:lnTo>
                  <a:lnTo>
                    <a:pt x="17" y="116"/>
                  </a:lnTo>
                  <a:lnTo>
                    <a:pt x="21" y="121"/>
                  </a:lnTo>
                  <a:lnTo>
                    <a:pt x="24" y="126"/>
                  </a:lnTo>
                  <a:lnTo>
                    <a:pt x="25" y="127"/>
                  </a:lnTo>
                  <a:lnTo>
                    <a:pt x="27" y="131"/>
                  </a:lnTo>
                  <a:lnTo>
                    <a:pt x="27" y="136"/>
                  </a:lnTo>
                  <a:lnTo>
                    <a:pt x="35" y="146"/>
                  </a:lnTo>
                  <a:lnTo>
                    <a:pt x="38" y="147"/>
                  </a:lnTo>
                  <a:lnTo>
                    <a:pt x="36" y="151"/>
                  </a:lnTo>
                  <a:lnTo>
                    <a:pt x="38" y="156"/>
                  </a:lnTo>
                  <a:lnTo>
                    <a:pt x="36" y="160"/>
                  </a:lnTo>
                  <a:lnTo>
                    <a:pt x="38" y="165"/>
                  </a:lnTo>
                  <a:lnTo>
                    <a:pt x="36" y="170"/>
                  </a:lnTo>
                  <a:lnTo>
                    <a:pt x="36" y="175"/>
                  </a:lnTo>
                  <a:lnTo>
                    <a:pt x="34" y="180"/>
                  </a:lnTo>
                  <a:lnTo>
                    <a:pt x="32" y="185"/>
                  </a:lnTo>
                  <a:lnTo>
                    <a:pt x="29" y="190"/>
                  </a:lnTo>
                  <a:lnTo>
                    <a:pt x="27" y="195"/>
                  </a:lnTo>
                  <a:lnTo>
                    <a:pt x="29" y="204"/>
                  </a:lnTo>
                  <a:lnTo>
                    <a:pt x="25" y="209"/>
                  </a:lnTo>
                  <a:lnTo>
                    <a:pt x="27" y="215"/>
                  </a:lnTo>
                  <a:lnTo>
                    <a:pt x="30" y="226"/>
                  </a:lnTo>
                  <a:lnTo>
                    <a:pt x="29" y="233"/>
                  </a:lnTo>
                  <a:lnTo>
                    <a:pt x="24" y="238"/>
                  </a:lnTo>
                  <a:lnTo>
                    <a:pt x="24" y="238"/>
                  </a:lnTo>
                  <a:lnTo>
                    <a:pt x="24" y="238"/>
                  </a:lnTo>
                  <a:lnTo>
                    <a:pt x="25" y="243"/>
                  </a:lnTo>
                  <a:lnTo>
                    <a:pt x="24" y="248"/>
                  </a:lnTo>
                  <a:lnTo>
                    <a:pt x="19" y="250"/>
                  </a:lnTo>
                  <a:lnTo>
                    <a:pt x="17" y="255"/>
                  </a:lnTo>
                  <a:lnTo>
                    <a:pt x="24" y="259"/>
                  </a:lnTo>
                  <a:lnTo>
                    <a:pt x="27" y="256"/>
                  </a:lnTo>
                  <a:lnTo>
                    <a:pt x="51" y="254"/>
                  </a:lnTo>
                  <a:lnTo>
                    <a:pt x="53" y="251"/>
                  </a:lnTo>
                  <a:lnTo>
                    <a:pt x="48" y="248"/>
                  </a:lnTo>
                  <a:lnTo>
                    <a:pt x="53" y="244"/>
                  </a:lnTo>
                  <a:lnTo>
                    <a:pt x="54" y="231"/>
                  </a:lnTo>
                  <a:lnTo>
                    <a:pt x="58" y="236"/>
                  </a:lnTo>
                  <a:lnTo>
                    <a:pt x="60" y="241"/>
                  </a:lnTo>
                  <a:lnTo>
                    <a:pt x="60" y="246"/>
                  </a:lnTo>
                  <a:lnTo>
                    <a:pt x="55" y="248"/>
                  </a:lnTo>
                  <a:lnTo>
                    <a:pt x="54" y="250"/>
                  </a:lnTo>
                  <a:lnTo>
                    <a:pt x="59" y="253"/>
                  </a:lnTo>
                  <a:lnTo>
                    <a:pt x="64" y="253"/>
                  </a:lnTo>
                  <a:lnTo>
                    <a:pt x="73" y="255"/>
                  </a:lnTo>
                  <a:lnTo>
                    <a:pt x="83" y="259"/>
                  </a:lnTo>
                  <a:lnTo>
                    <a:pt x="88" y="261"/>
                  </a:lnTo>
                  <a:lnTo>
                    <a:pt x="97" y="264"/>
                  </a:lnTo>
                  <a:lnTo>
                    <a:pt x="121" y="268"/>
                  </a:lnTo>
                  <a:lnTo>
                    <a:pt x="126" y="268"/>
                  </a:lnTo>
                  <a:lnTo>
                    <a:pt x="133" y="264"/>
                  </a:lnTo>
                  <a:lnTo>
                    <a:pt x="137" y="264"/>
                  </a:lnTo>
                  <a:lnTo>
                    <a:pt x="134" y="256"/>
                  </a:lnTo>
                  <a:lnTo>
                    <a:pt x="129" y="253"/>
                  </a:lnTo>
                  <a:lnTo>
                    <a:pt x="134" y="253"/>
                  </a:lnTo>
                  <a:lnTo>
                    <a:pt x="137" y="250"/>
                  </a:lnTo>
                  <a:lnTo>
                    <a:pt x="142" y="248"/>
                  </a:lnTo>
                  <a:lnTo>
                    <a:pt x="152" y="245"/>
                  </a:lnTo>
                  <a:lnTo>
                    <a:pt x="151" y="250"/>
                  </a:lnTo>
                  <a:lnTo>
                    <a:pt x="151" y="253"/>
                  </a:lnTo>
                  <a:lnTo>
                    <a:pt x="156" y="251"/>
                  </a:lnTo>
                  <a:lnTo>
                    <a:pt x="166" y="250"/>
                  </a:lnTo>
                  <a:lnTo>
                    <a:pt x="167" y="255"/>
                  </a:lnTo>
                  <a:lnTo>
                    <a:pt x="172" y="258"/>
                  </a:lnTo>
                  <a:lnTo>
                    <a:pt x="173" y="265"/>
                  </a:lnTo>
                  <a:lnTo>
                    <a:pt x="178" y="265"/>
                  </a:lnTo>
                  <a:lnTo>
                    <a:pt x="188" y="268"/>
                  </a:lnTo>
                  <a:lnTo>
                    <a:pt x="191" y="264"/>
                  </a:lnTo>
                  <a:lnTo>
                    <a:pt x="192" y="263"/>
                  </a:lnTo>
                  <a:lnTo>
                    <a:pt x="192" y="259"/>
                  </a:lnTo>
                  <a:lnTo>
                    <a:pt x="194" y="264"/>
                  </a:lnTo>
                  <a:lnTo>
                    <a:pt x="192" y="264"/>
                  </a:lnTo>
                  <a:lnTo>
                    <a:pt x="192" y="270"/>
                  </a:lnTo>
                  <a:lnTo>
                    <a:pt x="195" y="274"/>
                  </a:lnTo>
                  <a:lnTo>
                    <a:pt x="200" y="278"/>
                  </a:lnTo>
                  <a:lnTo>
                    <a:pt x="202" y="283"/>
                  </a:lnTo>
                  <a:lnTo>
                    <a:pt x="201" y="288"/>
                  </a:lnTo>
                  <a:lnTo>
                    <a:pt x="205" y="290"/>
                  </a:lnTo>
                  <a:lnTo>
                    <a:pt x="210" y="288"/>
                  </a:lnTo>
                  <a:lnTo>
                    <a:pt x="220" y="294"/>
                  </a:lnTo>
                  <a:lnTo>
                    <a:pt x="225" y="292"/>
                  </a:lnTo>
                  <a:lnTo>
                    <a:pt x="226" y="292"/>
                  </a:lnTo>
                  <a:lnTo>
                    <a:pt x="231" y="294"/>
                  </a:lnTo>
                  <a:lnTo>
                    <a:pt x="235" y="292"/>
                  </a:lnTo>
                  <a:lnTo>
                    <a:pt x="235" y="285"/>
                  </a:lnTo>
                  <a:lnTo>
                    <a:pt x="236" y="280"/>
                  </a:lnTo>
                  <a:lnTo>
                    <a:pt x="241" y="280"/>
                  </a:lnTo>
                  <a:lnTo>
                    <a:pt x="246" y="278"/>
                  </a:lnTo>
                  <a:lnTo>
                    <a:pt x="249" y="278"/>
                  </a:lnTo>
                  <a:lnTo>
                    <a:pt x="250" y="283"/>
                  </a:lnTo>
                  <a:lnTo>
                    <a:pt x="255" y="280"/>
                  </a:lnTo>
                  <a:lnTo>
                    <a:pt x="260" y="282"/>
                  </a:lnTo>
                  <a:lnTo>
                    <a:pt x="260" y="289"/>
                  </a:lnTo>
                  <a:lnTo>
                    <a:pt x="263" y="294"/>
                  </a:lnTo>
                  <a:lnTo>
                    <a:pt x="266" y="292"/>
                  </a:lnTo>
                  <a:lnTo>
                    <a:pt x="272" y="288"/>
                  </a:lnTo>
                  <a:lnTo>
                    <a:pt x="273" y="284"/>
                  </a:lnTo>
                  <a:lnTo>
                    <a:pt x="270" y="279"/>
                  </a:lnTo>
                  <a:lnTo>
                    <a:pt x="275" y="278"/>
                  </a:lnTo>
                  <a:lnTo>
                    <a:pt x="273" y="268"/>
                  </a:lnTo>
                  <a:lnTo>
                    <a:pt x="264" y="263"/>
                  </a:lnTo>
                  <a:lnTo>
                    <a:pt x="263" y="258"/>
                  </a:lnTo>
                  <a:lnTo>
                    <a:pt x="263" y="258"/>
                  </a:lnTo>
                  <a:lnTo>
                    <a:pt x="280" y="264"/>
                  </a:lnTo>
                  <a:lnTo>
                    <a:pt x="285" y="265"/>
                  </a:lnTo>
                  <a:lnTo>
                    <a:pt x="290" y="268"/>
                  </a:lnTo>
                  <a:lnTo>
                    <a:pt x="292" y="270"/>
                  </a:lnTo>
                  <a:lnTo>
                    <a:pt x="289" y="275"/>
                  </a:lnTo>
                  <a:lnTo>
                    <a:pt x="294" y="275"/>
                  </a:lnTo>
                  <a:lnTo>
                    <a:pt x="299" y="274"/>
                  </a:lnTo>
                  <a:lnTo>
                    <a:pt x="302" y="279"/>
                  </a:lnTo>
                  <a:lnTo>
                    <a:pt x="308" y="279"/>
                  </a:lnTo>
                  <a:lnTo>
                    <a:pt x="312" y="278"/>
                  </a:lnTo>
                  <a:lnTo>
                    <a:pt x="313" y="283"/>
                  </a:lnTo>
                  <a:lnTo>
                    <a:pt x="317" y="288"/>
                  </a:lnTo>
                  <a:lnTo>
                    <a:pt x="322" y="289"/>
                  </a:lnTo>
                  <a:lnTo>
                    <a:pt x="322" y="283"/>
                  </a:lnTo>
                  <a:lnTo>
                    <a:pt x="324" y="288"/>
                  </a:lnTo>
                  <a:lnTo>
                    <a:pt x="321" y="293"/>
                  </a:lnTo>
                  <a:lnTo>
                    <a:pt x="317" y="303"/>
                  </a:lnTo>
                  <a:lnTo>
                    <a:pt x="322" y="298"/>
                  </a:lnTo>
                  <a:lnTo>
                    <a:pt x="324" y="293"/>
                  </a:lnTo>
                  <a:lnTo>
                    <a:pt x="328" y="288"/>
                  </a:lnTo>
                  <a:lnTo>
                    <a:pt x="334" y="295"/>
                  </a:lnTo>
                  <a:lnTo>
                    <a:pt x="336" y="292"/>
                  </a:lnTo>
                  <a:lnTo>
                    <a:pt x="337" y="287"/>
                  </a:lnTo>
                  <a:lnTo>
                    <a:pt x="337" y="283"/>
                  </a:lnTo>
                  <a:lnTo>
                    <a:pt x="342" y="282"/>
                  </a:lnTo>
                  <a:close/>
                  <a:moveTo>
                    <a:pt x="151" y="259"/>
                  </a:moveTo>
                  <a:lnTo>
                    <a:pt x="141" y="263"/>
                  </a:lnTo>
                  <a:lnTo>
                    <a:pt x="143" y="266"/>
                  </a:lnTo>
                  <a:lnTo>
                    <a:pt x="148" y="268"/>
                  </a:lnTo>
                  <a:lnTo>
                    <a:pt x="153" y="272"/>
                  </a:lnTo>
                  <a:lnTo>
                    <a:pt x="158" y="270"/>
                  </a:lnTo>
                  <a:lnTo>
                    <a:pt x="161" y="265"/>
                  </a:lnTo>
                  <a:lnTo>
                    <a:pt x="162" y="264"/>
                  </a:lnTo>
                  <a:lnTo>
                    <a:pt x="161" y="264"/>
                  </a:lnTo>
                  <a:lnTo>
                    <a:pt x="151" y="259"/>
                  </a:lnTo>
                  <a:close/>
                  <a:moveTo>
                    <a:pt x="195" y="278"/>
                  </a:moveTo>
                  <a:lnTo>
                    <a:pt x="191" y="282"/>
                  </a:lnTo>
                  <a:lnTo>
                    <a:pt x="190" y="284"/>
                  </a:lnTo>
                  <a:lnTo>
                    <a:pt x="195" y="288"/>
                  </a:lnTo>
                  <a:lnTo>
                    <a:pt x="200" y="288"/>
                  </a:lnTo>
                  <a:lnTo>
                    <a:pt x="201" y="287"/>
                  </a:lnTo>
                  <a:lnTo>
                    <a:pt x="200" y="283"/>
                  </a:lnTo>
                  <a:lnTo>
                    <a:pt x="195" y="278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4111177" y="2490152"/>
              <a:ext cx="563565" cy="777951"/>
            </a:xfrm>
            <a:custGeom>
              <a:avLst/>
              <a:gdLst>
                <a:gd name="T0" fmla="*/ 208 w 317"/>
                <a:gd name="T1" fmla="*/ 14 h 438"/>
                <a:gd name="T2" fmla="*/ 217 w 317"/>
                <a:gd name="T3" fmla="*/ 0 h 438"/>
                <a:gd name="T4" fmla="*/ 184 w 317"/>
                <a:gd name="T5" fmla="*/ 21 h 438"/>
                <a:gd name="T6" fmla="*/ 125 w 317"/>
                <a:gd name="T7" fmla="*/ 92 h 438"/>
                <a:gd name="T8" fmla="*/ 120 w 317"/>
                <a:gd name="T9" fmla="*/ 99 h 438"/>
                <a:gd name="T10" fmla="*/ 296 w 317"/>
                <a:gd name="T11" fmla="*/ 243 h 438"/>
                <a:gd name="T12" fmla="*/ 282 w 317"/>
                <a:gd name="T13" fmla="*/ 258 h 438"/>
                <a:gd name="T14" fmla="*/ 268 w 317"/>
                <a:gd name="T15" fmla="*/ 270 h 438"/>
                <a:gd name="T16" fmla="*/ 274 w 317"/>
                <a:gd name="T17" fmla="*/ 245 h 438"/>
                <a:gd name="T18" fmla="*/ 285 w 317"/>
                <a:gd name="T19" fmla="*/ 231 h 438"/>
                <a:gd name="T20" fmla="*/ 280 w 317"/>
                <a:gd name="T21" fmla="*/ 221 h 438"/>
                <a:gd name="T22" fmla="*/ 272 w 317"/>
                <a:gd name="T23" fmla="*/ 209 h 438"/>
                <a:gd name="T24" fmla="*/ 269 w 317"/>
                <a:gd name="T25" fmla="*/ 186 h 438"/>
                <a:gd name="T26" fmla="*/ 254 w 317"/>
                <a:gd name="T27" fmla="*/ 177 h 438"/>
                <a:gd name="T28" fmla="*/ 230 w 317"/>
                <a:gd name="T29" fmla="*/ 162 h 438"/>
                <a:gd name="T30" fmla="*/ 198 w 317"/>
                <a:gd name="T31" fmla="*/ 155 h 438"/>
                <a:gd name="T32" fmla="*/ 130 w 317"/>
                <a:gd name="T33" fmla="*/ 129 h 438"/>
                <a:gd name="T34" fmla="*/ 110 w 317"/>
                <a:gd name="T35" fmla="*/ 123 h 438"/>
                <a:gd name="T36" fmla="*/ 103 w 317"/>
                <a:gd name="T37" fmla="*/ 118 h 438"/>
                <a:gd name="T38" fmla="*/ 102 w 317"/>
                <a:gd name="T39" fmla="*/ 99 h 438"/>
                <a:gd name="T40" fmla="*/ 81 w 317"/>
                <a:gd name="T41" fmla="*/ 111 h 438"/>
                <a:gd name="T42" fmla="*/ 43 w 317"/>
                <a:gd name="T43" fmla="*/ 123 h 438"/>
                <a:gd name="T44" fmla="*/ 33 w 317"/>
                <a:gd name="T45" fmla="*/ 127 h 438"/>
                <a:gd name="T46" fmla="*/ 28 w 317"/>
                <a:gd name="T47" fmla="*/ 176 h 438"/>
                <a:gd name="T48" fmla="*/ 4 w 317"/>
                <a:gd name="T49" fmla="*/ 197 h 438"/>
                <a:gd name="T50" fmla="*/ 9 w 317"/>
                <a:gd name="T51" fmla="*/ 212 h 438"/>
                <a:gd name="T52" fmla="*/ 8 w 317"/>
                <a:gd name="T53" fmla="*/ 249 h 438"/>
                <a:gd name="T54" fmla="*/ 15 w 317"/>
                <a:gd name="T55" fmla="*/ 279 h 438"/>
                <a:gd name="T56" fmla="*/ 37 w 317"/>
                <a:gd name="T57" fmla="*/ 293 h 438"/>
                <a:gd name="T58" fmla="*/ 62 w 317"/>
                <a:gd name="T59" fmla="*/ 313 h 438"/>
                <a:gd name="T60" fmla="*/ 86 w 317"/>
                <a:gd name="T61" fmla="*/ 328 h 438"/>
                <a:gd name="T62" fmla="*/ 98 w 317"/>
                <a:gd name="T63" fmla="*/ 357 h 438"/>
                <a:gd name="T64" fmla="*/ 101 w 317"/>
                <a:gd name="T65" fmla="*/ 370 h 438"/>
                <a:gd name="T66" fmla="*/ 103 w 317"/>
                <a:gd name="T67" fmla="*/ 391 h 438"/>
                <a:gd name="T68" fmla="*/ 111 w 317"/>
                <a:gd name="T69" fmla="*/ 418 h 438"/>
                <a:gd name="T70" fmla="*/ 136 w 317"/>
                <a:gd name="T71" fmla="*/ 438 h 438"/>
                <a:gd name="T72" fmla="*/ 293 w 317"/>
                <a:gd name="T73" fmla="*/ 415 h 438"/>
                <a:gd name="T74" fmla="*/ 290 w 317"/>
                <a:gd name="T75" fmla="*/ 396 h 438"/>
                <a:gd name="T76" fmla="*/ 283 w 317"/>
                <a:gd name="T77" fmla="*/ 371 h 438"/>
                <a:gd name="T78" fmla="*/ 288 w 317"/>
                <a:gd name="T79" fmla="*/ 342 h 438"/>
                <a:gd name="T80" fmla="*/ 288 w 317"/>
                <a:gd name="T81" fmla="*/ 317 h 438"/>
                <a:gd name="T82" fmla="*/ 298 w 317"/>
                <a:gd name="T83" fmla="*/ 295 h 438"/>
                <a:gd name="T84" fmla="*/ 302 w 317"/>
                <a:gd name="T85" fmla="*/ 256 h 438"/>
                <a:gd name="T86" fmla="*/ 117 w 317"/>
                <a:gd name="T87" fmla="*/ 107 h 438"/>
                <a:gd name="T88" fmla="*/ 117 w 317"/>
                <a:gd name="T89" fmla="*/ 107 h 438"/>
                <a:gd name="T90" fmla="*/ 308 w 317"/>
                <a:gd name="T91" fmla="*/ 219 h 438"/>
                <a:gd name="T92" fmla="*/ 297 w 317"/>
                <a:gd name="T93" fmla="*/ 241 h 438"/>
                <a:gd name="T94" fmla="*/ 310 w 317"/>
                <a:gd name="T95" fmla="*/ 238 h 438"/>
                <a:gd name="T96" fmla="*/ 317 w 317"/>
                <a:gd name="T97" fmla="*/ 21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7" h="438">
                  <a:moveTo>
                    <a:pt x="190" y="26"/>
                  </a:moveTo>
                  <a:lnTo>
                    <a:pt x="194" y="21"/>
                  </a:lnTo>
                  <a:lnTo>
                    <a:pt x="198" y="19"/>
                  </a:lnTo>
                  <a:lnTo>
                    <a:pt x="208" y="14"/>
                  </a:lnTo>
                  <a:lnTo>
                    <a:pt x="213" y="10"/>
                  </a:lnTo>
                  <a:lnTo>
                    <a:pt x="214" y="5"/>
                  </a:lnTo>
                  <a:lnTo>
                    <a:pt x="219" y="1"/>
                  </a:lnTo>
                  <a:lnTo>
                    <a:pt x="217" y="0"/>
                  </a:lnTo>
                  <a:lnTo>
                    <a:pt x="212" y="2"/>
                  </a:lnTo>
                  <a:lnTo>
                    <a:pt x="204" y="9"/>
                  </a:lnTo>
                  <a:lnTo>
                    <a:pt x="194" y="14"/>
                  </a:lnTo>
                  <a:lnTo>
                    <a:pt x="184" y="21"/>
                  </a:lnTo>
                  <a:lnTo>
                    <a:pt x="184" y="24"/>
                  </a:lnTo>
                  <a:lnTo>
                    <a:pt x="185" y="29"/>
                  </a:lnTo>
                  <a:lnTo>
                    <a:pt x="190" y="26"/>
                  </a:lnTo>
                  <a:close/>
                  <a:moveTo>
                    <a:pt x="125" y="92"/>
                  </a:moveTo>
                  <a:lnTo>
                    <a:pt x="122" y="90"/>
                  </a:lnTo>
                  <a:lnTo>
                    <a:pt x="124" y="95"/>
                  </a:lnTo>
                  <a:lnTo>
                    <a:pt x="125" y="92"/>
                  </a:lnTo>
                  <a:close/>
                  <a:moveTo>
                    <a:pt x="120" y="99"/>
                  </a:moveTo>
                  <a:lnTo>
                    <a:pt x="115" y="103"/>
                  </a:lnTo>
                  <a:lnTo>
                    <a:pt x="120" y="101"/>
                  </a:lnTo>
                  <a:lnTo>
                    <a:pt x="120" y="99"/>
                  </a:lnTo>
                  <a:close/>
                  <a:moveTo>
                    <a:pt x="296" y="243"/>
                  </a:moveTo>
                  <a:lnTo>
                    <a:pt x="291" y="246"/>
                  </a:lnTo>
                  <a:lnTo>
                    <a:pt x="286" y="248"/>
                  </a:lnTo>
                  <a:lnTo>
                    <a:pt x="283" y="253"/>
                  </a:lnTo>
                  <a:lnTo>
                    <a:pt x="282" y="258"/>
                  </a:lnTo>
                  <a:lnTo>
                    <a:pt x="280" y="263"/>
                  </a:lnTo>
                  <a:lnTo>
                    <a:pt x="274" y="267"/>
                  </a:lnTo>
                  <a:lnTo>
                    <a:pt x="272" y="270"/>
                  </a:lnTo>
                  <a:lnTo>
                    <a:pt x="268" y="270"/>
                  </a:lnTo>
                  <a:lnTo>
                    <a:pt x="267" y="265"/>
                  </a:lnTo>
                  <a:lnTo>
                    <a:pt x="268" y="259"/>
                  </a:lnTo>
                  <a:lnTo>
                    <a:pt x="272" y="250"/>
                  </a:lnTo>
                  <a:lnTo>
                    <a:pt x="274" y="245"/>
                  </a:lnTo>
                  <a:lnTo>
                    <a:pt x="276" y="240"/>
                  </a:lnTo>
                  <a:lnTo>
                    <a:pt x="281" y="238"/>
                  </a:lnTo>
                  <a:lnTo>
                    <a:pt x="285" y="235"/>
                  </a:lnTo>
                  <a:lnTo>
                    <a:pt x="285" y="231"/>
                  </a:lnTo>
                  <a:lnTo>
                    <a:pt x="286" y="226"/>
                  </a:lnTo>
                  <a:lnTo>
                    <a:pt x="285" y="226"/>
                  </a:lnTo>
                  <a:lnTo>
                    <a:pt x="283" y="226"/>
                  </a:lnTo>
                  <a:lnTo>
                    <a:pt x="280" y="221"/>
                  </a:lnTo>
                  <a:lnTo>
                    <a:pt x="278" y="217"/>
                  </a:lnTo>
                  <a:lnTo>
                    <a:pt x="281" y="207"/>
                  </a:lnTo>
                  <a:lnTo>
                    <a:pt x="276" y="207"/>
                  </a:lnTo>
                  <a:lnTo>
                    <a:pt x="272" y="209"/>
                  </a:lnTo>
                  <a:lnTo>
                    <a:pt x="269" y="205"/>
                  </a:lnTo>
                  <a:lnTo>
                    <a:pt x="272" y="200"/>
                  </a:lnTo>
                  <a:lnTo>
                    <a:pt x="272" y="190"/>
                  </a:lnTo>
                  <a:lnTo>
                    <a:pt x="269" y="186"/>
                  </a:lnTo>
                  <a:lnTo>
                    <a:pt x="272" y="185"/>
                  </a:lnTo>
                  <a:lnTo>
                    <a:pt x="266" y="180"/>
                  </a:lnTo>
                  <a:lnTo>
                    <a:pt x="259" y="177"/>
                  </a:lnTo>
                  <a:lnTo>
                    <a:pt x="254" y="177"/>
                  </a:lnTo>
                  <a:lnTo>
                    <a:pt x="253" y="167"/>
                  </a:lnTo>
                  <a:lnTo>
                    <a:pt x="248" y="165"/>
                  </a:lnTo>
                  <a:lnTo>
                    <a:pt x="235" y="163"/>
                  </a:lnTo>
                  <a:lnTo>
                    <a:pt x="230" y="162"/>
                  </a:lnTo>
                  <a:lnTo>
                    <a:pt x="225" y="163"/>
                  </a:lnTo>
                  <a:lnTo>
                    <a:pt x="217" y="162"/>
                  </a:lnTo>
                  <a:lnTo>
                    <a:pt x="214" y="162"/>
                  </a:lnTo>
                  <a:lnTo>
                    <a:pt x="198" y="155"/>
                  </a:lnTo>
                  <a:lnTo>
                    <a:pt x="146" y="145"/>
                  </a:lnTo>
                  <a:lnTo>
                    <a:pt x="140" y="136"/>
                  </a:lnTo>
                  <a:lnTo>
                    <a:pt x="136" y="132"/>
                  </a:lnTo>
                  <a:lnTo>
                    <a:pt x="130" y="129"/>
                  </a:lnTo>
                  <a:lnTo>
                    <a:pt x="129" y="127"/>
                  </a:lnTo>
                  <a:lnTo>
                    <a:pt x="120" y="127"/>
                  </a:lnTo>
                  <a:lnTo>
                    <a:pt x="115" y="124"/>
                  </a:lnTo>
                  <a:lnTo>
                    <a:pt x="110" y="123"/>
                  </a:lnTo>
                  <a:lnTo>
                    <a:pt x="105" y="126"/>
                  </a:lnTo>
                  <a:lnTo>
                    <a:pt x="100" y="126"/>
                  </a:lnTo>
                  <a:lnTo>
                    <a:pt x="102" y="123"/>
                  </a:lnTo>
                  <a:lnTo>
                    <a:pt x="103" y="118"/>
                  </a:lnTo>
                  <a:lnTo>
                    <a:pt x="103" y="113"/>
                  </a:lnTo>
                  <a:lnTo>
                    <a:pt x="106" y="109"/>
                  </a:lnTo>
                  <a:lnTo>
                    <a:pt x="107" y="103"/>
                  </a:lnTo>
                  <a:lnTo>
                    <a:pt x="102" y="99"/>
                  </a:lnTo>
                  <a:lnTo>
                    <a:pt x="96" y="103"/>
                  </a:lnTo>
                  <a:lnTo>
                    <a:pt x="92" y="107"/>
                  </a:lnTo>
                  <a:lnTo>
                    <a:pt x="86" y="109"/>
                  </a:lnTo>
                  <a:lnTo>
                    <a:pt x="81" y="111"/>
                  </a:lnTo>
                  <a:lnTo>
                    <a:pt x="72" y="116"/>
                  </a:lnTo>
                  <a:lnTo>
                    <a:pt x="53" y="123"/>
                  </a:lnTo>
                  <a:lnTo>
                    <a:pt x="48" y="124"/>
                  </a:lnTo>
                  <a:lnTo>
                    <a:pt x="43" y="123"/>
                  </a:lnTo>
                  <a:lnTo>
                    <a:pt x="38" y="118"/>
                  </a:lnTo>
                  <a:lnTo>
                    <a:pt x="37" y="121"/>
                  </a:lnTo>
                  <a:lnTo>
                    <a:pt x="35" y="122"/>
                  </a:lnTo>
                  <a:lnTo>
                    <a:pt x="33" y="127"/>
                  </a:lnTo>
                  <a:lnTo>
                    <a:pt x="29" y="127"/>
                  </a:lnTo>
                  <a:lnTo>
                    <a:pt x="30" y="166"/>
                  </a:lnTo>
                  <a:lnTo>
                    <a:pt x="30" y="171"/>
                  </a:lnTo>
                  <a:lnTo>
                    <a:pt x="28" y="176"/>
                  </a:lnTo>
                  <a:lnTo>
                    <a:pt x="18" y="181"/>
                  </a:lnTo>
                  <a:lnTo>
                    <a:pt x="8" y="187"/>
                  </a:lnTo>
                  <a:lnTo>
                    <a:pt x="7" y="192"/>
                  </a:lnTo>
                  <a:lnTo>
                    <a:pt x="4" y="197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4" y="211"/>
                  </a:lnTo>
                  <a:lnTo>
                    <a:pt x="9" y="212"/>
                  </a:lnTo>
                  <a:lnTo>
                    <a:pt x="14" y="223"/>
                  </a:lnTo>
                  <a:lnTo>
                    <a:pt x="9" y="235"/>
                  </a:lnTo>
                  <a:lnTo>
                    <a:pt x="10" y="244"/>
                  </a:lnTo>
                  <a:lnTo>
                    <a:pt x="8" y="249"/>
                  </a:lnTo>
                  <a:lnTo>
                    <a:pt x="10" y="259"/>
                  </a:lnTo>
                  <a:lnTo>
                    <a:pt x="10" y="268"/>
                  </a:lnTo>
                  <a:lnTo>
                    <a:pt x="8" y="273"/>
                  </a:lnTo>
                  <a:lnTo>
                    <a:pt x="15" y="279"/>
                  </a:lnTo>
                  <a:lnTo>
                    <a:pt x="20" y="283"/>
                  </a:lnTo>
                  <a:lnTo>
                    <a:pt x="25" y="285"/>
                  </a:lnTo>
                  <a:lnTo>
                    <a:pt x="34" y="287"/>
                  </a:lnTo>
                  <a:lnTo>
                    <a:pt x="37" y="293"/>
                  </a:lnTo>
                  <a:lnTo>
                    <a:pt x="42" y="295"/>
                  </a:lnTo>
                  <a:lnTo>
                    <a:pt x="48" y="298"/>
                  </a:lnTo>
                  <a:lnTo>
                    <a:pt x="56" y="302"/>
                  </a:lnTo>
                  <a:lnTo>
                    <a:pt x="62" y="313"/>
                  </a:lnTo>
                  <a:lnTo>
                    <a:pt x="72" y="321"/>
                  </a:lnTo>
                  <a:lnTo>
                    <a:pt x="77" y="323"/>
                  </a:lnTo>
                  <a:lnTo>
                    <a:pt x="81" y="324"/>
                  </a:lnTo>
                  <a:lnTo>
                    <a:pt x="86" y="328"/>
                  </a:lnTo>
                  <a:lnTo>
                    <a:pt x="91" y="333"/>
                  </a:lnTo>
                  <a:lnTo>
                    <a:pt x="95" y="338"/>
                  </a:lnTo>
                  <a:lnTo>
                    <a:pt x="97" y="352"/>
                  </a:lnTo>
                  <a:lnTo>
                    <a:pt x="98" y="357"/>
                  </a:lnTo>
                  <a:lnTo>
                    <a:pt x="97" y="358"/>
                  </a:lnTo>
                  <a:lnTo>
                    <a:pt x="100" y="365"/>
                  </a:lnTo>
                  <a:lnTo>
                    <a:pt x="100" y="368"/>
                  </a:lnTo>
                  <a:lnTo>
                    <a:pt x="101" y="370"/>
                  </a:lnTo>
                  <a:lnTo>
                    <a:pt x="102" y="375"/>
                  </a:lnTo>
                  <a:lnTo>
                    <a:pt x="106" y="376"/>
                  </a:lnTo>
                  <a:lnTo>
                    <a:pt x="108" y="381"/>
                  </a:lnTo>
                  <a:lnTo>
                    <a:pt x="103" y="391"/>
                  </a:lnTo>
                  <a:lnTo>
                    <a:pt x="106" y="399"/>
                  </a:lnTo>
                  <a:lnTo>
                    <a:pt x="106" y="406"/>
                  </a:lnTo>
                  <a:lnTo>
                    <a:pt x="110" y="411"/>
                  </a:lnTo>
                  <a:lnTo>
                    <a:pt x="111" y="418"/>
                  </a:lnTo>
                  <a:lnTo>
                    <a:pt x="113" y="423"/>
                  </a:lnTo>
                  <a:lnTo>
                    <a:pt x="118" y="425"/>
                  </a:lnTo>
                  <a:lnTo>
                    <a:pt x="132" y="428"/>
                  </a:lnTo>
                  <a:lnTo>
                    <a:pt x="136" y="438"/>
                  </a:lnTo>
                  <a:lnTo>
                    <a:pt x="225" y="433"/>
                  </a:lnTo>
                  <a:lnTo>
                    <a:pt x="292" y="426"/>
                  </a:lnTo>
                  <a:lnTo>
                    <a:pt x="295" y="426"/>
                  </a:lnTo>
                  <a:lnTo>
                    <a:pt x="293" y="415"/>
                  </a:lnTo>
                  <a:lnTo>
                    <a:pt x="293" y="411"/>
                  </a:lnTo>
                  <a:lnTo>
                    <a:pt x="293" y="406"/>
                  </a:lnTo>
                  <a:lnTo>
                    <a:pt x="292" y="401"/>
                  </a:lnTo>
                  <a:lnTo>
                    <a:pt x="290" y="396"/>
                  </a:lnTo>
                  <a:lnTo>
                    <a:pt x="290" y="392"/>
                  </a:lnTo>
                  <a:lnTo>
                    <a:pt x="285" y="386"/>
                  </a:lnTo>
                  <a:lnTo>
                    <a:pt x="286" y="382"/>
                  </a:lnTo>
                  <a:lnTo>
                    <a:pt x="283" y="371"/>
                  </a:lnTo>
                  <a:lnTo>
                    <a:pt x="285" y="362"/>
                  </a:lnTo>
                  <a:lnTo>
                    <a:pt x="287" y="351"/>
                  </a:lnTo>
                  <a:lnTo>
                    <a:pt x="287" y="347"/>
                  </a:lnTo>
                  <a:lnTo>
                    <a:pt x="288" y="342"/>
                  </a:lnTo>
                  <a:lnTo>
                    <a:pt x="291" y="337"/>
                  </a:lnTo>
                  <a:lnTo>
                    <a:pt x="291" y="331"/>
                  </a:lnTo>
                  <a:lnTo>
                    <a:pt x="288" y="321"/>
                  </a:lnTo>
                  <a:lnTo>
                    <a:pt x="288" y="317"/>
                  </a:lnTo>
                  <a:lnTo>
                    <a:pt x="291" y="307"/>
                  </a:lnTo>
                  <a:lnTo>
                    <a:pt x="293" y="302"/>
                  </a:lnTo>
                  <a:lnTo>
                    <a:pt x="297" y="298"/>
                  </a:lnTo>
                  <a:lnTo>
                    <a:pt x="298" y="295"/>
                  </a:lnTo>
                  <a:lnTo>
                    <a:pt x="295" y="285"/>
                  </a:lnTo>
                  <a:lnTo>
                    <a:pt x="296" y="280"/>
                  </a:lnTo>
                  <a:lnTo>
                    <a:pt x="297" y="270"/>
                  </a:lnTo>
                  <a:lnTo>
                    <a:pt x="302" y="256"/>
                  </a:lnTo>
                  <a:lnTo>
                    <a:pt x="303" y="253"/>
                  </a:lnTo>
                  <a:lnTo>
                    <a:pt x="301" y="246"/>
                  </a:lnTo>
                  <a:lnTo>
                    <a:pt x="296" y="243"/>
                  </a:lnTo>
                  <a:close/>
                  <a:moveTo>
                    <a:pt x="117" y="107"/>
                  </a:moveTo>
                  <a:lnTo>
                    <a:pt x="115" y="107"/>
                  </a:lnTo>
                  <a:lnTo>
                    <a:pt x="110" y="111"/>
                  </a:lnTo>
                  <a:lnTo>
                    <a:pt x="107" y="116"/>
                  </a:lnTo>
                  <a:lnTo>
                    <a:pt x="117" y="107"/>
                  </a:lnTo>
                  <a:close/>
                  <a:moveTo>
                    <a:pt x="317" y="211"/>
                  </a:moveTo>
                  <a:lnTo>
                    <a:pt x="316" y="210"/>
                  </a:lnTo>
                  <a:lnTo>
                    <a:pt x="311" y="214"/>
                  </a:lnTo>
                  <a:lnTo>
                    <a:pt x="308" y="219"/>
                  </a:lnTo>
                  <a:lnTo>
                    <a:pt x="303" y="224"/>
                  </a:lnTo>
                  <a:lnTo>
                    <a:pt x="303" y="229"/>
                  </a:lnTo>
                  <a:lnTo>
                    <a:pt x="300" y="234"/>
                  </a:lnTo>
                  <a:lnTo>
                    <a:pt x="297" y="241"/>
                  </a:lnTo>
                  <a:lnTo>
                    <a:pt x="300" y="245"/>
                  </a:lnTo>
                  <a:lnTo>
                    <a:pt x="305" y="246"/>
                  </a:lnTo>
                  <a:lnTo>
                    <a:pt x="308" y="241"/>
                  </a:lnTo>
                  <a:lnTo>
                    <a:pt x="310" y="238"/>
                  </a:lnTo>
                  <a:lnTo>
                    <a:pt x="310" y="233"/>
                  </a:lnTo>
                  <a:lnTo>
                    <a:pt x="313" y="226"/>
                  </a:lnTo>
                  <a:lnTo>
                    <a:pt x="313" y="221"/>
                  </a:lnTo>
                  <a:lnTo>
                    <a:pt x="317" y="21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4340968" y="4268143"/>
              <a:ext cx="382557" cy="661130"/>
            </a:xfrm>
            <a:custGeom>
              <a:avLst/>
              <a:gdLst>
                <a:gd name="T0" fmla="*/ 203 w 215"/>
                <a:gd name="T1" fmla="*/ 6 h 372"/>
                <a:gd name="T2" fmla="*/ 196 w 215"/>
                <a:gd name="T3" fmla="*/ 0 h 372"/>
                <a:gd name="T4" fmla="*/ 67 w 215"/>
                <a:gd name="T5" fmla="*/ 11 h 372"/>
                <a:gd name="T6" fmla="*/ 59 w 215"/>
                <a:gd name="T7" fmla="*/ 24 h 372"/>
                <a:gd name="T8" fmla="*/ 54 w 215"/>
                <a:gd name="T9" fmla="*/ 31 h 372"/>
                <a:gd name="T10" fmla="*/ 57 w 215"/>
                <a:gd name="T11" fmla="*/ 36 h 372"/>
                <a:gd name="T12" fmla="*/ 51 w 215"/>
                <a:gd name="T13" fmla="*/ 41 h 372"/>
                <a:gd name="T14" fmla="*/ 52 w 215"/>
                <a:gd name="T15" fmla="*/ 53 h 372"/>
                <a:gd name="T16" fmla="*/ 41 w 215"/>
                <a:gd name="T17" fmla="*/ 60 h 372"/>
                <a:gd name="T18" fmla="*/ 36 w 215"/>
                <a:gd name="T19" fmla="*/ 72 h 372"/>
                <a:gd name="T20" fmla="*/ 32 w 215"/>
                <a:gd name="T21" fmla="*/ 75 h 372"/>
                <a:gd name="T22" fmla="*/ 22 w 215"/>
                <a:gd name="T23" fmla="*/ 91 h 372"/>
                <a:gd name="T24" fmla="*/ 26 w 215"/>
                <a:gd name="T25" fmla="*/ 103 h 372"/>
                <a:gd name="T26" fmla="*/ 20 w 215"/>
                <a:gd name="T27" fmla="*/ 109 h 372"/>
                <a:gd name="T28" fmla="*/ 18 w 215"/>
                <a:gd name="T29" fmla="*/ 112 h 372"/>
                <a:gd name="T30" fmla="*/ 15 w 215"/>
                <a:gd name="T31" fmla="*/ 122 h 372"/>
                <a:gd name="T32" fmla="*/ 20 w 215"/>
                <a:gd name="T33" fmla="*/ 127 h 372"/>
                <a:gd name="T34" fmla="*/ 22 w 215"/>
                <a:gd name="T35" fmla="*/ 136 h 372"/>
                <a:gd name="T36" fmla="*/ 23 w 215"/>
                <a:gd name="T37" fmla="*/ 145 h 372"/>
                <a:gd name="T38" fmla="*/ 26 w 215"/>
                <a:gd name="T39" fmla="*/ 155 h 372"/>
                <a:gd name="T40" fmla="*/ 21 w 215"/>
                <a:gd name="T41" fmla="*/ 165 h 372"/>
                <a:gd name="T42" fmla="*/ 23 w 215"/>
                <a:gd name="T43" fmla="*/ 169 h 372"/>
                <a:gd name="T44" fmla="*/ 23 w 215"/>
                <a:gd name="T45" fmla="*/ 179 h 372"/>
                <a:gd name="T46" fmla="*/ 23 w 215"/>
                <a:gd name="T47" fmla="*/ 192 h 372"/>
                <a:gd name="T48" fmla="*/ 30 w 215"/>
                <a:gd name="T49" fmla="*/ 200 h 372"/>
                <a:gd name="T50" fmla="*/ 28 w 215"/>
                <a:gd name="T51" fmla="*/ 204 h 372"/>
                <a:gd name="T52" fmla="*/ 36 w 215"/>
                <a:gd name="T53" fmla="*/ 215 h 372"/>
                <a:gd name="T54" fmla="*/ 41 w 215"/>
                <a:gd name="T55" fmla="*/ 219 h 372"/>
                <a:gd name="T56" fmla="*/ 28 w 215"/>
                <a:gd name="T57" fmla="*/ 225 h 372"/>
                <a:gd name="T58" fmla="*/ 36 w 215"/>
                <a:gd name="T59" fmla="*/ 229 h 372"/>
                <a:gd name="T60" fmla="*/ 27 w 215"/>
                <a:gd name="T61" fmla="*/ 238 h 372"/>
                <a:gd name="T62" fmla="*/ 21 w 215"/>
                <a:gd name="T63" fmla="*/ 253 h 372"/>
                <a:gd name="T64" fmla="*/ 18 w 215"/>
                <a:gd name="T65" fmla="*/ 262 h 372"/>
                <a:gd name="T66" fmla="*/ 7 w 215"/>
                <a:gd name="T67" fmla="*/ 274 h 372"/>
                <a:gd name="T68" fmla="*/ 7 w 215"/>
                <a:gd name="T69" fmla="*/ 281 h 372"/>
                <a:gd name="T70" fmla="*/ 7 w 215"/>
                <a:gd name="T71" fmla="*/ 296 h 372"/>
                <a:gd name="T72" fmla="*/ 2 w 215"/>
                <a:gd name="T73" fmla="*/ 306 h 372"/>
                <a:gd name="T74" fmla="*/ 0 w 215"/>
                <a:gd name="T75" fmla="*/ 321 h 372"/>
                <a:gd name="T76" fmla="*/ 125 w 215"/>
                <a:gd name="T77" fmla="*/ 313 h 372"/>
                <a:gd name="T78" fmla="*/ 119 w 215"/>
                <a:gd name="T79" fmla="*/ 336 h 372"/>
                <a:gd name="T80" fmla="*/ 130 w 215"/>
                <a:gd name="T81" fmla="*/ 352 h 372"/>
                <a:gd name="T82" fmla="*/ 134 w 215"/>
                <a:gd name="T83" fmla="*/ 365 h 372"/>
                <a:gd name="T84" fmla="*/ 143 w 215"/>
                <a:gd name="T85" fmla="*/ 372 h 372"/>
                <a:gd name="T86" fmla="*/ 154 w 215"/>
                <a:gd name="T87" fmla="*/ 364 h 372"/>
                <a:gd name="T88" fmla="*/ 159 w 215"/>
                <a:gd name="T89" fmla="*/ 360 h 372"/>
                <a:gd name="T90" fmla="*/ 173 w 215"/>
                <a:gd name="T91" fmla="*/ 356 h 372"/>
                <a:gd name="T92" fmla="*/ 178 w 215"/>
                <a:gd name="T93" fmla="*/ 352 h 372"/>
                <a:gd name="T94" fmla="*/ 196 w 215"/>
                <a:gd name="T95" fmla="*/ 356 h 372"/>
                <a:gd name="T96" fmla="*/ 212 w 215"/>
                <a:gd name="T97" fmla="*/ 356 h 372"/>
                <a:gd name="T98" fmla="*/ 196 w 215"/>
                <a:gd name="T99" fmla="*/ 365 h 372"/>
                <a:gd name="T100" fmla="*/ 196 w 215"/>
                <a:gd name="T101" fmla="*/ 36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372">
                  <a:moveTo>
                    <a:pt x="215" y="348"/>
                  </a:moveTo>
                  <a:lnTo>
                    <a:pt x="200" y="236"/>
                  </a:lnTo>
                  <a:lnTo>
                    <a:pt x="203" y="6"/>
                  </a:lnTo>
                  <a:lnTo>
                    <a:pt x="198" y="4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51" y="4"/>
                  </a:lnTo>
                  <a:lnTo>
                    <a:pt x="65" y="10"/>
                  </a:lnTo>
                  <a:lnTo>
                    <a:pt x="67" y="11"/>
                  </a:lnTo>
                  <a:lnTo>
                    <a:pt x="69" y="16"/>
                  </a:lnTo>
                  <a:lnTo>
                    <a:pt x="64" y="21"/>
                  </a:lnTo>
                  <a:lnTo>
                    <a:pt x="59" y="24"/>
                  </a:lnTo>
                  <a:lnTo>
                    <a:pt x="56" y="20"/>
                  </a:lnTo>
                  <a:lnTo>
                    <a:pt x="57" y="31"/>
                  </a:lnTo>
                  <a:lnTo>
                    <a:pt x="54" y="31"/>
                  </a:lnTo>
                  <a:lnTo>
                    <a:pt x="52" y="26"/>
                  </a:lnTo>
                  <a:lnTo>
                    <a:pt x="52" y="33"/>
                  </a:lnTo>
                  <a:lnTo>
                    <a:pt x="57" y="36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51" y="41"/>
                  </a:lnTo>
                  <a:lnTo>
                    <a:pt x="54" y="44"/>
                  </a:lnTo>
                  <a:lnTo>
                    <a:pt x="51" y="49"/>
                  </a:lnTo>
                  <a:lnTo>
                    <a:pt x="52" y="53"/>
                  </a:lnTo>
                  <a:lnTo>
                    <a:pt x="49" y="59"/>
                  </a:lnTo>
                  <a:lnTo>
                    <a:pt x="45" y="60"/>
                  </a:lnTo>
                  <a:lnTo>
                    <a:pt x="41" y="60"/>
                  </a:lnTo>
                  <a:lnTo>
                    <a:pt x="41" y="64"/>
                  </a:lnTo>
                  <a:lnTo>
                    <a:pt x="37" y="69"/>
                  </a:lnTo>
                  <a:lnTo>
                    <a:pt x="36" y="72"/>
                  </a:lnTo>
                  <a:lnTo>
                    <a:pt x="31" y="70"/>
                  </a:lnTo>
                  <a:lnTo>
                    <a:pt x="35" y="74"/>
                  </a:lnTo>
                  <a:lnTo>
                    <a:pt x="32" y="75"/>
                  </a:lnTo>
                  <a:lnTo>
                    <a:pt x="32" y="80"/>
                  </a:lnTo>
                  <a:lnTo>
                    <a:pt x="35" y="86"/>
                  </a:lnTo>
                  <a:lnTo>
                    <a:pt x="22" y="91"/>
                  </a:lnTo>
                  <a:lnTo>
                    <a:pt x="26" y="93"/>
                  </a:lnTo>
                  <a:lnTo>
                    <a:pt x="25" y="98"/>
                  </a:lnTo>
                  <a:lnTo>
                    <a:pt x="26" y="103"/>
                  </a:lnTo>
                  <a:lnTo>
                    <a:pt x="25" y="106"/>
                  </a:lnTo>
                  <a:lnTo>
                    <a:pt x="20" y="106"/>
                  </a:lnTo>
                  <a:lnTo>
                    <a:pt x="20" y="109"/>
                  </a:lnTo>
                  <a:lnTo>
                    <a:pt x="25" y="111"/>
                  </a:lnTo>
                  <a:lnTo>
                    <a:pt x="20" y="113"/>
                  </a:lnTo>
                  <a:lnTo>
                    <a:pt x="18" y="112"/>
                  </a:lnTo>
                  <a:lnTo>
                    <a:pt x="16" y="113"/>
                  </a:lnTo>
                  <a:lnTo>
                    <a:pt x="20" y="118"/>
                  </a:lnTo>
                  <a:lnTo>
                    <a:pt x="15" y="122"/>
                  </a:lnTo>
                  <a:lnTo>
                    <a:pt x="17" y="127"/>
                  </a:lnTo>
                  <a:lnTo>
                    <a:pt x="15" y="132"/>
                  </a:lnTo>
                  <a:lnTo>
                    <a:pt x="20" y="127"/>
                  </a:lnTo>
                  <a:lnTo>
                    <a:pt x="22" y="131"/>
                  </a:lnTo>
                  <a:lnTo>
                    <a:pt x="17" y="133"/>
                  </a:lnTo>
                  <a:lnTo>
                    <a:pt x="22" y="136"/>
                  </a:lnTo>
                  <a:lnTo>
                    <a:pt x="23" y="135"/>
                  </a:lnTo>
                  <a:lnTo>
                    <a:pt x="21" y="140"/>
                  </a:lnTo>
                  <a:lnTo>
                    <a:pt x="23" y="145"/>
                  </a:lnTo>
                  <a:lnTo>
                    <a:pt x="25" y="146"/>
                  </a:lnTo>
                  <a:lnTo>
                    <a:pt x="26" y="153"/>
                  </a:lnTo>
                  <a:lnTo>
                    <a:pt x="26" y="155"/>
                  </a:lnTo>
                  <a:lnTo>
                    <a:pt x="21" y="155"/>
                  </a:lnTo>
                  <a:lnTo>
                    <a:pt x="22" y="158"/>
                  </a:lnTo>
                  <a:lnTo>
                    <a:pt x="21" y="165"/>
                  </a:lnTo>
                  <a:lnTo>
                    <a:pt x="20" y="167"/>
                  </a:lnTo>
                  <a:lnTo>
                    <a:pt x="18" y="172"/>
                  </a:lnTo>
                  <a:lnTo>
                    <a:pt x="23" y="169"/>
                  </a:lnTo>
                  <a:lnTo>
                    <a:pt x="27" y="170"/>
                  </a:lnTo>
                  <a:lnTo>
                    <a:pt x="27" y="175"/>
                  </a:lnTo>
                  <a:lnTo>
                    <a:pt x="23" y="179"/>
                  </a:lnTo>
                  <a:lnTo>
                    <a:pt x="23" y="184"/>
                  </a:lnTo>
                  <a:lnTo>
                    <a:pt x="30" y="187"/>
                  </a:lnTo>
                  <a:lnTo>
                    <a:pt x="23" y="192"/>
                  </a:lnTo>
                  <a:lnTo>
                    <a:pt x="25" y="196"/>
                  </a:lnTo>
                  <a:lnTo>
                    <a:pt x="34" y="195"/>
                  </a:lnTo>
                  <a:lnTo>
                    <a:pt x="30" y="200"/>
                  </a:lnTo>
                  <a:lnTo>
                    <a:pt x="34" y="204"/>
                  </a:lnTo>
                  <a:lnTo>
                    <a:pt x="28" y="203"/>
                  </a:lnTo>
                  <a:lnTo>
                    <a:pt x="28" y="204"/>
                  </a:lnTo>
                  <a:lnTo>
                    <a:pt x="31" y="209"/>
                  </a:lnTo>
                  <a:lnTo>
                    <a:pt x="35" y="211"/>
                  </a:lnTo>
                  <a:lnTo>
                    <a:pt x="36" y="215"/>
                  </a:lnTo>
                  <a:lnTo>
                    <a:pt x="41" y="216"/>
                  </a:lnTo>
                  <a:lnTo>
                    <a:pt x="42" y="216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5" y="223"/>
                  </a:lnTo>
                  <a:lnTo>
                    <a:pt x="28" y="225"/>
                  </a:lnTo>
                  <a:lnTo>
                    <a:pt x="26" y="229"/>
                  </a:lnTo>
                  <a:lnTo>
                    <a:pt x="31" y="230"/>
                  </a:lnTo>
                  <a:lnTo>
                    <a:pt x="36" y="229"/>
                  </a:lnTo>
                  <a:lnTo>
                    <a:pt x="32" y="235"/>
                  </a:lnTo>
                  <a:lnTo>
                    <a:pt x="32" y="236"/>
                  </a:lnTo>
                  <a:lnTo>
                    <a:pt x="27" y="238"/>
                  </a:lnTo>
                  <a:lnTo>
                    <a:pt x="32" y="239"/>
                  </a:lnTo>
                  <a:lnTo>
                    <a:pt x="32" y="240"/>
                  </a:lnTo>
                  <a:lnTo>
                    <a:pt x="21" y="253"/>
                  </a:lnTo>
                  <a:lnTo>
                    <a:pt x="17" y="254"/>
                  </a:lnTo>
                  <a:lnTo>
                    <a:pt x="15" y="259"/>
                  </a:lnTo>
                  <a:lnTo>
                    <a:pt x="18" y="262"/>
                  </a:lnTo>
                  <a:lnTo>
                    <a:pt x="13" y="267"/>
                  </a:lnTo>
                  <a:lnTo>
                    <a:pt x="12" y="270"/>
                  </a:lnTo>
                  <a:lnTo>
                    <a:pt x="7" y="274"/>
                  </a:lnTo>
                  <a:lnTo>
                    <a:pt x="12" y="274"/>
                  </a:lnTo>
                  <a:lnTo>
                    <a:pt x="11" y="277"/>
                  </a:lnTo>
                  <a:lnTo>
                    <a:pt x="7" y="281"/>
                  </a:lnTo>
                  <a:lnTo>
                    <a:pt x="8" y="291"/>
                  </a:lnTo>
                  <a:lnTo>
                    <a:pt x="3" y="291"/>
                  </a:lnTo>
                  <a:lnTo>
                    <a:pt x="7" y="296"/>
                  </a:lnTo>
                  <a:lnTo>
                    <a:pt x="6" y="299"/>
                  </a:lnTo>
                  <a:lnTo>
                    <a:pt x="0" y="301"/>
                  </a:lnTo>
                  <a:lnTo>
                    <a:pt x="2" y="306"/>
                  </a:lnTo>
                  <a:lnTo>
                    <a:pt x="1" y="311"/>
                  </a:lnTo>
                  <a:lnTo>
                    <a:pt x="5" y="316"/>
                  </a:lnTo>
                  <a:lnTo>
                    <a:pt x="0" y="321"/>
                  </a:lnTo>
                  <a:lnTo>
                    <a:pt x="64" y="317"/>
                  </a:lnTo>
                  <a:lnTo>
                    <a:pt x="124" y="312"/>
                  </a:lnTo>
                  <a:lnTo>
                    <a:pt x="125" y="313"/>
                  </a:lnTo>
                  <a:lnTo>
                    <a:pt x="124" y="318"/>
                  </a:lnTo>
                  <a:lnTo>
                    <a:pt x="120" y="328"/>
                  </a:lnTo>
                  <a:lnTo>
                    <a:pt x="119" y="336"/>
                  </a:lnTo>
                  <a:lnTo>
                    <a:pt x="120" y="341"/>
                  </a:lnTo>
                  <a:lnTo>
                    <a:pt x="124" y="346"/>
                  </a:lnTo>
                  <a:lnTo>
                    <a:pt x="130" y="352"/>
                  </a:lnTo>
                  <a:lnTo>
                    <a:pt x="132" y="357"/>
                  </a:lnTo>
                  <a:lnTo>
                    <a:pt x="135" y="362"/>
                  </a:lnTo>
                  <a:lnTo>
                    <a:pt x="134" y="365"/>
                  </a:lnTo>
                  <a:lnTo>
                    <a:pt x="137" y="369"/>
                  </a:lnTo>
                  <a:lnTo>
                    <a:pt x="140" y="371"/>
                  </a:lnTo>
                  <a:lnTo>
                    <a:pt x="143" y="372"/>
                  </a:lnTo>
                  <a:lnTo>
                    <a:pt x="148" y="372"/>
                  </a:lnTo>
                  <a:lnTo>
                    <a:pt x="149" y="367"/>
                  </a:lnTo>
                  <a:lnTo>
                    <a:pt x="154" y="364"/>
                  </a:lnTo>
                  <a:lnTo>
                    <a:pt x="156" y="361"/>
                  </a:lnTo>
                  <a:lnTo>
                    <a:pt x="156" y="361"/>
                  </a:lnTo>
                  <a:lnTo>
                    <a:pt x="159" y="360"/>
                  </a:lnTo>
                  <a:lnTo>
                    <a:pt x="158" y="361"/>
                  </a:lnTo>
                  <a:lnTo>
                    <a:pt x="163" y="360"/>
                  </a:lnTo>
                  <a:lnTo>
                    <a:pt x="173" y="356"/>
                  </a:lnTo>
                  <a:lnTo>
                    <a:pt x="183" y="355"/>
                  </a:lnTo>
                  <a:lnTo>
                    <a:pt x="184" y="352"/>
                  </a:lnTo>
                  <a:lnTo>
                    <a:pt x="178" y="352"/>
                  </a:lnTo>
                  <a:lnTo>
                    <a:pt x="186" y="351"/>
                  </a:lnTo>
                  <a:lnTo>
                    <a:pt x="191" y="355"/>
                  </a:lnTo>
                  <a:lnTo>
                    <a:pt x="196" y="356"/>
                  </a:lnTo>
                  <a:lnTo>
                    <a:pt x="201" y="355"/>
                  </a:lnTo>
                  <a:lnTo>
                    <a:pt x="202" y="352"/>
                  </a:lnTo>
                  <a:lnTo>
                    <a:pt x="212" y="356"/>
                  </a:lnTo>
                  <a:lnTo>
                    <a:pt x="215" y="351"/>
                  </a:lnTo>
                  <a:lnTo>
                    <a:pt x="215" y="348"/>
                  </a:lnTo>
                  <a:close/>
                  <a:moveTo>
                    <a:pt x="196" y="365"/>
                  </a:moveTo>
                  <a:lnTo>
                    <a:pt x="200" y="365"/>
                  </a:lnTo>
                  <a:lnTo>
                    <a:pt x="205" y="365"/>
                  </a:lnTo>
                  <a:lnTo>
                    <a:pt x="196" y="364"/>
                  </a:lnTo>
                  <a:lnTo>
                    <a:pt x="196" y="365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4737646" y="2768725"/>
              <a:ext cx="418502" cy="568701"/>
            </a:xfrm>
            <a:custGeom>
              <a:avLst/>
              <a:gdLst>
                <a:gd name="T0" fmla="*/ 234 w 236"/>
                <a:gd name="T1" fmla="*/ 193 h 320"/>
                <a:gd name="T2" fmla="*/ 227 w 236"/>
                <a:gd name="T3" fmla="*/ 179 h 320"/>
                <a:gd name="T4" fmla="*/ 219 w 236"/>
                <a:gd name="T5" fmla="*/ 154 h 320"/>
                <a:gd name="T6" fmla="*/ 203 w 236"/>
                <a:gd name="T7" fmla="*/ 121 h 320"/>
                <a:gd name="T8" fmla="*/ 185 w 236"/>
                <a:gd name="T9" fmla="*/ 123 h 320"/>
                <a:gd name="T10" fmla="*/ 172 w 236"/>
                <a:gd name="T11" fmla="*/ 132 h 320"/>
                <a:gd name="T12" fmla="*/ 165 w 236"/>
                <a:gd name="T13" fmla="*/ 149 h 320"/>
                <a:gd name="T14" fmla="*/ 155 w 236"/>
                <a:gd name="T15" fmla="*/ 156 h 320"/>
                <a:gd name="T16" fmla="*/ 143 w 236"/>
                <a:gd name="T17" fmla="*/ 144 h 320"/>
                <a:gd name="T18" fmla="*/ 154 w 236"/>
                <a:gd name="T19" fmla="*/ 128 h 320"/>
                <a:gd name="T20" fmla="*/ 160 w 236"/>
                <a:gd name="T21" fmla="*/ 106 h 320"/>
                <a:gd name="T22" fmla="*/ 168 w 236"/>
                <a:gd name="T23" fmla="*/ 83 h 320"/>
                <a:gd name="T24" fmla="*/ 164 w 236"/>
                <a:gd name="T25" fmla="*/ 59 h 320"/>
                <a:gd name="T26" fmla="*/ 158 w 236"/>
                <a:gd name="T27" fmla="*/ 45 h 320"/>
                <a:gd name="T28" fmla="*/ 160 w 236"/>
                <a:gd name="T29" fmla="*/ 38 h 320"/>
                <a:gd name="T30" fmla="*/ 149 w 236"/>
                <a:gd name="T31" fmla="*/ 25 h 320"/>
                <a:gd name="T32" fmla="*/ 129 w 236"/>
                <a:gd name="T33" fmla="*/ 20 h 320"/>
                <a:gd name="T34" fmla="*/ 115 w 236"/>
                <a:gd name="T35" fmla="*/ 16 h 320"/>
                <a:gd name="T36" fmla="*/ 102 w 236"/>
                <a:gd name="T37" fmla="*/ 6 h 320"/>
                <a:gd name="T38" fmla="*/ 89 w 236"/>
                <a:gd name="T39" fmla="*/ 4 h 320"/>
                <a:gd name="T40" fmla="*/ 75 w 236"/>
                <a:gd name="T41" fmla="*/ 4 h 320"/>
                <a:gd name="T42" fmla="*/ 63 w 236"/>
                <a:gd name="T43" fmla="*/ 16 h 320"/>
                <a:gd name="T44" fmla="*/ 70 w 236"/>
                <a:gd name="T45" fmla="*/ 29 h 320"/>
                <a:gd name="T46" fmla="*/ 58 w 236"/>
                <a:gd name="T47" fmla="*/ 37 h 320"/>
                <a:gd name="T48" fmla="*/ 53 w 236"/>
                <a:gd name="T49" fmla="*/ 60 h 320"/>
                <a:gd name="T50" fmla="*/ 51 w 236"/>
                <a:gd name="T51" fmla="*/ 76 h 320"/>
                <a:gd name="T52" fmla="*/ 48 w 236"/>
                <a:gd name="T53" fmla="*/ 66 h 320"/>
                <a:gd name="T54" fmla="*/ 41 w 236"/>
                <a:gd name="T55" fmla="*/ 81 h 320"/>
                <a:gd name="T56" fmla="*/ 39 w 236"/>
                <a:gd name="T57" fmla="*/ 66 h 320"/>
                <a:gd name="T58" fmla="*/ 38 w 236"/>
                <a:gd name="T59" fmla="*/ 53 h 320"/>
                <a:gd name="T60" fmla="*/ 32 w 236"/>
                <a:gd name="T61" fmla="*/ 67 h 320"/>
                <a:gd name="T62" fmla="*/ 17 w 236"/>
                <a:gd name="T63" fmla="*/ 79 h 320"/>
                <a:gd name="T64" fmla="*/ 9 w 236"/>
                <a:gd name="T65" fmla="*/ 92 h 320"/>
                <a:gd name="T66" fmla="*/ 12 w 236"/>
                <a:gd name="T67" fmla="*/ 115 h 320"/>
                <a:gd name="T68" fmla="*/ 2 w 236"/>
                <a:gd name="T69" fmla="*/ 140 h 320"/>
                <a:gd name="T70" fmla="*/ 8 w 236"/>
                <a:gd name="T71" fmla="*/ 164 h 320"/>
                <a:gd name="T72" fmla="*/ 3 w 236"/>
                <a:gd name="T73" fmla="*/ 177 h 320"/>
                <a:gd name="T74" fmla="*/ 19 w 236"/>
                <a:gd name="T75" fmla="*/ 206 h 320"/>
                <a:gd name="T76" fmla="*/ 28 w 236"/>
                <a:gd name="T77" fmla="*/ 255 h 320"/>
                <a:gd name="T78" fmla="*/ 18 w 236"/>
                <a:gd name="T79" fmla="*/ 288 h 320"/>
                <a:gd name="T80" fmla="*/ 8 w 236"/>
                <a:gd name="T81" fmla="*/ 313 h 320"/>
                <a:gd name="T82" fmla="*/ 4 w 236"/>
                <a:gd name="T83" fmla="*/ 320 h 320"/>
                <a:gd name="T84" fmla="*/ 116 w 236"/>
                <a:gd name="T85" fmla="*/ 311 h 320"/>
                <a:gd name="T86" fmla="*/ 194 w 236"/>
                <a:gd name="T87" fmla="*/ 288 h 320"/>
                <a:gd name="T88" fmla="*/ 204 w 236"/>
                <a:gd name="T89" fmla="*/ 254 h 320"/>
                <a:gd name="T90" fmla="*/ 212 w 236"/>
                <a:gd name="T91" fmla="*/ 247 h 320"/>
                <a:gd name="T92" fmla="*/ 218 w 236"/>
                <a:gd name="T93" fmla="*/ 227 h 320"/>
                <a:gd name="T94" fmla="*/ 227 w 236"/>
                <a:gd name="T95" fmla="*/ 223 h 320"/>
                <a:gd name="T96" fmla="*/ 231 w 236"/>
                <a:gd name="T97" fmla="*/ 228 h 320"/>
                <a:gd name="T98" fmla="*/ 233 w 236"/>
                <a:gd name="T99" fmla="*/ 208 h 320"/>
                <a:gd name="T100" fmla="*/ 41 w 236"/>
                <a:gd name="T101" fmla="*/ 9 h 320"/>
                <a:gd name="T102" fmla="*/ 36 w 236"/>
                <a:gd name="T103" fmla="*/ 2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6" h="320">
                  <a:moveTo>
                    <a:pt x="233" y="198"/>
                  </a:moveTo>
                  <a:lnTo>
                    <a:pt x="236" y="196"/>
                  </a:lnTo>
                  <a:lnTo>
                    <a:pt x="234" y="193"/>
                  </a:lnTo>
                  <a:lnTo>
                    <a:pt x="234" y="193"/>
                  </a:lnTo>
                  <a:lnTo>
                    <a:pt x="229" y="185"/>
                  </a:lnTo>
                  <a:lnTo>
                    <a:pt x="227" y="179"/>
                  </a:lnTo>
                  <a:lnTo>
                    <a:pt x="224" y="169"/>
                  </a:lnTo>
                  <a:lnTo>
                    <a:pt x="222" y="159"/>
                  </a:lnTo>
                  <a:lnTo>
                    <a:pt x="219" y="154"/>
                  </a:lnTo>
                  <a:lnTo>
                    <a:pt x="213" y="135"/>
                  </a:lnTo>
                  <a:lnTo>
                    <a:pt x="208" y="125"/>
                  </a:lnTo>
                  <a:lnTo>
                    <a:pt x="203" y="121"/>
                  </a:lnTo>
                  <a:lnTo>
                    <a:pt x="199" y="118"/>
                  </a:lnTo>
                  <a:lnTo>
                    <a:pt x="193" y="117"/>
                  </a:lnTo>
                  <a:lnTo>
                    <a:pt x="185" y="123"/>
                  </a:lnTo>
                  <a:lnTo>
                    <a:pt x="182" y="125"/>
                  </a:lnTo>
                  <a:lnTo>
                    <a:pt x="177" y="130"/>
                  </a:lnTo>
                  <a:lnTo>
                    <a:pt x="172" y="132"/>
                  </a:lnTo>
                  <a:lnTo>
                    <a:pt x="173" y="136"/>
                  </a:lnTo>
                  <a:lnTo>
                    <a:pt x="170" y="145"/>
                  </a:lnTo>
                  <a:lnTo>
                    <a:pt x="165" y="149"/>
                  </a:lnTo>
                  <a:lnTo>
                    <a:pt x="163" y="154"/>
                  </a:lnTo>
                  <a:lnTo>
                    <a:pt x="159" y="159"/>
                  </a:lnTo>
                  <a:lnTo>
                    <a:pt x="155" y="156"/>
                  </a:lnTo>
                  <a:lnTo>
                    <a:pt x="149" y="156"/>
                  </a:lnTo>
                  <a:lnTo>
                    <a:pt x="144" y="150"/>
                  </a:lnTo>
                  <a:lnTo>
                    <a:pt x="143" y="144"/>
                  </a:lnTo>
                  <a:lnTo>
                    <a:pt x="144" y="133"/>
                  </a:lnTo>
                  <a:lnTo>
                    <a:pt x="149" y="130"/>
                  </a:lnTo>
                  <a:lnTo>
                    <a:pt x="154" y="128"/>
                  </a:lnTo>
                  <a:lnTo>
                    <a:pt x="159" y="121"/>
                  </a:lnTo>
                  <a:lnTo>
                    <a:pt x="159" y="111"/>
                  </a:lnTo>
                  <a:lnTo>
                    <a:pt x="160" y="106"/>
                  </a:lnTo>
                  <a:lnTo>
                    <a:pt x="165" y="103"/>
                  </a:lnTo>
                  <a:lnTo>
                    <a:pt x="170" y="98"/>
                  </a:lnTo>
                  <a:lnTo>
                    <a:pt x="168" y="83"/>
                  </a:lnTo>
                  <a:lnTo>
                    <a:pt x="169" y="73"/>
                  </a:lnTo>
                  <a:lnTo>
                    <a:pt x="167" y="64"/>
                  </a:lnTo>
                  <a:lnTo>
                    <a:pt x="164" y="59"/>
                  </a:lnTo>
                  <a:lnTo>
                    <a:pt x="159" y="55"/>
                  </a:lnTo>
                  <a:lnTo>
                    <a:pt x="156" y="52"/>
                  </a:lnTo>
                  <a:lnTo>
                    <a:pt x="158" y="45"/>
                  </a:lnTo>
                  <a:lnTo>
                    <a:pt x="163" y="44"/>
                  </a:lnTo>
                  <a:lnTo>
                    <a:pt x="163" y="39"/>
                  </a:lnTo>
                  <a:lnTo>
                    <a:pt x="160" y="38"/>
                  </a:lnTo>
                  <a:lnTo>
                    <a:pt x="156" y="33"/>
                  </a:lnTo>
                  <a:lnTo>
                    <a:pt x="155" y="28"/>
                  </a:lnTo>
                  <a:lnTo>
                    <a:pt x="149" y="25"/>
                  </a:lnTo>
                  <a:lnTo>
                    <a:pt x="145" y="25"/>
                  </a:lnTo>
                  <a:lnTo>
                    <a:pt x="140" y="23"/>
                  </a:lnTo>
                  <a:lnTo>
                    <a:pt x="129" y="20"/>
                  </a:lnTo>
                  <a:lnTo>
                    <a:pt x="125" y="18"/>
                  </a:lnTo>
                  <a:lnTo>
                    <a:pt x="120" y="18"/>
                  </a:lnTo>
                  <a:lnTo>
                    <a:pt x="115" y="16"/>
                  </a:lnTo>
                  <a:lnTo>
                    <a:pt x="112" y="11"/>
                  </a:lnTo>
                  <a:lnTo>
                    <a:pt x="107" y="9"/>
                  </a:lnTo>
                  <a:lnTo>
                    <a:pt x="102" y="6"/>
                  </a:lnTo>
                  <a:lnTo>
                    <a:pt x="99" y="8"/>
                  </a:lnTo>
                  <a:lnTo>
                    <a:pt x="94" y="8"/>
                  </a:lnTo>
                  <a:lnTo>
                    <a:pt x="89" y="4"/>
                  </a:lnTo>
                  <a:lnTo>
                    <a:pt x="85" y="3"/>
                  </a:lnTo>
                  <a:lnTo>
                    <a:pt x="80" y="0"/>
                  </a:lnTo>
                  <a:lnTo>
                    <a:pt x="75" y="4"/>
                  </a:lnTo>
                  <a:lnTo>
                    <a:pt x="70" y="6"/>
                  </a:lnTo>
                  <a:lnTo>
                    <a:pt x="67" y="11"/>
                  </a:lnTo>
                  <a:lnTo>
                    <a:pt x="63" y="16"/>
                  </a:lnTo>
                  <a:lnTo>
                    <a:pt x="63" y="21"/>
                  </a:lnTo>
                  <a:lnTo>
                    <a:pt x="65" y="27"/>
                  </a:lnTo>
                  <a:lnTo>
                    <a:pt x="70" y="29"/>
                  </a:lnTo>
                  <a:lnTo>
                    <a:pt x="70" y="34"/>
                  </a:lnTo>
                  <a:lnTo>
                    <a:pt x="63" y="34"/>
                  </a:lnTo>
                  <a:lnTo>
                    <a:pt x="58" y="37"/>
                  </a:lnTo>
                  <a:lnTo>
                    <a:pt x="53" y="40"/>
                  </a:lnTo>
                  <a:lnTo>
                    <a:pt x="51" y="45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52" y="71"/>
                  </a:lnTo>
                  <a:lnTo>
                    <a:pt x="51" y="76"/>
                  </a:lnTo>
                  <a:lnTo>
                    <a:pt x="47" y="81"/>
                  </a:lnTo>
                  <a:lnTo>
                    <a:pt x="48" y="76"/>
                  </a:lnTo>
                  <a:lnTo>
                    <a:pt x="48" y="66"/>
                  </a:lnTo>
                  <a:lnTo>
                    <a:pt x="46" y="66"/>
                  </a:lnTo>
                  <a:lnTo>
                    <a:pt x="44" y="76"/>
                  </a:lnTo>
                  <a:lnTo>
                    <a:pt x="41" y="81"/>
                  </a:lnTo>
                  <a:lnTo>
                    <a:pt x="41" y="76"/>
                  </a:lnTo>
                  <a:lnTo>
                    <a:pt x="42" y="72"/>
                  </a:lnTo>
                  <a:lnTo>
                    <a:pt x="39" y="66"/>
                  </a:lnTo>
                  <a:lnTo>
                    <a:pt x="41" y="63"/>
                  </a:lnTo>
                  <a:lnTo>
                    <a:pt x="43" y="49"/>
                  </a:lnTo>
                  <a:lnTo>
                    <a:pt x="38" y="53"/>
                  </a:lnTo>
                  <a:lnTo>
                    <a:pt x="36" y="58"/>
                  </a:lnTo>
                  <a:lnTo>
                    <a:pt x="33" y="62"/>
                  </a:lnTo>
                  <a:lnTo>
                    <a:pt x="32" y="67"/>
                  </a:lnTo>
                  <a:lnTo>
                    <a:pt x="28" y="72"/>
                  </a:lnTo>
                  <a:lnTo>
                    <a:pt x="23" y="71"/>
                  </a:lnTo>
                  <a:lnTo>
                    <a:pt x="17" y="79"/>
                  </a:lnTo>
                  <a:lnTo>
                    <a:pt x="18" y="84"/>
                  </a:lnTo>
                  <a:lnTo>
                    <a:pt x="13" y="88"/>
                  </a:lnTo>
                  <a:lnTo>
                    <a:pt x="9" y="92"/>
                  </a:lnTo>
                  <a:lnTo>
                    <a:pt x="12" y="102"/>
                  </a:lnTo>
                  <a:lnTo>
                    <a:pt x="11" y="110"/>
                  </a:lnTo>
                  <a:lnTo>
                    <a:pt x="12" y="115"/>
                  </a:lnTo>
                  <a:lnTo>
                    <a:pt x="12" y="120"/>
                  </a:lnTo>
                  <a:lnTo>
                    <a:pt x="5" y="135"/>
                  </a:lnTo>
                  <a:lnTo>
                    <a:pt x="2" y="140"/>
                  </a:lnTo>
                  <a:lnTo>
                    <a:pt x="0" y="145"/>
                  </a:lnTo>
                  <a:lnTo>
                    <a:pt x="4" y="149"/>
                  </a:lnTo>
                  <a:lnTo>
                    <a:pt x="8" y="164"/>
                  </a:lnTo>
                  <a:lnTo>
                    <a:pt x="4" y="169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17" y="204"/>
                  </a:lnTo>
                  <a:lnTo>
                    <a:pt x="22" y="201"/>
                  </a:lnTo>
                  <a:lnTo>
                    <a:pt x="19" y="206"/>
                  </a:lnTo>
                  <a:lnTo>
                    <a:pt x="26" y="222"/>
                  </a:lnTo>
                  <a:lnTo>
                    <a:pt x="28" y="242"/>
                  </a:lnTo>
                  <a:lnTo>
                    <a:pt x="28" y="255"/>
                  </a:lnTo>
                  <a:lnTo>
                    <a:pt x="26" y="273"/>
                  </a:lnTo>
                  <a:lnTo>
                    <a:pt x="23" y="279"/>
                  </a:lnTo>
                  <a:lnTo>
                    <a:pt x="18" y="288"/>
                  </a:lnTo>
                  <a:lnTo>
                    <a:pt x="14" y="303"/>
                  </a:lnTo>
                  <a:lnTo>
                    <a:pt x="12" y="308"/>
                  </a:lnTo>
                  <a:lnTo>
                    <a:pt x="8" y="313"/>
                  </a:lnTo>
                  <a:lnTo>
                    <a:pt x="4" y="317"/>
                  </a:lnTo>
                  <a:lnTo>
                    <a:pt x="2" y="320"/>
                  </a:lnTo>
                  <a:lnTo>
                    <a:pt x="4" y="320"/>
                  </a:lnTo>
                  <a:lnTo>
                    <a:pt x="32" y="316"/>
                  </a:lnTo>
                  <a:lnTo>
                    <a:pt x="111" y="306"/>
                  </a:lnTo>
                  <a:lnTo>
                    <a:pt x="116" y="311"/>
                  </a:lnTo>
                  <a:lnTo>
                    <a:pt x="168" y="302"/>
                  </a:lnTo>
                  <a:lnTo>
                    <a:pt x="190" y="297"/>
                  </a:lnTo>
                  <a:lnTo>
                    <a:pt x="194" y="288"/>
                  </a:lnTo>
                  <a:lnTo>
                    <a:pt x="203" y="273"/>
                  </a:lnTo>
                  <a:lnTo>
                    <a:pt x="203" y="258"/>
                  </a:lnTo>
                  <a:lnTo>
                    <a:pt x="204" y="254"/>
                  </a:lnTo>
                  <a:lnTo>
                    <a:pt x="206" y="252"/>
                  </a:lnTo>
                  <a:lnTo>
                    <a:pt x="207" y="250"/>
                  </a:lnTo>
                  <a:lnTo>
                    <a:pt x="212" y="247"/>
                  </a:lnTo>
                  <a:lnTo>
                    <a:pt x="216" y="242"/>
                  </a:lnTo>
                  <a:lnTo>
                    <a:pt x="216" y="232"/>
                  </a:lnTo>
                  <a:lnTo>
                    <a:pt x="218" y="227"/>
                  </a:lnTo>
                  <a:lnTo>
                    <a:pt x="219" y="223"/>
                  </a:lnTo>
                  <a:lnTo>
                    <a:pt x="224" y="220"/>
                  </a:lnTo>
                  <a:lnTo>
                    <a:pt x="227" y="223"/>
                  </a:lnTo>
                  <a:lnTo>
                    <a:pt x="228" y="228"/>
                  </a:lnTo>
                  <a:lnTo>
                    <a:pt x="227" y="229"/>
                  </a:lnTo>
                  <a:lnTo>
                    <a:pt x="231" y="228"/>
                  </a:lnTo>
                  <a:lnTo>
                    <a:pt x="233" y="223"/>
                  </a:lnTo>
                  <a:lnTo>
                    <a:pt x="234" y="213"/>
                  </a:lnTo>
                  <a:lnTo>
                    <a:pt x="233" y="208"/>
                  </a:lnTo>
                  <a:lnTo>
                    <a:pt x="233" y="198"/>
                  </a:lnTo>
                  <a:close/>
                  <a:moveTo>
                    <a:pt x="41" y="10"/>
                  </a:moveTo>
                  <a:lnTo>
                    <a:pt x="41" y="9"/>
                  </a:lnTo>
                  <a:lnTo>
                    <a:pt x="37" y="11"/>
                  </a:lnTo>
                  <a:lnTo>
                    <a:pt x="36" y="16"/>
                  </a:lnTo>
                  <a:lnTo>
                    <a:pt x="36" y="21"/>
                  </a:lnTo>
                  <a:lnTo>
                    <a:pt x="41" y="2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chemeClr val="accent3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4340968" y="2577446"/>
              <a:ext cx="652144" cy="314518"/>
            </a:xfrm>
            <a:custGeom>
              <a:avLst/>
              <a:gdLst>
                <a:gd name="T0" fmla="*/ 332 w 367"/>
                <a:gd name="T1" fmla="*/ 75 h 177"/>
                <a:gd name="T2" fmla="*/ 325 w 367"/>
                <a:gd name="T3" fmla="*/ 67 h 177"/>
                <a:gd name="T4" fmla="*/ 317 w 367"/>
                <a:gd name="T5" fmla="*/ 53 h 177"/>
                <a:gd name="T6" fmla="*/ 310 w 367"/>
                <a:gd name="T7" fmla="*/ 58 h 177"/>
                <a:gd name="T8" fmla="*/ 293 w 367"/>
                <a:gd name="T9" fmla="*/ 59 h 177"/>
                <a:gd name="T10" fmla="*/ 280 w 367"/>
                <a:gd name="T11" fmla="*/ 36 h 177"/>
                <a:gd name="T12" fmla="*/ 256 w 367"/>
                <a:gd name="T13" fmla="*/ 45 h 177"/>
                <a:gd name="T14" fmla="*/ 227 w 367"/>
                <a:gd name="T15" fmla="*/ 50 h 177"/>
                <a:gd name="T16" fmla="*/ 205 w 367"/>
                <a:gd name="T17" fmla="*/ 63 h 177"/>
                <a:gd name="T18" fmla="*/ 188 w 367"/>
                <a:gd name="T19" fmla="*/ 70 h 177"/>
                <a:gd name="T20" fmla="*/ 167 w 367"/>
                <a:gd name="T21" fmla="*/ 70 h 177"/>
                <a:gd name="T22" fmla="*/ 154 w 367"/>
                <a:gd name="T23" fmla="*/ 63 h 177"/>
                <a:gd name="T24" fmla="*/ 138 w 367"/>
                <a:gd name="T25" fmla="*/ 48 h 177"/>
                <a:gd name="T26" fmla="*/ 119 w 367"/>
                <a:gd name="T27" fmla="*/ 43 h 177"/>
                <a:gd name="T28" fmla="*/ 108 w 367"/>
                <a:gd name="T29" fmla="*/ 50 h 177"/>
                <a:gd name="T30" fmla="*/ 103 w 367"/>
                <a:gd name="T31" fmla="*/ 48 h 177"/>
                <a:gd name="T32" fmla="*/ 99 w 367"/>
                <a:gd name="T33" fmla="*/ 50 h 177"/>
                <a:gd name="T34" fmla="*/ 88 w 367"/>
                <a:gd name="T35" fmla="*/ 29 h 177"/>
                <a:gd name="T36" fmla="*/ 71 w 367"/>
                <a:gd name="T37" fmla="*/ 40 h 177"/>
                <a:gd name="T38" fmla="*/ 52 w 367"/>
                <a:gd name="T39" fmla="*/ 53 h 177"/>
                <a:gd name="T40" fmla="*/ 37 w 367"/>
                <a:gd name="T41" fmla="*/ 57 h 177"/>
                <a:gd name="T42" fmla="*/ 18 w 367"/>
                <a:gd name="T43" fmla="*/ 69 h 177"/>
                <a:gd name="T44" fmla="*/ 1 w 367"/>
                <a:gd name="T45" fmla="*/ 80 h 177"/>
                <a:gd name="T46" fmla="*/ 17 w 367"/>
                <a:gd name="T47" fmla="*/ 96 h 177"/>
                <a:gd name="T48" fmla="*/ 88 w 367"/>
                <a:gd name="T49" fmla="*/ 113 h 177"/>
                <a:gd name="T50" fmla="*/ 106 w 367"/>
                <a:gd name="T51" fmla="*/ 114 h 177"/>
                <a:gd name="T52" fmla="*/ 125 w 367"/>
                <a:gd name="T53" fmla="*/ 128 h 177"/>
                <a:gd name="T54" fmla="*/ 143 w 367"/>
                <a:gd name="T55" fmla="*/ 136 h 177"/>
                <a:gd name="T56" fmla="*/ 143 w 367"/>
                <a:gd name="T57" fmla="*/ 151 h 177"/>
                <a:gd name="T58" fmla="*/ 147 w 367"/>
                <a:gd name="T59" fmla="*/ 158 h 177"/>
                <a:gd name="T60" fmla="*/ 151 w 367"/>
                <a:gd name="T61" fmla="*/ 172 h 177"/>
                <a:gd name="T62" fmla="*/ 157 w 367"/>
                <a:gd name="T63" fmla="*/ 177 h 177"/>
                <a:gd name="T64" fmla="*/ 169 w 367"/>
                <a:gd name="T65" fmla="*/ 151 h 177"/>
                <a:gd name="T66" fmla="*/ 179 w 367"/>
                <a:gd name="T67" fmla="*/ 131 h 177"/>
                <a:gd name="T68" fmla="*/ 183 w 367"/>
                <a:gd name="T69" fmla="*/ 118 h 177"/>
                <a:gd name="T70" fmla="*/ 192 w 367"/>
                <a:gd name="T71" fmla="*/ 124 h 177"/>
                <a:gd name="T72" fmla="*/ 203 w 367"/>
                <a:gd name="T73" fmla="*/ 114 h 177"/>
                <a:gd name="T74" fmla="*/ 202 w 367"/>
                <a:gd name="T75" fmla="*/ 124 h 177"/>
                <a:gd name="T76" fmla="*/ 208 w 367"/>
                <a:gd name="T77" fmla="*/ 126 h 177"/>
                <a:gd name="T78" fmla="*/ 218 w 367"/>
                <a:gd name="T79" fmla="*/ 112 h 177"/>
                <a:gd name="T80" fmla="*/ 230 w 367"/>
                <a:gd name="T81" fmla="*/ 104 h 177"/>
                <a:gd name="T82" fmla="*/ 249 w 367"/>
                <a:gd name="T83" fmla="*/ 102 h 177"/>
                <a:gd name="T84" fmla="*/ 267 w 367"/>
                <a:gd name="T85" fmla="*/ 89 h 177"/>
                <a:gd name="T86" fmla="*/ 288 w 367"/>
                <a:gd name="T87" fmla="*/ 94 h 177"/>
                <a:gd name="T88" fmla="*/ 303 w 367"/>
                <a:gd name="T89" fmla="*/ 96 h 177"/>
                <a:gd name="T90" fmla="*/ 313 w 367"/>
                <a:gd name="T91" fmla="*/ 92 h 177"/>
                <a:gd name="T92" fmla="*/ 345 w 367"/>
                <a:gd name="T93" fmla="*/ 89 h 177"/>
                <a:gd name="T94" fmla="*/ 100 w 367"/>
                <a:gd name="T95" fmla="*/ 29 h 177"/>
                <a:gd name="T96" fmla="*/ 96 w 367"/>
                <a:gd name="T97" fmla="*/ 34 h 177"/>
                <a:gd name="T98" fmla="*/ 117 w 367"/>
                <a:gd name="T99" fmla="*/ 16 h 177"/>
                <a:gd name="T100" fmla="*/ 129 w 367"/>
                <a:gd name="T101" fmla="*/ 6 h 177"/>
                <a:gd name="T102" fmla="*/ 119 w 367"/>
                <a:gd name="T103" fmla="*/ 0 h 177"/>
                <a:gd name="T104" fmla="*/ 91 w 367"/>
                <a:gd name="T105" fmla="*/ 20 h 177"/>
                <a:gd name="T106" fmla="*/ 100 w 367"/>
                <a:gd name="T107" fmla="*/ 29 h 177"/>
                <a:gd name="T108" fmla="*/ 354 w 367"/>
                <a:gd name="T109" fmla="*/ 78 h 177"/>
                <a:gd name="T110" fmla="*/ 347 w 367"/>
                <a:gd name="T111" fmla="*/ 88 h 177"/>
                <a:gd name="T112" fmla="*/ 361 w 367"/>
                <a:gd name="T113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7" h="177">
                  <a:moveTo>
                    <a:pt x="338" y="82"/>
                  </a:moveTo>
                  <a:lnTo>
                    <a:pt x="337" y="78"/>
                  </a:lnTo>
                  <a:lnTo>
                    <a:pt x="332" y="75"/>
                  </a:lnTo>
                  <a:lnTo>
                    <a:pt x="330" y="75"/>
                  </a:lnTo>
                  <a:lnTo>
                    <a:pt x="327" y="72"/>
                  </a:lnTo>
                  <a:lnTo>
                    <a:pt x="325" y="67"/>
                  </a:lnTo>
                  <a:lnTo>
                    <a:pt x="324" y="62"/>
                  </a:lnTo>
                  <a:lnTo>
                    <a:pt x="322" y="57"/>
                  </a:lnTo>
                  <a:lnTo>
                    <a:pt x="317" y="53"/>
                  </a:lnTo>
                  <a:lnTo>
                    <a:pt x="314" y="53"/>
                  </a:lnTo>
                  <a:lnTo>
                    <a:pt x="313" y="54"/>
                  </a:lnTo>
                  <a:lnTo>
                    <a:pt x="310" y="58"/>
                  </a:lnTo>
                  <a:lnTo>
                    <a:pt x="305" y="60"/>
                  </a:lnTo>
                  <a:lnTo>
                    <a:pt x="303" y="55"/>
                  </a:lnTo>
                  <a:lnTo>
                    <a:pt x="293" y="59"/>
                  </a:lnTo>
                  <a:lnTo>
                    <a:pt x="283" y="58"/>
                  </a:lnTo>
                  <a:lnTo>
                    <a:pt x="280" y="54"/>
                  </a:lnTo>
                  <a:lnTo>
                    <a:pt x="280" y="36"/>
                  </a:lnTo>
                  <a:lnTo>
                    <a:pt x="271" y="38"/>
                  </a:lnTo>
                  <a:lnTo>
                    <a:pt x="266" y="40"/>
                  </a:lnTo>
                  <a:lnTo>
                    <a:pt x="256" y="45"/>
                  </a:lnTo>
                  <a:lnTo>
                    <a:pt x="252" y="46"/>
                  </a:lnTo>
                  <a:lnTo>
                    <a:pt x="232" y="48"/>
                  </a:lnTo>
                  <a:lnTo>
                    <a:pt x="227" y="50"/>
                  </a:lnTo>
                  <a:lnTo>
                    <a:pt x="220" y="52"/>
                  </a:lnTo>
                  <a:lnTo>
                    <a:pt x="215" y="57"/>
                  </a:lnTo>
                  <a:lnTo>
                    <a:pt x="205" y="63"/>
                  </a:lnTo>
                  <a:lnTo>
                    <a:pt x="197" y="73"/>
                  </a:lnTo>
                  <a:lnTo>
                    <a:pt x="193" y="70"/>
                  </a:lnTo>
                  <a:lnTo>
                    <a:pt x="188" y="70"/>
                  </a:lnTo>
                  <a:lnTo>
                    <a:pt x="183" y="70"/>
                  </a:lnTo>
                  <a:lnTo>
                    <a:pt x="178" y="65"/>
                  </a:lnTo>
                  <a:lnTo>
                    <a:pt x="167" y="70"/>
                  </a:lnTo>
                  <a:lnTo>
                    <a:pt x="163" y="70"/>
                  </a:lnTo>
                  <a:lnTo>
                    <a:pt x="157" y="68"/>
                  </a:lnTo>
                  <a:lnTo>
                    <a:pt x="154" y="63"/>
                  </a:lnTo>
                  <a:lnTo>
                    <a:pt x="145" y="54"/>
                  </a:lnTo>
                  <a:lnTo>
                    <a:pt x="143" y="49"/>
                  </a:lnTo>
                  <a:lnTo>
                    <a:pt x="138" y="48"/>
                  </a:lnTo>
                  <a:lnTo>
                    <a:pt x="133" y="44"/>
                  </a:lnTo>
                  <a:lnTo>
                    <a:pt x="128" y="43"/>
                  </a:lnTo>
                  <a:lnTo>
                    <a:pt x="119" y="43"/>
                  </a:lnTo>
                  <a:lnTo>
                    <a:pt x="114" y="44"/>
                  </a:lnTo>
                  <a:lnTo>
                    <a:pt x="110" y="49"/>
                  </a:lnTo>
                  <a:lnTo>
                    <a:pt x="108" y="50"/>
                  </a:lnTo>
                  <a:lnTo>
                    <a:pt x="113" y="40"/>
                  </a:lnTo>
                  <a:lnTo>
                    <a:pt x="108" y="45"/>
                  </a:lnTo>
                  <a:lnTo>
                    <a:pt x="103" y="48"/>
                  </a:lnTo>
                  <a:lnTo>
                    <a:pt x="101" y="53"/>
                  </a:lnTo>
                  <a:lnTo>
                    <a:pt x="100" y="54"/>
                  </a:lnTo>
                  <a:lnTo>
                    <a:pt x="99" y="50"/>
                  </a:lnTo>
                  <a:lnTo>
                    <a:pt x="99" y="40"/>
                  </a:lnTo>
                  <a:lnTo>
                    <a:pt x="91" y="30"/>
                  </a:lnTo>
                  <a:lnTo>
                    <a:pt x="88" y="29"/>
                  </a:lnTo>
                  <a:lnTo>
                    <a:pt x="85" y="24"/>
                  </a:lnTo>
                  <a:lnTo>
                    <a:pt x="75" y="35"/>
                  </a:lnTo>
                  <a:lnTo>
                    <a:pt x="71" y="40"/>
                  </a:lnTo>
                  <a:lnTo>
                    <a:pt x="61" y="44"/>
                  </a:lnTo>
                  <a:lnTo>
                    <a:pt x="56" y="49"/>
                  </a:lnTo>
                  <a:lnTo>
                    <a:pt x="52" y="53"/>
                  </a:lnTo>
                  <a:lnTo>
                    <a:pt x="47" y="54"/>
                  </a:lnTo>
                  <a:lnTo>
                    <a:pt x="42" y="55"/>
                  </a:lnTo>
                  <a:lnTo>
                    <a:pt x="37" y="57"/>
                  </a:lnTo>
                  <a:lnTo>
                    <a:pt x="32" y="57"/>
                  </a:lnTo>
                  <a:lnTo>
                    <a:pt x="27" y="59"/>
                  </a:lnTo>
                  <a:lnTo>
                    <a:pt x="18" y="69"/>
                  </a:lnTo>
                  <a:lnTo>
                    <a:pt x="3" y="75"/>
                  </a:lnTo>
                  <a:lnTo>
                    <a:pt x="0" y="78"/>
                  </a:lnTo>
                  <a:lnTo>
                    <a:pt x="1" y="80"/>
                  </a:lnTo>
                  <a:lnTo>
                    <a:pt x="7" y="83"/>
                  </a:lnTo>
                  <a:lnTo>
                    <a:pt x="11" y="87"/>
                  </a:lnTo>
                  <a:lnTo>
                    <a:pt x="17" y="96"/>
                  </a:lnTo>
                  <a:lnTo>
                    <a:pt x="69" y="106"/>
                  </a:lnTo>
                  <a:lnTo>
                    <a:pt x="85" y="113"/>
                  </a:lnTo>
                  <a:lnTo>
                    <a:pt x="88" y="113"/>
                  </a:lnTo>
                  <a:lnTo>
                    <a:pt x="96" y="114"/>
                  </a:lnTo>
                  <a:lnTo>
                    <a:pt x="101" y="113"/>
                  </a:lnTo>
                  <a:lnTo>
                    <a:pt x="106" y="114"/>
                  </a:lnTo>
                  <a:lnTo>
                    <a:pt x="119" y="116"/>
                  </a:lnTo>
                  <a:lnTo>
                    <a:pt x="124" y="118"/>
                  </a:lnTo>
                  <a:lnTo>
                    <a:pt x="125" y="128"/>
                  </a:lnTo>
                  <a:lnTo>
                    <a:pt x="130" y="128"/>
                  </a:lnTo>
                  <a:lnTo>
                    <a:pt x="137" y="131"/>
                  </a:lnTo>
                  <a:lnTo>
                    <a:pt x="143" y="136"/>
                  </a:lnTo>
                  <a:lnTo>
                    <a:pt x="140" y="137"/>
                  </a:lnTo>
                  <a:lnTo>
                    <a:pt x="143" y="141"/>
                  </a:lnTo>
                  <a:lnTo>
                    <a:pt x="143" y="151"/>
                  </a:lnTo>
                  <a:lnTo>
                    <a:pt x="140" y="156"/>
                  </a:lnTo>
                  <a:lnTo>
                    <a:pt x="143" y="160"/>
                  </a:lnTo>
                  <a:lnTo>
                    <a:pt x="147" y="158"/>
                  </a:lnTo>
                  <a:lnTo>
                    <a:pt x="152" y="158"/>
                  </a:lnTo>
                  <a:lnTo>
                    <a:pt x="149" y="168"/>
                  </a:lnTo>
                  <a:lnTo>
                    <a:pt x="151" y="172"/>
                  </a:lnTo>
                  <a:lnTo>
                    <a:pt x="154" y="177"/>
                  </a:lnTo>
                  <a:lnTo>
                    <a:pt x="156" y="177"/>
                  </a:lnTo>
                  <a:lnTo>
                    <a:pt x="157" y="177"/>
                  </a:lnTo>
                  <a:lnTo>
                    <a:pt x="157" y="174"/>
                  </a:lnTo>
                  <a:lnTo>
                    <a:pt x="162" y="165"/>
                  </a:lnTo>
                  <a:lnTo>
                    <a:pt x="169" y="151"/>
                  </a:lnTo>
                  <a:lnTo>
                    <a:pt x="172" y="141"/>
                  </a:lnTo>
                  <a:lnTo>
                    <a:pt x="174" y="136"/>
                  </a:lnTo>
                  <a:lnTo>
                    <a:pt x="179" y="131"/>
                  </a:lnTo>
                  <a:lnTo>
                    <a:pt x="181" y="121"/>
                  </a:lnTo>
                  <a:lnTo>
                    <a:pt x="184" y="114"/>
                  </a:lnTo>
                  <a:lnTo>
                    <a:pt x="183" y="118"/>
                  </a:lnTo>
                  <a:lnTo>
                    <a:pt x="184" y="124"/>
                  </a:lnTo>
                  <a:lnTo>
                    <a:pt x="188" y="128"/>
                  </a:lnTo>
                  <a:lnTo>
                    <a:pt x="192" y="124"/>
                  </a:lnTo>
                  <a:lnTo>
                    <a:pt x="193" y="122"/>
                  </a:lnTo>
                  <a:lnTo>
                    <a:pt x="198" y="117"/>
                  </a:lnTo>
                  <a:lnTo>
                    <a:pt x="203" y="114"/>
                  </a:lnTo>
                  <a:lnTo>
                    <a:pt x="207" y="116"/>
                  </a:lnTo>
                  <a:lnTo>
                    <a:pt x="207" y="121"/>
                  </a:lnTo>
                  <a:lnTo>
                    <a:pt x="202" y="124"/>
                  </a:lnTo>
                  <a:lnTo>
                    <a:pt x="200" y="131"/>
                  </a:lnTo>
                  <a:lnTo>
                    <a:pt x="205" y="131"/>
                  </a:lnTo>
                  <a:lnTo>
                    <a:pt x="208" y="126"/>
                  </a:lnTo>
                  <a:lnTo>
                    <a:pt x="212" y="121"/>
                  </a:lnTo>
                  <a:lnTo>
                    <a:pt x="218" y="117"/>
                  </a:lnTo>
                  <a:lnTo>
                    <a:pt x="218" y="112"/>
                  </a:lnTo>
                  <a:lnTo>
                    <a:pt x="221" y="107"/>
                  </a:lnTo>
                  <a:lnTo>
                    <a:pt x="225" y="104"/>
                  </a:lnTo>
                  <a:lnTo>
                    <a:pt x="230" y="104"/>
                  </a:lnTo>
                  <a:lnTo>
                    <a:pt x="235" y="104"/>
                  </a:lnTo>
                  <a:lnTo>
                    <a:pt x="244" y="102"/>
                  </a:lnTo>
                  <a:lnTo>
                    <a:pt x="249" y="102"/>
                  </a:lnTo>
                  <a:lnTo>
                    <a:pt x="254" y="98"/>
                  </a:lnTo>
                  <a:lnTo>
                    <a:pt x="259" y="90"/>
                  </a:lnTo>
                  <a:lnTo>
                    <a:pt x="267" y="89"/>
                  </a:lnTo>
                  <a:lnTo>
                    <a:pt x="273" y="90"/>
                  </a:lnTo>
                  <a:lnTo>
                    <a:pt x="278" y="90"/>
                  </a:lnTo>
                  <a:lnTo>
                    <a:pt x="288" y="94"/>
                  </a:lnTo>
                  <a:lnTo>
                    <a:pt x="298" y="102"/>
                  </a:lnTo>
                  <a:lnTo>
                    <a:pt x="303" y="104"/>
                  </a:lnTo>
                  <a:lnTo>
                    <a:pt x="303" y="96"/>
                  </a:lnTo>
                  <a:lnTo>
                    <a:pt x="304" y="90"/>
                  </a:lnTo>
                  <a:lnTo>
                    <a:pt x="308" y="89"/>
                  </a:lnTo>
                  <a:lnTo>
                    <a:pt x="313" y="92"/>
                  </a:lnTo>
                  <a:lnTo>
                    <a:pt x="318" y="90"/>
                  </a:lnTo>
                  <a:lnTo>
                    <a:pt x="340" y="90"/>
                  </a:lnTo>
                  <a:lnTo>
                    <a:pt x="345" y="89"/>
                  </a:lnTo>
                  <a:lnTo>
                    <a:pt x="343" y="84"/>
                  </a:lnTo>
                  <a:lnTo>
                    <a:pt x="338" y="82"/>
                  </a:lnTo>
                  <a:close/>
                  <a:moveTo>
                    <a:pt x="100" y="29"/>
                  </a:moveTo>
                  <a:lnTo>
                    <a:pt x="100" y="24"/>
                  </a:lnTo>
                  <a:lnTo>
                    <a:pt x="100" y="29"/>
                  </a:lnTo>
                  <a:lnTo>
                    <a:pt x="96" y="34"/>
                  </a:lnTo>
                  <a:lnTo>
                    <a:pt x="101" y="39"/>
                  </a:lnTo>
                  <a:lnTo>
                    <a:pt x="108" y="25"/>
                  </a:lnTo>
                  <a:lnTo>
                    <a:pt x="117" y="16"/>
                  </a:lnTo>
                  <a:lnTo>
                    <a:pt x="122" y="11"/>
                  </a:lnTo>
                  <a:lnTo>
                    <a:pt x="123" y="6"/>
                  </a:lnTo>
                  <a:lnTo>
                    <a:pt x="129" y="6"/>
                  </a:lnTo>
                  <a:lnTo>
                    <a:pt x="133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8" y="4"/>
                  </a:lnTo>
                  <a:lnTo>
                    <a:pt x="99" y="10"/>
                  </a:lnTo>
                  <a:lnTo>
                    <a:pt x="91" y="20"/>
                  </a:lnTo>
                  <a:lnTo>
                    <a:pt x="89" y="24"/>
                  </a:lnTo>
                  <a:lnTo>
                    <a:pt x="91" y="29"/>
                  </a:lnTo>
                  <a:lnTo>
                    <a:pt x="100" y="29"/>
                  </a:lnTo>
                  <a:close/>
                  <a:moveTo>
                    <a:pt x="363" y="82"/>
                  </a:moveTo>
                  <a:lnTo>
                    <a:pt x="358" y="78"/>
                  </a:lnTo>
                  <a:lnTo>
                    <a:pt x="354" y="78"/>
                  </a:lnTo>
                  <a:lnTo>
                    <a:pt x="356" y="83"/>
                  </a:lnTo>
                  <a:lnTo>
                    <a:pt x="351" y="87"/>
                  </a:lnTo>
                  <a:lnTo>
                    <a:pt x="347" y="88"/>
                  </a:lnTo>
                  <a:lnTo>
                    <a:pt x="351" y="90"/>
                  </a:lnTo>
                  <a:lnTo>
                    <a:pt x="352" y="90"/>
                  </a:lnTo>
                  <a:lnTo>
                    <a:pt x="361" y="90"/>
                  </a:lnTo>
                  <a:lnTo>
                    <a:pt x="367" y="87"/>
                  </a:lnTo>
                  <a:lnTo>
                    <a:pt x="363" y="82"/>
                  </a:lnTo>
                  <a:close/>
                </a:path>
              </a:pathLst>
            </a:custGeom>
            <a:solidFill>
              <a:schemeClr val="accent3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4804401" y="4741846"/>
              <a:ext cx="978216" cy="831869"/>
            </a:xfrm>
            <a:custGeom>
              <a:avLst/>
              <a:gdLst>
                <a:gd name="T0" fmla="*/ 481 w 550"/>
                <a:gd name="T1" fmla="*/ 454 h 468"/>
                <a:gd name="T2" fmla="*/ 510 w 550"/>
                <a:gd name="T3" fmla="*/ 440 h 468"/>
                <a:gd name="T4" fmla="*/ 466 w 550"/>
                <a:gd name="T5" fmla="*/ 460 h 468"/>
                <a:gd name="T6" fmla="*/ 550 w 550"/>
                <a:gd name="T7" fmla="*/ 348 h 468"/>
                <a:gd name="T8" fmla="*/ 540 w 550"/>
                <a:gd name="T9" fmla="*/ 273 h 468"/>
                <a:gd name="T10" fmla="*/ 524 w 550"/>
                <a:gd name="T11" fmla="*/ 251 h 468"/>
                <a:gd name="T12" fmla="*/ 473 w 550"/>
                <a:gd name="T13" fmla="*/ 166 h 468"/>
                <a:gd name="T14" fmla="*/ 474 w 550"/>
                <a:gd name="T15" fmla="*/ 153 h 468"/>
                <a:gd name="T16" fmla="*/ 497 w 550"/>
                <a:gd name="T17" fmla="*/ 200 h 468"/>
                <a:gd name="T18" fmla="*/ 490 w 550"/>
                <a:gd name="T19" fmla="*/ 162 h 468"/>
                <a:gd name="T20" fmla="*/ 424 w 550"/>
                <a:gd name="T21" fmla="*/ 69 h 468"/>
                <a:gd name="T22" fmla="*/ 401 w 550"/>
                <a:gd name="T23" fmla="*/ 17 h 468"/>
                <a:gd name="T24" fmla="*/ 393 w 550"/>
                <a:gd name="T25" fmla="*/ 5 h 468"/>
                <a:gd name="T26" fmla="*/ 362 w 550"/>
                <a:gd name="T27" fmla="*/ 8 h 468"/>
                <a:gd name="T28" fmla="*/ 356 w 550"/>
                <a:gd name="T29" fmla="*/ 36 h 468"/>
                <a:gd name="T30" fmla="*/ 169 w 550"/>
                <a:gd name="T31" fmla="*/ 15 h 468"/>
                <a:gd name="T32" fmla="*/ 13 w 550"/>
                <a:gd name="T33" fmla="*/ 55 h 468"/>
                <a:gd name="T34" fmla="*/ 22 w 550"/>
                <a:gd name="T35" fmla="*/ 75 h 468"/>
                <a:gd name="T36" fmla="*/ 32 w 550"/>
                <a:gd name="T37" fmla="*/ 74 h 468"/>
                <a:gd name="T38" fmla="*/ 40 w 550"/>
                <a:gd name="T39" fmla="*/ 65 h 468"/>
                <a:gd name="T40" fmla="*/ 35 w 550"/>
                <a:gd name="T41" fmla="*/ 76 h 468"/>
                <a:gd name="T42" fmla="*/ 82 w 550"/>
                <a:gd name="T43" fmla="*/ 66 h 468"/>
                <a:gd name="T44" fmla="*/ 93 w 550"/>
                <a:gd name="T45" fmla="*/ 68 h 468"/>
                <a:gd name="T46" fmla="*/ 107 w 550"/>
                <a:gd name="T47" fmla="*/ 76 h 468"/>
                <a:gd name="T48" fmla="*/ 126 w 550"/>
                <a:gd name="T49" fmla="*/ 74 h 468"/>
                <a:gd name="T50" fmla="*/ 139 w 550"/>
                <a:gd name="T51" fmla="*/ 85 h 468"/>
                <a:gd name="T52" fmla="*/ 134 w 550"/>
                <a:gd name="T53" fmla="*/ 85 h 468"/>
                <a:gd name="T54" fmla="*/ 152 w 550"/>
                <a:gd name="T55" fmla="*/ 98 h 468"/>
                <a:gd name="T56" fmla="*/ 154 w 550"/>
                <a:gd name="T57" fmla="*/ 104 h 468"/>
                <a:gd name="T58" fmla="*/ 178 w 550"/>
                <a:gd name="T59" fmla="*/ 112 h 468"/>
                <a:gd name="T60" fmla="*/ 208 w 550"/>
                <a:gd name="T61" fmla="*/ 94 h 468"/>
                <a:gd name="T62" fmla="*/ 220 w 550"/>
                <a:gd name="T63" fmla="*/ 88 h 468"/>
                <a:gd name="T64" fmla="*/ 243 w 550"/>
                <a:gd name="T65" fmla="*/ 74 h 468"/>
                <a:gd name="T66" fmla="*/ 287 w 550"/>
                <a:gd name="T67" fmla="*/ 107 h 468"/>
                <a:gd name="T68" fmla="*/ 318 w 550"/>
                <a:gd name="T69" fmla="*/ 134 h 468"/>
                <a:gd name="T70" fmla="*/ 345 w 550"/>
                <a:gd name="T71" fmla="*/ 157 h 468"/>
                <a:gd name="T72" fmla="*/ 345 w 550"/>
                <a:gd name="T73" fmla="*/ 214 h 468"/>
                <a:gd name="T74" fmla="*/ 355 w 550"/>
                <a:gd name="T75" fmla="*/ 240 h 468"/>
                <a:gd name="T76" fmla="*/ 355 w 550"/>
                <a:gd name="T77" fmla="*/ 221 h 468"/>
                <a:gd name="T78" fmla="*/ 373 w 550"/>
                <a:gd name="T79" fmla="*/ 227 h 468"/>
                <a:gd name="T80" fmla="*/ 354 w 550"/>
                <a:gd name="T81" fmla="*/ 255 h 468"/>
                <a:gd name="T82" fmla="*/ 383 w 550"/>
                <a:gd name="T83" fmla="*/ 293 h 468"/>
                <a:gd name="T84" fmla="*/ 396 w 550"/>
                <a:gd name="T85" fmla="*/ 294 h 468"/>
                <a:gd name="T86" fmla="*/ 404 w 550"/>
                <a:gd name="T87" fmla="*/ 294 h 468"/>
                <a:gd name="T88" fmla="*/ 414 w 550"/>
                <a:gd name="T89" fmla="*/ 320 h 468"/>
                <a:gd name="T90" fmla="*/ 417 w 550"/>
                <a:gd name="T91" fmla="*/ 323 h 468"/>
                <a:gd name="T92" fmla="*/ 444 w 550"/>
                <a:gd name="T93" fmla="*/ 359 h 468"/>
                <a:gd name="T94" fmla="*/ 466 w 550"/>
                <a:gd name="T95" fmla="*/ 367 h 468"/>
                <a:gd name="T96" fmla="*/ 493 w 550"/>
                <a:gd name="T97" fmla="*/ 400 h 468"/>
                <a:gd name="T98" fmla="*/ 486 w 550"/>
                <a:gd name="T99" fmla="*/ 407 h 468"/>
                <a:gd name="T100" fmla="*/ 518 w 550"/>
                <a:gd name="T101" fmla="*/ 411 h 468"/>
                <a:gd name="T102" fmla="*/ 540 w 550"/>
                <a:gd name="T103" fmla="*/ 403 h 468"/>
                <a:gd name="T104" fmla="*/ 540 w 550"/>
                <a:gd name="T105" fmla="*/ 372 h 468"/>
                <a:gd name="T106" fmla="*/ 550 w 550"/>
                <a:gd name="T107" fmla="*/ 353 h 468"/>
                <a:gd name="T108" fmla="*/ 457 w 550"/>
                <a:gd name="T109" fmla="*/ 464 h 468"/>
                <a:gd name="T110" fmla="*/ 38 w 550"/>
                <a:gd name="T111" fmla="*/ 80 h 468"/>
                <a:gd name="T112" fmla="*/ 59 w 550"/>
                <a:gd name="T113" fmla="*/ 73 h 468"/>
                <a:gd name="T114" fmla="*/ 195 w 550"/>
                <a:gd name="T115" fmla="*/ 112 h 468"/>
                <a:gd name="T116" fmla="*/ 185 w 550"/>
                <a:gd name="T117" fmla="*/ 118 h 468"/>
                <a:gd name="T118" fmla="*/ 401 w 550"/>
                <a:gd name="T119" fmla="*/ 324 h 468"/>
                <a:gd name="T120" fmla="*/ 401 w 550"/>
                <a:gd name="T121" fmla="*/ 324 h 468"/>
                <a:gd name="T122" fmla="*/ 540 w 550"/>
                <a:gd name="T123" fmla="*/ 409 h 468"/>
                <a:gd name="T124" fmla="*/ 550 w 550"/>
                <a:gd name="T125" fmla="*/ 38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0" h="468">
                  <a:moveTo>
                    <a:pt x="517" y="436"/>
                  </a:moveTo>
                  <a:lnTo>
                    <a:pt x="517" y="435"/>
                  </a:lnTo>
                  <a:lnTo>
                    <a:pt x="513" y="437"/>
                  </a:lnTo>
                  <a:lnTo>
                    <a:pt x="517" y="436"/>
                  </a:lnTo>
                  <a:close/>
                  <a:moveTo>
                    <a:pt x="476" y="448"/>
                  </a:moveTo>
                  <a:lnTo>
                    <a:pt x="481" y="454"/>
                  </a:lnTo>
                  <a:lnTo>
                    <a:pt x="482" y="454"/>
                  </a:lnTo>
                  <a:lnTo>
                    <a:pt x="481" y="451"/>
                  </a:lnTo>
                  <a:lnTo>
                    <a:pt x="476" y="448"/>
                  </a:lnTo>
                  <a:close/>
                  <a:moveTo>
                    <a:pt x="503" y="445"/>
                  </a:moveTo>
                  <a:lnTo>
                    <a:pt x="508" y="441"/>
                  </a:lnTo>
                  <a:lnTo>
                    <a:pt x="510" y="440"/>
                  </a:lnTo>
                  <a:lnTo>
                    <a:pt x="508" y="441"/>
                  </a:lnTo>
                  <a:lnTo>
                    <a:pt x="503" y="445"/>
                  </a:lnTo>
                  <a:close/>
                  <a:moveTo>
                    <a:pt x="462" y="461"/>
                  </a:moveTo>
                  <a:lnTo>
                    <a:pt x="466" y="461"/>
                  </a:lnTo>
                  <a:lnTo>
                    <a:pt x="471" y="456"/>
                  </a:lnTo>
                  <a:lnTo>
                    <a:pt x="466" y="460"/>
                  </a:lnTo>
                  <a:lnTo>
                    <a:pt x="462" y="461"/>
                  </a:lnTo>
                  <a:close/>
                  <a:moveTo>
                    <a:pt x="472" y="456"/>
                  </a:moveTo>
                  <a:lnTo>
                    <a:pt x="473" y="455"/>
                  </a:lnTo>
                  <a:lnTo>
                    <a:pt x="469" y="454"/>
                  </a:lnTo>
                  <a:lnTo>
                    <a:pt x="472" y="456"/>
                  </a:lnTo>
                  <a:close/>
                  <a:moveTo>
                    <a:pt x="550" y="348"/>
                  </a:moveTo>
                  <a:lnTo>
                    <a:pt x="549" y="343"/>
                  </a:lnTo>
                  <a:lnTo>
                    <a:pt x="547" y="333"/>
                  </a:lnTo>
                  <a:lnTo>
                    <a:pt x="547" y="318"/>
                  </a:lnTo>
                  <a:lnTo>
                    <a:pt x="546" y="313"/>
                  </a:lnTo>
                  <a:lnTo>
                    <a:pt x="546" y="290"/>
                  </a:lnTo>
                  <a:lnTo>
                    <a:pt x="540" y="273"/>
                  </a:lnTo>
                  <a:lnTo>
                    <a:pt x="537" y="271"/>
                  </a:lnTo>
                  <a:lnTo>
                    <a:pt x="537" y="265"/>
                  </a:lnTo>
                  <a:lnTo>
                    <a:pt x="529" y="255"/>
                  </a:lnTo>
                  <a:lnTo>
                    <a:pt x="525" y="253"/>
                  </a:lnTo>
                  <a:lnTo>
                    <a:pt x="522" y="254"/>
                  </a:lnTo>
                  <a:lnTo>
                    <a:pt x="524" y="251"/>
                  </a:lnTo>
                  <a:lnTo>
                    <a:pt x="524" y="247"/>
                  </a:lnTo>
                  <a:lnTo>
                    <a:pt x="517" y="237"/>
                  </a:lnTo>
                  <a:lnTo>
                    <a:pt x="510" y="221"/>
                  </a:lnTo>
                  <a:lnTo>
                    <a:pt x="491" y="193"/>
                  </a:lnTo>
                  <a:lnTo>
                    <a:pt x="477" y="171"/>
                  </a:lnTo>
                  <a:lnTo>
                    <a:pt x="473" y="166"/>
                  </a:lnTo>
                  <a:lnTo>
                    <a:pt x="468" y="152"/>
                  </a:lnTo>
                  <a:lnTo>
                    <a:pt x="464" y="142"/>
                  </a:lnTo>
                  <a:lnTo>
                    <a:pt x="466" y="142"/>
                  </a:lnTo>
                  <a:lnTo>
                    <a:pt x="471" y="144"/>
                  </a:lnTo>
                  <a:lnTo>
                    <a:pt x="469" y="149"/>
                  </a:lnTo>
                  <a:lnTo>
                    <a:pt x="474" y="153"/>
                  </a:lnTo>
                  <a:lnTo>
                    <a:pt x="479" y="152"/>
                  </a:lnTo>
                  <a:lnTo>
                    <a:pt x="485" y="156"/>
                  </a:lnTo>
                  <a:lnTo>
                    <a:pt x="485" y="161"/>
                  </a:lnTo>
                  <a:lnTo>
                    <a:pt x="485" y="170"/>
                  </a:lnTo>
                  <a:lnTo>
                    <a:pt x="487" y="185"/>
                  </a:lnTo>
                  <a:lnTo>
                    <a:pt x="497" y="200"/>
                  </a:lnTo>
                  <a:lnTo>
                    <a:pt x="502" y="205"/>
                  </a:lnTo>
                  <a:lnTo>
                    <a:pt x="492" y="191"/>
                  </a:lnTo>
                  <a:lnTo>
                    <a:pt x="490" y="186"/>
                  </a:lnTo>
                  <a:lnTo>
                    <a:pt x="487" y="177"/>
                  </a:lnTo>
                  <a:lnTo>
                    <a:pt x="486" y="167"/>
                  </a:lnTo>
                  <a:lnTo>
                    <a:pt x="490" y="162"/>
                  </a:lnTo>
                  <a:lnTo>
                    <a:pt x="487" y="157"/>
                  </a:lnTo>
                  <a:lnTo>
                    <a:pt x="483" y="153"/>
                  </a:lnTo>
                  <a:lnTo>
                    <a:pt x="474" y="143"/>
                  </a:lnTo>
                  <a:lnTo>
                    <a:pt x="447" y="109"/>
                  </a:lnTo>
                  <a:lnTo>
                    <a:pt x="432" y="83"/>
                  </a:lnTo>
                  <a:lnTo>
                    <a:pt x="424" y="69"/>
                  </a:lnTo>
                  <a:lnTo>
                    <a:pt x="417" y="50"/>
                  </a:lnTo>
                  <a:lnTo>
                    <a:pt x="415" y="45"/>
                  </a:lnTo>
                  <a:lnTo>
                    <a:pt x="410" y="36"/>
                  </a:lnTo>
                  <a:lnTo>
                    <a:pt x="409" y="26"/>
                  </a:lnTo>
                  <a:lnTo>
                    <a:pt x="407" y="22"/>
                  </a:lnTo>
                  <a:lnTo>
                    <a:pt x="401" y="17"/>
                  </a:lnTo>
                  <a:lnTo>
                    <a:pt x="399" y="12"/>
                  </a:lnTo>
                  <a:lnTo>
                    <a:pt x="401" y="16"/>
                  </a:lnTo>
                  <a:lnTo>
                    <a:pt x="403" y="6"/>
                  </a:lnTo>
                  <a:lnTo>
                    <a:pt x="396" y="3"/>
                  </a:lnTo>
                  <a:lnTo>
                    <a:pt x="394" y="5"/>
                  </a:lnTo>
                  <a:lnTo>
                    <a:pt x="393" y="5"/>
                  </a:lnTo>
                  <a:lnTo>
                    <a:pt x="388" y="5"/>
                  </a:lnTo>
                  <a:lnTo>
                    <a:pt x="375" y="1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64" y="3"/>
                  </a:lnTo>
                  <a:lnTo>
                    <a:pt x="362" y="8"/>
                  </a:lnTo>
                  <a:lnTo>
                    <a:pt x="362" y="14"/>
                  </a:lnTo>
                  <a:lnTo>
                    <a:pt x="365" y="17"/>
                  </a:lnTo>
                  <a:lnTo>
                    <a:pt x="366" y="22"/>
                  </a:lnTo>
                  <a:lnTo>
                    <a:pt x="366" y="32"/>
                  </a:lnTo>
                  <a:lnTo>
                    <a:pt x="361" y="36"/>
                  </a:lnTo>
                  <a:lnTo>
                    <a:pt x="356" y="36"/>
                  </a:lnTo>
                  <a:lnTo>
                    <a:pt x="352" y="26"/>
                  </a:lnTo>
                  <a:lnTo>
                    <a:pt x="347" y="22"/>
                  </a:lnTo>
                  <a:lnTo>
                    <a:pt x="180" y="35"/>
                  </a:lnTo>
                  <a:lnTo>
                    <a:pt x="176" y="30"/>
                  </a:lnTo>
                  <a:lnTo>
                    <a:pt x="175" y="25"/>
                  </a:lnTo>
                  <a:lnTo>
                    <a:pt x="169" y="15"/>
                  </a:lnTo>
                  <a:lnTo>
                    <a:pt x="67" y="26"/>
                  </a:lnTo>
                  <a:lnTo>
                    <a:pt x="6" y="32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8" y="53"/>
                  </a:lnTo>
                  <a:lnTo>
                    <a:pt x="13" y="55"/>
                  </a:lnTo>
                  <a:lnTo>
                    <a:pt x="18" y="60"/>
                  </a:lnTo>
                  <a:lnTo>
                    <a:pt x="15" y="66"/>
                  </a:lnTo>
                  <a:lnTo>
                    <a:pt x="15" y="69"/>
                  </a:lnTo>
                  <a:lnTo>
                    <a:pt x="17" y="71"/>
                  </a:lnTo>
                  <a:lnTo>
                    <a:pt x="22" y="73"/>
                  </a:lnTo>
                  <a:lnTo>
                    <a:pt x="22" y="75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8" y="85"/>
                  </a:lnTo>
                  <a:lnTo>
                    <a:pt x="23" y="84"/>
                  </a:lnTo>
                  <a:lnTo>
                    <a:pt x="28" y="80"/>
                  </a:lnTo>
                  <a:lnTo>
                    <a:pt x="32" y="74"/>
                  </a:lnTo>
                  <a:lnTo>
                    <a:pt x="34" y="69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5" y="64"/>
                  </a:lnTo>
                  <a:lnTo>
                    <a:pt x="38" y="70"/>
                  </a:lnTo>
                  <a:lnTo>
                    <a:pt x="40" y="65"/>
                  </a:lnTo>
                  <a:lnTo>
                    <a:pt x="43" y="60"/>
                  </a:lnTo>
                  <a:lnTo>
                    <a:pt x="43" y="65"/>
                  </a:lnTo>
                  <a:lnTo>
                    <a:pt x="49" y="69"/>
                  </a:lnTo>
                  <a:lnTo>
                    <a:pt x="45" y="74"/>
                  </a:lnTo>
                  <a:lnTo>
                    <a:pt x="38" y="76"/>
                  </a:lnTo>
                  <a:lnTo>
                    <a:pt x="35" y="76"/>
                  </a:lnTo>
                  <a:lnTo>
                    <a:pt x="42" y="76"/>
                  </a:lnTo>
                  <a:lnTo>
                    <a:pt x="56" y="73"/>
                  </a:lnTo>
                  <a:lnTo>
                    <a:pt x="69" y="71"/>
                  </a:lnTo>
                  <a:lnTo>
                    <a:pt x="71" y="70"/>
                  </a:lnTo>
                  <a:lnTo>
                    <a:pt x="81" y="61"/>
                  </a:lnTo>
                  <a:lnTo>
                    <a:pt x="82" y="66"/>
                  </a:lnTo>
                  <a:lnTo>
                    <a:pt x="87" y="64"/>
                  </a:lnTo>
                  <a:lnTo>
                    <a:pt x="92" y="63"/>
                  </a:lnTo>
                  <a:lnTo>
                    <a:pt x="101" y="66"/>
                  </a:lnTo>
                  <a:lnTo>
                    <a:pt x="103" y="70"/>
                  </a:lnTo>
                  <a:lnTo>
                    <a:pt x="98" y="69"/>
                  </a:lnTo>
                  <a:lnTo>
                    <a:pt x="93" y="68"/>
                  </a:lnTo>
                  <a:lnTo>
                    <a:pt x="90" y="68"/>
                  </a:lnTo>
                  <a:lnTo>
                    <a:pt x="88" y="70"/>
                  </a:lnTo>
                  <a:lnTo>
                    <a:pt x="78" y="70"/>
                  </a:lnTo>
                  <a:lnTo>
                    <a:pt x="83" y="71"/>
                  </a:lnTo>
                  <a:lnTo>
                    <a:pt x="87" y="71"/>
                  </a:lnTo>
                  <a:lnTo>
                    <a:pt x="107" y="76"/>
                  </a:lnTo>
                  <a:lnTo>
                    <a:pt x="120" y="80"/>
                  </a:lnTo>
                  <a:lnTo>
                    <a:pt x="130" y="85"/>
                  </a:lnTo>
                  <a:lnTo>
                    <a:pt x="129" y="81"/>
                  </a:lnTo>
                  <a:lnTo>
                    <a:pt x="123" y="78"/>
                  </a:lnTo>
                  <a:lnTo>
                    <a:pt x="121" y="74"/>
                  </a:lnTo>
                  <a:lnTo>
                    <a:pt x="126" y="74"/>
                  </a:lnTo>
                  <a:lnTo>
                    <a:pt x="131" y="76"/>
                  </a:lnTo>
                  <a:lnTo>
                    <a:pt x="139" y="70"/>
                  </a:lnTo>
                  <a:lnTo>
                    <a:pt x="137" y="75"/>
                  </a:lnTo>
                  <a:lnTo>
                    <a:pt x="134" y="76"/>
                  </a:lnTo>
                  <a:lnTo>
                    <a:pt x="131" y="80"/>
                  </a:lnTo>
                  <a:lnTo>
                    <a:pt x="139" y="85"/>
                  </a:lnTo>
                  <a:lnTo>
                    <a:pt x="144" y="84"/>
                  </a:lnTo>
                  <a:lnTo>
                    <a:pt x="146" y="89"/>
                  </a:lnTo>
                  <a:lnTo>
                    <a:pt x="151" y="89"/>
                  </a:lnTo>
                  <a:lnTo>
                    <a:pt x="149" y="93"/>
                  </a:lnTo>
                  <a:lnTo>
                    <a:pt x="144" y="89"/>
                  </a:lnTo>
                  <a:lnTo>
                    <a:pt x="134" y="85"/>
                  </a:lnTo>
                  <a:lnTo>
                    <a:pt x="139" y="90"/>
                  </a:lnTo>
                  <a:lnTo>
                    <a:pt x="142" y="93"/>
                  </a:lnTo>
                  <a:lnTo>
                    <a:pt x="145" y="94"/>
                  </a:lnTo>
                  <a:lnTo>
                    <a:pt x="142" y="94"/>
                  </a:lnTo>
                  <a:lnTo>
                    <a:pt x="147" y="97"/>
                  </a:lnTo>
                  <a:lnTo>
                    <a:pt x="152" y="98"/>
                  </a:lnTo>
                  <a:lnTo>
                    <a:pt x="157" y="103"/>
                  </a:lnTo>
                  <a:lnTo>
                    <a:pt x="160" y="108"/>
                  </a:lnTo>
                  <a:lnTo>
                    <a:pt x="161" y="113"/>
                  </a:lnTo>
                  <a:lnTo>
                    <a:pt x="156" y="114"/>
                  </a:lnTo>
                  <a:lnTo>
                    <a:pt x="155" y="109"/>
                  </a:lnTo>
                  <a:lnTo>
                    <a:pt x="154" y="104"/>
                  </a:lnTo>
                  <a:lnTo>
                    <a:pt x="154" y="109"/>
                  </a:lnTo>
                  <a:lnTo>
                    <a:pt x="155" y="114"/>
                  </a:lnTo>
                  <a:lnTo>
                    <a:pt x="160" y="117"/>
                  </a:lnTo>
                  <a:lnTo>
                    <a:pt x="165" y="115"/>
                  </a:lnTo>
                  <a:lnTo>
                    <a:pt x="168" y="114"/>
                  </a:lnTo>
                  <a:lnTo>
                    <a:pt x="178" y="112"/>
                  </a:lnTo>
                  <a:lnTo>
                    <a:pt x="181" y="112"/>
                  </a:lnTo>
                  <a:lnTo>
                    <a:pt x="183" y="109"/>
                  </a:lnTo>
                  <a:lnTo>
                    <a:pt x="188" y="104"/>
                  </a:lnTo>
                  <a:lnTo>
                    <a:pt x="189" y="107"/>
                  </a:lnTo>
                  <a:lnTo>
                    <a:pt x="194" y="107"/>
                  </a:lnTo>
                  <a:lnTo>
                    <a:pt x="208" y="94"/>
                  </a:lnTo>
                  <a:lnTo>
                    <a:pt x="213" y="93"/>
                  </a:lnTo>
                  <a:lnTo>
                    <a:pt x="217" y="92"/>
                  </a:lnTo>
                  <a:lnTo>
                    <a:pt x="222" y="93"/>
                  </a:lnTo>
                  <a:lnTo>
                    <a:pt x="219" y="88"/>
                  </a:lnTo>
                  <a:lnTo>
                    <a:pt x="214" y="85"/>
                  </a:lnTo>
                  <a:lnTo>
                    <a:pt x="220" y="88"/>
                  </a:lnTo>
                  <a:lnTo>
                    <a:pt x="218" y="85"/>
                  </a:lnTo>
                  <a:lnTo>
                    <a:pt x="220" y="80"/>
                  </a:lnTo>
                  <a:lnTo>
                    <a:pt x="225" y="76"/>
                  </a:lnTo>
                  <a:lnTo>
                    <a:pt x="234" y="75"/>
                  </a:lnTo>
                  <a:lnTo>
                    <a:pt x="239" y="74"/>
                  </a:lnTo>
                  <a:lnTo>
                    <a:pt x="243" y="74"/>
                  </a:lnTo>
                  <a:lnTo>
                    <a:pt x="253" y="80"/>
                  </a:lnTo>
                  <a:lnTo>
                    <a:pt x="258" y="80"/>
                  </a:lnTo>
                  <a:lnTo>
                    <a:pt x="268" y="86"/>
                  </a:lnTo>
                  <a:lnTo>
                    <a:pt x="274" y="97"/>
                  </a:lnTo>
                  <a:lnTo>
                    <a:pt x="286" y="102"/>
                  </a:lnTo>
                  <a:lnTo>
                    <a:pt x="287" y="107"/>
                  </a:lnTo>
                  <a:lnTo>
                    <a:pt x="288" y="112"/>
                  </a:lnTo>
                  <a:lnTo>
                    <a:pt x="302" y="120"/>
                  </a:lnTo>
                  <a:lnTo>
                    <a:pt x="306" y="125"/>
                  </a:lnTo>
                  <a:lnTo>
                    <a:pt x="311" y="128"/>
                  </a:lnTo>
                  <a:lnTo>
                    <a:pt x="313" y="133"/>
                  </a:lnTo>
                  <a:lnTo>
                    <a:pt x="318" y="134"/>
                  </a:lnTo>
                  <a:lnTo>
                    <a:pt x="329" y="133"/>
                  </a:lnTo>
                  <a:lnTo>
                    <a:pt x="336" y="141"/>
                  </a:lnTo>
                  <a:lnTo>
                    <a:pt x="336" y="144"/>
                  </a:lnTo>
                  <a:lnTo>
                    <a:pt x="340" y="149"/>
                  </a:lnTo>
                  <a:lnTo>
                    <a:pt x="345" y="152"/>
                  </a:lnTo>
                  <a:lnTo>
                    <a:pt x="345" y="157"/>
                  </a:lnTo>
                  <a:lnTo>
                    <a:pt x="346" y="159"/>
                  </a:lnTo>
                  <a:lnTo>
                    <a:pt x="347" y="173"/>
                  </a:lnTo>
                  <a:lnTo>
                    <a:pt x="349" y="178"/>
                  </a:lnTo>
                  <a:lnTo>
                    <a:pt x="349" y="185"/>
                  </a:lnTo>
                  <a:lnTo>
                    <a:pt x="342" y="208"/>
                  </a:lnTo>
                  <a:lnTo>
                    <a:pt x="345" y="214"/>
                  </a:lnTo>
                  <a:lnTo>
                    <a:pt x="345" y="224"/>
                  </a:lnTo>
                  <a:lnTo>
                    <a:pt x="342" y="231"/>
                  </a:lnTo>
                  <a:lnTo>
                    <a:pt x="345" y="236"/>
                  </a:lnTo>
                  <a:lnTo>
                    <a:pt x="350" y="241"/>
                  </a:lnTo>
                  <a:lnTo>
                    <a:pt x="345" y="234"/>
                  </a:lnTo>
                  <a:lnTo>
                    <a:pt x="355" y="240"/>
                  </a:lnTo>
                  <a:lnTo>
                    <a:pt x="355" y="241"/>
                  </a:lnTo>
                  <a:lnTo>
                    <a:pt x="359" y="237"/>
                  </a:lnTo>
                  <a:lnTo>
                    <a:pt x="361" y="227"/>
                  </a:lnTo>
                  <a:lnTo>
                    <a:pt x="356" y="227"/>
                  </a:lnTo>
                  <a:lnTo>
                    <a:pt x="355" y="226"/>
                  </a:lnTo>
                  <a:lnTo>
                    <a:pt x="355" y="221"/>
                  </a:lnTo>
                  <a:lnTo>
                    <a:pt x="351" y="217"/>
                  </a:lnTo>
                  <a:lnTo>
                    <a:pt x="351" y="217"/>
                  </a:lnTo>
                  <a:lnTo>
                    <a:pt x="361" y="222"/>
                  </a:lnTo>
                  <a:lnTo>
                    <a:pt x="362" y="227"/>
                  </a:lnTo>
                  <a:lnTo>
                    <a:pt x="368" y="222"/>
                  </a:lnTo>
                  <a:lnTo>
                    <a:pt x="373" y="227"/>
                  </a:lnTo>
                  <a:lnTo>
                    <a:pt x="373" y="231"/>
                  </a:lnTo>
                  <a:lnTo>
                    <a:pt x="365" y="245"/>
                  </a:lnTo>
                  <a:lnTo>
                    <a:pt x="362" y="254"/>
                  </a:lnTo>
                  <a:lnTo>
                    <a:pt x="359" y="255"/>
                  </a:lnTo>
                  <a:lnTo>
                    <a:pt x="359" y="259"/>
                  </a:lnTo>
                  <a:lnTo>
                    <a:pt x="354" y="255"/>
                  </a:lnTo>
                  <a:lnTo>
                    <a:pt x="357" y="260"/>
                  </a:lnTo>
                  <a:lnTo>
                    <a:pt x="366" y="264"/>
                  </a:lnTo>
                  <a:lnTo>
                    <a:pt x="369" y="269"/>
                  </a:lnTo>
                  <a:lnTo>
                    <a:pt x="369" y="271"/>
                  </a:lnTo>
                  <a:lnTo>
                    <a:pt x="379" y="289"/>
                  </a:lnTo>
                  <a:lnTo>
                    <a:pt x="383" y="293"/>
                  </a:lnTo>
                  <a:lnTo>
                    <a:pt x="390" y="302"/>
                  </a:lnTo>
                  <a:lnTo>
                    <a:pt x="394" y="303"/>
                  </a:lnTo>
                  <a:lnTo>
                    <a:pt x="399" y="302"/>
                  </a:lnTo>
                  <a:lnTo>
                    <a:pt x="401" y="303"/>
                  </a:lnTo>
                  <a:lnTo>
                    <a:pt x="399" y="299"/>
                  </a:lnTo>
                  <a:lnTo>
                    <a:pt x="396" y="294"/>
                  </a:lnTo>
                  <a:lnTo>
                    <a:pt x="393" y="290"/>
                  </a:lnTo>
                  <a:lnTo>
                    <a:pt x="398" y="292"/>
                  </a:lnTo>
                  <a:lnTo>
                    <a:pt x="399" y="294"/>
                  </a:lnTo>
                  <a:lnTo>
                    <a:pt x="409" y="289"/>
                  </a:lnTo>
                  <a:lnTo>
                    <a:pt x="409" y="290"/>
                  </a:lnTo>
                  <a:lnTo>
                    <a:pt x="404" y="294"/>
                  </a:lnTo>
                  <a:lnTo>
                    <a:pt x="408" y="299"/>
                  </a:lnTo>
                  <a:lnTo>
                    <a:pt x="407" y="308"/>
                  </a:lnTo>
                  <a:lnTo>
                    <a:pt x="408" y="313"/>
                  </a:lnTo>
                  <a:lnTo>
                    <a:pt x="410" y="318"/>
                  </a:lnTo>
                  <a:lnTo>
                    <a:pt x="410" y="322"/>
                  </a:lnTo>
                  <a:lnTo>
                    <a:pt x="414" y="320"/>
                  </a:lnTo>
                  <a:lnTo>
                    <a:pt x="419" y="315"/>
                  </a:lnTo>
                  <a:lnTo>
                    <a:pt x="420" y="312"/>
                  </a:lnTo>
                  <a:lnTo>
                    <a:pt x="427" y="305"/>
                  </a:lnTo>
                  <a:lnTo>
                    <a:pt x="422" y="313"/>
                  </a:lnTo>
                  <a:lnTo>
                    <a:pt x="420" y="318"/>
                  </a:lnTo>
                  <a:lnTo>
                    <a:pt x="417" y="323"/>
                  </a:lnTo>
                  <a:lnTo>
                    <a:pt x="418" y="325"/>
                  </a:lnTo>
                  <a:lnTo>
                    <a:pt x="422" y="327"/>
                  </a:lnTo>
                  <a:lnTo>
                    <a:pt x="427" y="332"/>
                  </a:lnTo>
                  <a:lnTo>
                    <a:pt x="432" y="349"/>
                  </a:lnTo>
                  <a:lnTo>
                    <a:pt x="440" y="359"/>
                  </a:lnTo>
                  <a:lnTo>
                    <a:pt x="444" y="359"/>
                  </a:lnTo>
                  <a:lnTo>
                    <a:pt x="439" y="361"/>
                  </a:lnTo>
                  <a:lnTo>
                    <a:pt x="444" y="364"/>
                  </a:lnTo>
                  <a:lnTo>
                    <a:pt x="449" y="363"/>
                  </a:lnTo>
                  <a:lnTo>
                    <a:pt x="454" y="363"/>
                  </a:lnTo>
                  <a:lnTo>
                    <a:pt x="457" y="363"/>
                  </a:lnTo>
                  <a:lnTo>
                    <a:pt x="466" y="367"/>
                  </a:lnTo>
                  <a:lnTo>
                    <a:pt x="468" y="372"/>
                  </a:lnTo>
                  <a:lnTo>
                    <a:pt x="472" y="376"/>
                  </a:lnTo>
                  <a:lnTo>
                    <a:pt x="478" y="385"/>
                  </a:lnTo>
                  <a:lnTo>
                    <a:pt x="481" y="390"/>
                  </a:lnTo>
                  <a:lnTo>
                    <a:pt x="490" y="398"/>
                  </a:lnTo>
                  <a:lnTo>
                    <a:pt x="493" y="400"/>
                  </a:lnTo>
                  <a:lnTo>
                    <a:pt x="498" y="400"/>
                  </a:lnTo>
                  <a:lnTo>
                    <a:pt x="503" y="403"/>
                  </a:lnTo>
                  <a:lnTo>
                    <a:pt x="501" y="409"/>
                  </a:lnTo>
                  <a:lnTo>
                    <a:pt x="495" y="406"/>
                  </a:lnTo>
                  <a:lnTo>
                    <a:pt x="490" y="402"/>
                  </a:lnTo>
                  <a:lnTo>
                    <a:pt x="486" y="407"/>
                  </a:lnTo>
                  <a:lnTo>
                    <a:pt x="488" y="411"/>
                  </a:lnTo>
                  <a:lnTo>
                    <a:pt x="492" y="416"/>
                  </a:lnTo>
                  <a:lnTo>
                    <a:pt x="502" y="414"/>
                  </a:lnTo>
                  <a:lnTo>
                    <a:pt x="508" y="410"/>
                  </a:lnTo>
                  <a:lnTo>
                    <a:pt x="513" y="411"/>
                  </a:lnTo>
                  <a:lnTo>
                    <a:pt x="518" y="411"/>
                  </a:lnTo>
                  <a:lnTo>
                    <a:pt x="522" y="409"/>
                  </a:lnTo>
                  <a:lnTo>
                    <a:pt x="526" y="403"/>
                  </a:lnTo>
                  <a:lnTo>
                    <a:pt x="531" y="401"/>
                  </a:lnTo>
                  <a:lnTo>
                    <a:pt x="536" y="403"/>
                  </a:lnTo>
                  <a:lnTo>
                    <a:pt x="534" y="401"/>
                  </a:lnTo>
                  <a:lnTo>
                    <a:pt x="540" y="403"/>
                  </a:lnTo>
                  <a:lnTo>
                    <a:pt x="537" y="398"/>
                  </a:lnTo>
                  <a:lnTo>
                    <a:pt x="540" y="393"/>
                  </a:lnTo>
                  <a:lnTo>
                    <a:pt x="542" y="388"/>
                  </a:lnTo>
                  <a:lnTo>
                    <a:pt x="540" y="380"/>
                  </a:lnTo>
                  <a:lnTo>
                    <a:pt x="541" y="377"/>
                  </a:lnTo>
                  <a:lnTo>
                    <a:pt x="540" y="372"/>
                  </a:lnTo>
                  <a:lnTo>
                    <a:pt x="542" y="367"/>
                  </a:lnTo>
                  <a:lnTo>
                    <a:pt x="542" y="362"/>
                  </a:lnTo>
                  <a:lnTo>
                    <a:pt x="546" y="358"/>
                  </a:lnTo>
                  <a:lnTo>
                    <a:pt x="546" y="353"/>
                  </a:lnTo>
                  <a:lnTo>
                    <a:pt x="547" y="348"/>
                  </a:lnTo>
                  <a:lnTo>
                    <a:pt x="550" y="353"/>
                  </a:lnTo>
                  <a:lnTo>
                    <a:pt x="550" y="348"/>
                  </a:lnTo>
                  <a:close/>
                  <a:moveTo>
                    <a:pt x="524" y="431"/>
                  </a:moveTo>
                  <a:lnTo>
                    <a:pt x="524" y="430"/>
                  </a:lnTo>
                  <a:lnTo>
                    <a:pt x="521" y="432"/>
                  </a:lnTo>
                  <a:lnTo>
                    <a:pt x="524" y="431"/>
                  </a:lnTo>
                  <a:close/>
                  <a:moveTo>
                    <a:pt x="457" y="464"/>
                  </a:moveTo>
                  <a:lnTo>
                    <a:pt x="462" y="463"/>
                  </a:lnTo>
                  <a:lnTo>
                    <a:pt x="458" y="463"/>
                  </a:lnTo>
                  <a:lnTo>
                    <a:pt x="457" y="464"/>
                  </a:lnTo>
                  <a:close/>
                  <a:moveTo>
                    <a:pt x="47" y="76"/>
                  </a:moveTo>
                  <a:lnTo>
                    <a:pt x="43" y="78"/>
                  </a:lnTo>
                  <a:lnTo>
                    <a:pt x="38" y="80"/>
                  </a:lnTo>
                  <a:lnTo>
                    <a:pt x="27" y="81"/>
                  </a:lnTo>
                  <a:lnTo>
                    <a:pt x="32" y="81"/>
                  </a:lnTo>
                  <a:lnTo>
                    <a:pt x="63" y="73"/>
                  </a:lnTo>
                  <a:lnTo>
                    <a:pt x="73" y="71"/>
                  </a:lnTo>
                  <a:lnTo>
                    <a:pt x="69" y="71"/>
                  </a:lnTo>
                  <a:lnTo>
                    <a:pt x="59" y="73"/>
                  </a:lnTo>
                  <a:lnTo>
                    <a:pt x="47" y="76"/>
                  </a:lnTo>
                  <a:close/>
                  <a:moveTo>
                    <a:pt x="451" y="468"/>
                  </a:moveTo>
                  <a:lnTo>
                    <a:pt x="456" y="465"/>
                  </a:lnTo>
                  <a:lnTo>
                    <a:pt x="451" y="465"/>
                  </a:lnTo>
                  <a:lnTo>
                    <a:pt x="451" y="468"/>
                  </a:lnTo>
                  <a:close/>
                  <a:moveTo>
                    <a:pt x="195" y="112"/>
                  </a:moveTo>
                  <a:lnTo>
                    <a:pt x="190" y="113"/>
                  </a:lnTo>
                  <a:lnTo>
                    <a:pt x="186" y="117"/>
                  </a:lnTo>
                  <a:lnTo>
                    <a:pt x="181" y="119"/>
                  </a:lnTo>
                  <a:lnTo>
                    <a:pt x="176" y="119"/>
                  </a:lnTo>
                  <a:lnTo>
                    <a:pt x="180" y="120"/>
                  </a:lnTo>
                  <a:lnTo>
                    <a:pt x="185" y="118"/>
                  </a:lnTo>
                  <a:lnTo>
                    <a:pt x="186" y="117"/>
                  </a:lnTo>
                  <a:lnTo>
                    <a:pt x="196" y="110"/>
                  </a:lnTo>
                  <a:lnTo>
                    <a:pt x="201" y="105"/>
                  </a:lnTo>
                  <a:lnTo>
                    <a:pt x="195" y="109"/>
                  </a:lnTo>
                  <a:lnTo>
                    <a:pt x="195" y="112"/>
                  </a:lnTo>
                  <a:close/>
                  <a:moveTo>
                    <a:pt x="401" y="324"/>
                  </a:moveTo>
                  <a:lnTo>
                    <a:pt x="401" y="324"/>
                  </a:lnTo>
                  <a:lnTo>
                    <a:pt x="405" y="329"/>
                  </a:lnTo>
                  <a:lnTo>
                    <a:pt x="407" y="331"/>
                  </a:lnTo>
                  <a:lnTo>
                    <a:pt x="412" y="328"/>
                  </a:lnTo>
                  <a:lnTo>
                    <a:pt x="407" y="329"/>
                  </a:lnTo>
                  <a:lnTo>
                    <a:pt x="401" y="324"/>
                  </a:lnTo>
                  <a:close/>
                  <a:moveTo>
                    <a:pt x="542" y="400"/>
                  </a:moveTo>
                  <a:lnTo>
                    <a:pt x="539" y="409"/>
                  </a:lnTo>
                  <a:lnTo>
                    <a:pt x="532" y="419"/>
                  </a:lnTo>
                  <a:lnTo>
                    <a:pt x="532" y="420"/>
                  </a:lnTo>
                  <a:lnTo>
                    <a:pt x="530" y="424"/>
                  </a:lnTo>
                  <a:lnTo>
                    <a:pt x="540" y="409"/>
                  </a:lnTo>
                  <a:lnTo>
                    <a:pt x="547" y="391"/>
                  </a:lnTo>
                  <a:lnTo>
                    <a:pt x="542" y="395"/>
                  </a:lnTo>
                  <a:lnTo>
                    <a:pt x="542" y="400"/>
                  </a:lnTo>
                  <a:close/>
                  <a:moveTo>
                    <a:pt x="550" y="380"/>
                  </a:moveTo>
                  <a:lnTo>
                    <a:pt x="550" y="385"/>
                  </a:lnTo>
                  <a:lnTo>
                    <a:pt x="550" y="380"/>
                  </a:lnTo>
                  <a:lnTo>
                    <a:pt x="550" y="380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0" name="Freeform 79"/>
            <p:cNvSpPr>
              <a:spLocks noEditPoints="1"/>
            </p:cNvSpPr>
            <p:nvPr/>
          </p:nvSpPr>
          <p:spPr bwMode="auto">
            <a:xfrm>
              <a:off x="5921262" y="3187227"/>
              <a:ext cx="139929" cy="324788"/>
            </a:xfrm>
            <a:custGeom>
              <a:avLst/>
              <a:gdLst>
                <a:gd name="T0" fmla="*/ 77 w 79"/>
                <a:gd name="T1" fmla="*/ 82 h 183"/>
                <a:gd name="T2" fmla="*/ 75 w 79"/>
                <a:gd name="T3" fmla="*/ 61 h 183"/>
                <a:gd name="T4" fmla="*/ 60 w 79"/>
                <a:gd name="T5" fmla="*/ 61 h 183"/>
                <a:gd name="T6" fmla="*/ 57 w 79"/>
                <a:gd name="T7" fmla="*/ 47 h 183"/>
                <a:gd name="T8" fmla="*/ 62 w 79"/>
                <a:gd name="T9" fmla="*/ 42 h 183"/>
                <a:gd name="T10" fmla="*/ 65 w 79"/>
                <a:gd name="T11" fmla="*/ 33 h 183"/>
                <a:gd name="T12" fmla="*/ 68 w 79"/>
                <a:gd name="T13" fmla="*/ 22 h 183"/>
                <a:gd name="T14" fmla="*/ 16 w 79"/>
                <a:gd name="T15" fmla="*/ 0 h 183"/>
                <a:gd name="T16" fmla="*/ 10 w 79"/>
                <a:gd name="T17" fmla="*/ 10 h 183"/>
                <a:gd name="T18" fmla="*/ 4 w 79"/>
                <a:gd name="T19" fmla="*/ 28 h 183"/>
                <a:gd name="T20" fmla="*/ 1 w 79"/>
                <a:gd name="T21" fmla="*/ 37 h 183"/>
                <a:gd name="T22" fmla="*/ 5 w 79"/>
                <a:gd name="T23" fmla="*/ 42 h 183"/>
                <a:gd name="T24" fmla="*/ 0 w 79"/>
                <a:gd name="T25" fmla="*/ 51 h 183"/>
                <a:gd name="T26" fmla="*/ 6 w 79"/>
                <a:gd name="T27" fmla="*/ 65 h 183"/>
                <a:gd name="T28" fmla="*/ 13 w 79"/>
                <a:gd name="T29" fmla="*/ 71 h 183"/>
                <a:gd name="T30" fmla="*/ 20 w 79"/>
                <a:gd name="T31" fmla="*/ 75 h 183"/>
                <a:gd name="T32" fmla="*/ 35 w 79"/>
                <a:gd name="T33" fmla="*/ 88 h 183"/>
                <a:gd name="T34" fmla="*/ 26 w 79"/>
                <a:gd name="T35" fmla="*/ 98 h 183"/>
                <a:gd name="T36" fmla="*/ 21 w 79"/>
                <a:gd name="T37" fmla="*/ 104 h 183"/>
                <a:gd name="T38" fmla="*/ 21 w 79"/>
                <a:gd name="T39" fmla="*/ 105 h 183"/>
                <a:gd name="T40" fmla="*/ 19 w 79"/>
                <a:gd name="T41" fmla="*/ 115 h 183"/>
                <a:gd name="T42" fmla="*/ 13 w 79"/>
                <a:gd name="T43" fmla="*/ 119 h 183"/>
                <a:gd name="T44" fmla="*/ 5 w 79"/>
                <a:gd name="T45" fmla="*/ 125 h 183"/>
                <a:gd name="T46" fmla="*/ 1 w 79"/>
                <a:gd name="T47" fmla="*/ 136 h 183"/>
                <a:gd name="T48" fmla="*/ 0 w 79"/>
                <a:gd name="T49" fmla="*/ 141 h 183"/>
                <a:gd name="T50" fmla="*/ 2 w 79"/>
                <a:gd name="T51" fmla="*/ 146 h 183"/>
                <a:gd name="T52" fmla="*/ 11 w 79"/>
                <a:gd name="T53" fmla="*/ 156 h 183"/>
                <a:gd name="T54" fmla="*/ 21 w 79"/>
                <a:gd name="T55" fmla="*/ 160 h 183"/>
                <a:gd name="T56" fmla="*/ 34 w 79"/>
                <a:gd name="T57" fmla="*/ 165 h 183"/>
                <a:gd name="T58" fmla="*/ 45 w 79"/>
                <a:gd name="T59" fmla="*/ 170 h 183"/>
                <a:gd name="T60" fmla="*/ 44 w 79"/>
                <a:gd name="T61" fmla="*/ 183 h 183"/>
                <a:gd name="T62" fmla="*/ 52 w 79"/>
                <a:gd name="T63" fmla="*/ 179 h 183"/>
                <a:gd name="T64" fmla="*/ 57 w 79"/>
                <a:gd name="T65" fmla="*/ 169 h 183"/>
                <a:gd name="T66" fmla="*/ 60 w 79"/>
                <a:gd name="T67" fmla="*/ 154 h 183"/>
                <a:gd name="T68" fmla="*/ 58 w 79"/>
                <a:gd name="T69" fmla="*/ 151 h 183"/>
                <a:gd name="T70" fmla="*/ 67 w 79"/>
                <a:gd name="T71" fmla="*/ 146 h 183"/>
                <a:gd name="T72" fmla="*/ 68 w 79"/>
                <a:gd name="T73" fmla="*/ 137 h 183"/>
                <a:gd name="T74" fmla="*/ 70 w 79"/>
                <a:gd name="T75" fmla="*/ 130 h 183"/>
                <a:gd name="T76" fmla="*/ 74 w 79"/>
                <a:gd name="T77" fmla="*/ 120 h 183"/>
                <a:gd name="T78" fmla="*/ 74 w 79"/>
                <a:gd name="T79" fmla="*/ 110 h 183"/>
                <a:gd name="T80" fmla="*/ 74 w 79"/>
                <a:gd name="T81" fmla="*/ 98 h 183"/>
                <a:gd name="T82" fmla="*/ 74 w 79"/>
                <a:gd name="T83" fmla="*/ 92 h 183"/>
                <a:gd name="T84" fmla="*/ 78 w 79"/>
                <a:gd name="T85" fmla="*/ 92 h 183"/>
                <a:gd name="T86" fmla="*/ 78 w 79"/>
                <a:gd name="T87" fmla="*/ 106 h 183"/>
                <a:gd name="T88" fmla="*/ 78 w 79"/>
                <a:gd name="T89" fmla="*/ 87 h 183"/>
                <a:gd name="T90" fmla="*/ 78 w 79"/>
                <a:gd name="T91" fmla="*/ 114 h 183"/>
                <a:gd name="T92" fmla="*/ 78 w 79"/>
                <a:gd name="T93" fmla="*/ 1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183">
                  <a:moveTo>
                    <a:pt x="78" y="87"/>
                  </a:moveTo>
                  <a:lnTo>
                    <a:pt x="77" y="82"/>
                  </a:lnTo>
                  <a:lnTo>
                    <a:pt x="77" y="67"/>
                  </a:lnTo>
                  <a:lnTo>
                    <a:pt x="75" y="61"/>
                  </a:lnTo>
                  <a:lnTo>
                    <a:pt x="65" y="59"/>
                  </a:lnTo>
                  <a:lnTo>
                    <a:pt x="60" y="61"/>
                  </a:lnTo>
                  <a:lnTo>
                    <a:pt x="57" y="61"/>
                  </a:lnTo>
                  <a:lnTo>
                    <a:pt x="57" y="47"/>
                  </a:lnTo>
                  <a:lnTo>
                    <a:pt x="60" y="41"/>
                  </a:lnTo>
                  <a:lnTo>
                    <a:pt x="62" y="42"/>
                  </a:lnTo>
                  <a:lnTo>
                    <a:pt x="65" y="37"/>
                  </a:lnTo>
                  <a:lnTo>
                    <a:pt x="65" y="33"/>
                  </a:lnTo>
                  <a:lnTo>
                    <a:pt x="68" y="27"/>
                  </a:lnTo>
                  <a:lnTo>
                    <a:pt x="68" y="22"/>
                  </a:lnTo>
                  <a:lnTo>
                    <a:pt x="68" y="17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4" y="28"/>
                  </a:lnTo>
                  <a:lnTo>
                    <a:pt x="0" y="33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5" y="42"/>
                  </a:lnTo>
                  <a:lnTo>
                    <a:pt x="4" y="47"/>
                  </a:lnTo>
                  <a:lnTo>
                    <a:pt x="0" y="51"/>
                  </a:lnTo>
                  <a:lnTo>
                    <a:pt x="1" y="59"/>
                  </a:lnTo>
                  <a:lnTo>
                    <a:pt x="6" y="65"/>
                  </a:lnTo>
                  <a:lnTo>
                    <a:pt x="11" y="66"/>
                  </a:lnTo>
                  <a:lnTo>
                    <a:pt x="13" y="71"/>
                  </a:lnTo>
                  <a:lnTo>
                    <a:pt x="16" y="75"/>
                  </a:lnTo>
                  <a:lnTo>
                    <a:pt x="20" y="75"/>
                  </a:lnTo>
                  <a:lnTo>
                    <a:pt x="24" y="80"/>
                  </a:lnTo>
                  <a:lnTo>
                    <a:pt x="35" y="88"/>
                  </a:lnTo>
                  <a:lnTo>
                    <a:pt x="33" y="93"/>
                  </a:lnTo>
                  <a:lnTo>
                    <a:pt x="26" y="98"/>
                  </a:lnTo>
                  <a:lnTo>
                    <a:pt x="24" y="104"/>
                  </a:lnTo>
                  <a:lnTo>
                    <a:pt x="21" y="104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10"/>
                  </a:lnTo>
                  <a:lnTo>
                    <a:pt x="19" y="115"/>
                  </a:lnTo>
                  <a:lnTo>
                    <a:pt x="14" y="119"/>
                  </a:lnTo>
                  <a:lnTo>
                    <a:pt x="13" y="119"/>
                  </a:lnTo>
                  <a:lnTo>
                    <a:pt x="9" y="121"/>
                  </a:lnTo>
                  <a:lnTo>
                    <a:pt x="5" y="125"/>
                  </a:lnTo>
                  <a:lnTo>
                    <a:pt x="2" y="130"/>
                  </a:lnTo>
                  <a:lnTo>
                    <a:pt x="1" y="136"/>
                  </a:lnTo>
                  <a:lnTo>
                    <a:pt x="0" y="140"/>
                  </a:lnTo>
                  <a:lnTo>
                    <a:pt x="0" y="141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1" y="149"/>
                  </a:lnTo>
                  <a:lnTo>
                    <a:pt x="11" y="156"/>
                  </a:lnTo>
                  <a:lnTo>
                    <a:pt x="16" y="158"/>
                  </a:lnTo>
                  <a:lnTo>
                    <a:pt x="21" y="160"/>
                  </a:lnTo>
                  <a:lnTo>
                    <a:pt x="29" y="166"/>
                  </a:lnTo>
                  <a:lnTo>
                    <a:pt x="34" y="165"/>
                  </a:lnTo>
                  <a:lnTo>
                    <a:pt x="44" y="165"/>
                  </a:lnTo>
                  <a:lnTo>
                    <a:pt x="45" y="170"/>
                  </a:lnTo>
                  <a:lnTo>
                    <a:pt x="44" y="178"/>
                  </a:lnTo>
                  <a:lnTo>
                    <a:pt x="44" y="183"/>
                  </a:lnTo>
                  <a:lnTo>
                    <a:pt x="49" y="183"/>
                  </a:lnTo>
                  <a:lnTo>
                    <a:pt x="52" y="179"/>
                  </a:lnTo>
                  <a:lnTo>
                    <a:pt x="53" y="174"/>
                  </a:lnTo>
                  <a:lnTo>
                    <a:pt x="57" y="169"/>
                  </a:lnTo>
                  <a:lnTo>
                    <a:pt x="58" y="159"/>
                  </a:lnTo>
                  <a:lnTo>
                    <a:pt x="60" y="154"/>
                  </a:lnTo>
                  <a:lnTo>
                    <a:pt x="58" y="154"/>
                  </a:lnTo>
                  <a:lnTo>
                    <a:pt x="58" y="151"/>
                  </a:lnTo>
                  <a:lnTo>
                    <a:pt x="62" y="146"/>
                  </a:lnTo>
                  <a:lnTo>
                    <a:pt x="67" y="146"/>
                  </a:lnTo>
                  <a:lnTo>
                    <a:pt x="64" y="141"/>
                  </a:lnTo>
                  <a:lnTo>
                    <a:pt x="68" y="137"/>
                  </a:lnTo>
                  <a:lnTo>
                    <a:pt x="65" y="132"/>
                  </a:lnTo>
                  <a:lnTo>
                    <a:pt x="70" y="130"/>
                  </a:lnTo>
                  <a:lnTo>
                    <a:pt x="72" y="125"/>
                  </a:lnTo>
                  <a:lnTo>
                    <a:pt x="74" y="120"/>
                  </a:lnTo>
                  <a:lnTo>
                    <a:pt x="77" y="115"/>
                  </a:lnTo>
                  <a:lnTo>
                    <a:pt x="74" y="110"/>
                  </a:lnTo>
                  <a:lnTo>
                    <a:pt x="75" y="106"/>
                  </a:lnTo>
                  <a:lnTo>
                    <a:pt x="74" y="98"/>
                  </a:lnTo>
                  <a:lnTo>
                    <a:pt x="73" y="93"/>
                  </a:lnTo>
                  <a:lnTo>
                    <a:pt x="74" y="92"/>
                  </a:lnTo>
                  <a:lnTo>
                    <a:pt x="75" y="88"/>
                  </a:lnTo>
                  <a:lnTo>
                    <a:pt x="78" y="92"/>
                  </a:lnTo>
                  <a:lnTo>
                    <a:pt x="77" y="97"/>
                  </a:lnTo>
                  <a:lnTo>
                    <a:pt x="78" y="106"/>
                  </a:lnTo>
                  <a:lnTo>
                    <a:pt x="79" y="101"/>
                  </a:lnTo>
                  <a:lnTo>
                    <a:pt x="78" y="87"/>
                  </a:lnTo>
                  <a:close/>
                  <a:moveTo>
                    <a:pt x="78" y="119"/>
                  </a:moveTo>
                  <a:lnTo>
                    <a:pt x="78" y="114"/>
                  </a:lnTo>
                  <a:lnTo>
                    <a:pt x="74" y="129"/>
                  </a:lnTo>
                  <a:lnTo>
                    <a:pt x="78" y="11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5112500" y="3852208"/>
              <a:ext cx="942271" cy="415934"/>
            </a:xfrm>
            <a:custGeom>
              <a:avLst/>
              <a:gdLst>
                <a:gd name="T0" fmla="*/ 500 w 530"/>
                <a:gd name="T1" fmla="*/ 43 h 234"/>
                <a:gd name="T2" fmla="*/ 494 w 530"/>
                <a:gd name="T3" fmla="*/ 64 h 234"/>
                <a:gd name="T4" fmla="*/ 488 w 530"/>
                <a:gd name="T5" fmla="*/ 55 h 234"/>
                <a:gd name="T6" fmla="*/ 474 w 530"/>
                <a:gd name="T7" fmla="*/ 53 h 234"/>
                <a:gd name="T8" fmla="*/ 447 w 530"/>
                <a:gd name="T9" fmla="*/ 52 h 234"/>
                <a:gd name="T10" fmla="*/ 440 w 530"/>
                <a:gd name="T11" fmla="*/ 29 h 234"/>
                <a:gd name="T12" fmla="*/ 447 w 530"/>
                <a:gd name="T13" fmla="*/ 48 h 234"/>
                <a:gd name="T14" fmla="*/ 468 w 530"/>
                <a:gd name="T15" fmla="*/ 38 h 234"/>
                <a:gd name="T16" fmla="*/ 480 w 530"/>
                <a:gd name="T17" fmla="*/ 30 h 234"/>
                <a:gd name="T18" fmla="*/ 491 w 530"/>
                <a:gd name="T19" fmla="*/ 29 h 234"/>
                <a:gd name="T20" fmla="*/ 496 w 530"/>
                <a:gd name="T21" fmla="*/ 29 h 234"/>
                <a:gd name="T22" fmla="*/ 478 w 530"/>
                <a:gd name="T23" fmla="*/ 3 h 234"/>
                <a:gd name="T24" fmla="*/ 153 w 530"/>
                <a:gd name="T25" fmla="*/ 62 h 234"/>
                <a:gd name="T26" fmla="*/ 134 w 530"/>
                <a:gd name="T27" fmla="*/ 84 h 234"/>
                <a:gd name="T28" fmla="*/ 109 w 530"/>
                <a:gd name="T29" fmla="*/ 104 h 234"/>
                <a:gd name="T30" fmla="*/ 89 w 530"/>
                <a:gd name="T31" fmla="*/ 113 h 234"/>
                <a:gd name="T32" fmla="*/ 75 w 530"/>
                <a:gd name="T33" fmla="*/ 132 h 234"/>
                <a:gd name="T34" fmla="*/ 40 w 530"/>
                <a:gd name="T35" fmla="*/ 158 h 234"/>
                <a:gd name="T36" fmla="*/ 13 w 530"/>
                <a:gd name="T37" fmla="*/ 181 h 234"/>
                <a:gd name="T38" fmla="*/ 90 w 530"/>
                <a:gd name="T39" fmla="*/ 189 h 234"/>
                <a:gd name="T40" fmla="*/ 122 w 530"/>
                <a:gd name="T41" fmla="*/ 174 h 234"/>
                <a:gd name="T42" fmla="*/ 215 w 530"/>
                <a:gd name="T43" fmla="*/ 176 h 234"/>
                <a:gd name="T44" fmla="*/ 364 w 530"/>
                <a:gd name="T45" fmla="*/ 231 h 234"/>
                <a:gd name="T46" fmla="*/ 397 w 530"/>
                <a:gd name="T47" fmla="*/ 226 h 234"/>
                <a:gd name="T48" fmla="*/ 402 w 530"/>
                <a:gd name="T49" fmla="*/ 209 h 234"/>
                <a:gd name="T50" fmla="*/ 417 w 530"/>
                <a:gd name="T51" fmla="*/ 181 h 234"/>
                <a:gd name="T52" fmla="*/ 431 w 530"/>
                <a:gd name="T53" fmla="*/ 161 h 234"/>
                <a:gd name="T54" fmla="*/ 441 w 530"/>
                <a:gd name="T55" fmla="*/ 153 h 234"/>
                <a:gd name="T56" fmla="*/ 468 w 530"/>
                <a:gd name="T57" fmla="*/ 142 h 234"/>
                <a:gd name="T58" fmla="*/ 483 w 530"/>
                <a:gd name="T59" fmla="*/ 135 h 234"/>
                <a:gd name="T60" fmla="*/ 483 w 530"/>
                <a:gd name="T61" fmla="*/ 127 h 234"/>
                <a:gd name="T62" fmla="*/ 476 w 530"/>
                <a:gd name="T63" fmla="*/ 123 h 234"/>
                <a:gd name="T64" fmla="*/ 450 w 530"/>
                <a:gd name="T65" fmla="*/ 132 h 234"/>
                <a:gd name="T66" fmla="*/ 452 w 530"/>
                <a:gd name="T67" fmla="*/ 130 h 234"/>
                <a:gd name="T68" fmla="*/ 464 w 530"/>
                <a:gd name="T69" fmla="*/ 114 h 234"/>
                <a:gd name="T70" fmla="*/ 457 w 530"/>
                <a:gd name="T71" fmla="*/ 101 h 234"/>
                <a:gd name="T72" fmla="*/ 455 w 530"/>
                <a:gd name="T73" fmla="*/ 96 h 234"/>
                <a:gd name="T74" fmla="*/ 465 w 530"/>
                <a:gd name="T75" fmla="*/ 84 h 234"/>
                <a:gd name="T76" fmla="*/ 475 w 530"/>
                <a:gd name="T77" fmla="*/ 93 h 234"/>
                <a:gd name="T78" fmla="*/ 501 w 530"/>
                <a:gd name="T79" fmla="*/ 70 h 234"/>
                <a:gd name="T80" fmla="*/ 489 w 530"/>
                <a:gd name="T81" fmla="*/ 0 h 234"/>
                <a:gd name="T82" fmla="*/ 503 w 530"/>
                <a:gd name="T83" fmla="*/ 33 h 234"/>
                <a:gd name="T84" fmla="*/ 518 w 530"/>
                <a:gd name="T85" fmla="*/ 52 h 234"/>
                <a:gd name="T86" fmla="*/ 420 w 530"/>
                <a:gd name="T87" fmla="*/ 180 h 234"/>
                <a:gd name="T88" fmla="*/ 425 w 530"/>
                <a:gd name="T89" fmla="*/ 175 h 234"/>
                <a:gd name="T90" fmla="*/ 468 w 530"/>
                <a:gd name="T91" fmla="*/ 150 h 234"/>
                <a:gd name="T92" fmla="*/ 480 w 530"/>
                <a:gd name="T93" fmla="*/ 153 h 234"/>
                <a:gd name="T94" fmla="*/ 498 w 530"/>
                <a:gd name="T95" fmla="*/ 119 h 234"/>
                <a:gd name="T96" fmla="*/ 505 w 530"/>
                <a:gd name="T97" fmla="*/ 111 h 234"/>
                <a:gd name="T98" fmla="*/ 529 w 530"/>
                <a:gd name="T99" fmla="*/ 69 h 234"/>
                <a:gd name="T100" fmla="*/ 528 w 530"/>
                <a:gd name="T101" fmla="*/ 69 h 234"/>
                <a:gd name="T102" fmla="*/ 529 w 530"/>
                <a:gd name="T103" fmla="*/ 9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0" h="234">
                  <a:moveTo>
                    <a:pt x="510" y="67"/>
                  </a:moveTo>
                  <a:lnTo>
                    <a:pt x="509" y="63"/>
                  </a:lnTo>
                  <a:lnTo>
                    <a:pt x="508" y="53"/>
                  </a:lnTo>
                  <a:lnTo>
                    <a:pt x="505" y="48"/>
                  </a:lnTo>
                  <a:lnTo>
                    <a:pt x="500" y="43"/>
                  </a:lnTo>
                  <a:lnTo>
                    <a:pt x="500" y="47"/>
                  </a:lnTo>
                  <a:lnTo>
                    <a:pt x="499" y="49"/>
                  </a:lnTo>
                  <a:lnTo>
                    <a:pt x="493" y="50"/>
                  </a:lnTo>
                  <a:lnTo>
                    <a:pt x="493" y="55"/>
                  </a:lnTo>
                  <a:lnTo>
                    <a:pt x="494" y="64"/>
                  </a:lnTo>
                  <a:lnTo>
                    <a:pt x="489" y="69"/>
                  </a:lnTo>
                  <a:lnTo>
                    <a:pt x="488" y="67"/>
                  </a:lnTo>
                  <a:lnTo>
                    <a:pt x="490" y="63"/>
                  </a:lnTo>
                  <a:lnTo>
                    <a:pt x="485" y="60"/>
                  </a:lnTo>
                  <a:lnTo>
                    <a:pt x="488" y="55"/>
                  </a:lnTo>
                  <a:lnTo>
                    <a:pt x="488" y="50"/>
                  </a:lnTo>
                  <a:lnTo>
                    <a:pt x="488" y="45"/>
                  </a:lnTo>
                  <a:lnTo>
                    <a:pt x="481" y="45"/>
                  </a:lnTo>
                  <a:lnTo>
                    <a:pt x="475" y="48"/>
                  </a:lnTo>
                  <a:lnTo>
                    <a:pt x="474" y="53"/>
                  </a:lnTo>
                  <a:lnTo>
                    <a:pt x="464" y="50"/>
                  </a:lnTo>
                  <a:lnTo>
                    <a:pt x="459" y="54"/>
                  </a:lnTo>
                  <a:lnTo>
                    <a:pt x="454" y="55"/>
                  </a:lnTo>
                  <a:lnTo>
                    <a:pt x="449" y="57"/>
                  </a:lnTo>
                  <a:lnTo>
                    <a:pt x="447" y="52"/>
                  </a:lnTo>
                  <a:lnTo>
                    <a:pt x="444" y="47"/>
                  </a:lnTo>
                  <a:lnTo>
                    <a:pt x="441" y="41"/>
                  </a:lnTo>
                  <a:lnTo>
                    <a:pt x="440" y="36"/>
                  </a:lnTo>
                  <a:lnTo>
                    <a:pt x="442" y="33"/>
                  </a:lnTo>
                  <a:lnTo>
                    <a:pt x="440" y="29"/>
                  </a:lnTo>
                  <a:lnTo>
                    <a:pt x="442" y="31"/>
                  </a:lnTo>
                  <a:lnTo>
                    <a:pt x="442" y="33"/>
                  </a:lnTo>
                  <a:lnTo>
                    <a:pt x="444" y="34"/>
                  </a:lnTo>
                  <a:lnTo>
                    <a:pt x="442" y="39"/>
                  </a:lnTo>
                  <a:lnTo>
                    <a:pt x="447" y="48"/>
                  </a:lnTo>
                  <a:lnTo>
                    <a:pt x="452" y="48"/>
                  </a:lnTo>
                  <a:lnTo>
                    <a:pt x="457" y="49"/>
                  </a:lnTo>
                  <a:lnTo>
                    <a:pt x="468" y="40"/>
                  </a:lnTo>
                  <a:lnTo>
                    <a:pt x="462" y="38"/>
                  </a:lnTo>
                  <a:lnTo>
                    <a:pt x="468" y="38"/>
                  </a:lnTo>
                  <a:lnTo>
                    <a:pt x="475" y="39"/>
                  </a:lnTo>
                  <a:lnTo>
                    <a:pt x="471" y="34"/>
                  </a:lnTo>
                  <a:lnTo>
                    <a:pt x="476" y="35"/>
                  </a:lnTo>
                  <a:lnTo>
                    <a:pt x="480" y="34"/>
                  </a:lnTo>
                  <a:lnTo>
                    <a:pt x="480" y="30"/>
                  </a:lnTo>
                  <a:lnTo>
                    <a:pt x="475" y="25"/>
                  </a:lnTo>
                  <a:lnTo>
                    <a:pt x="471" y="24"/>
                  </a:lnTo>
                  <a:lnTo>
                    <a:pt x="476" y="23"/>
                  </a:lnTo>
                  <a:lnTo>
                    <a:pt x="485" y="29"/>
                  </a:lnTo>
                  <a:lnTo>
                    <a:pt x="491" y="29"/>
                  </a:lnTo>
                  <a:lnTo>
                    <a:pt x="488" y="24"/>
                  </a:lnTo>
                  <a:lnTo>
                    <a:pt x="484" y="20"/>
                  </a:lnTo>
                  <a:lnTo>
                    <a:pt x="494" y="28"/>
                  </a:lnTo>
                  <a:lnTo>
                    <a:pt x="498" y="34"/>
                  </a:lnTo>
                  <a:lnTo>
                    <a:pt x="496" y="29"/>
                  </a:lnTo>
                  <a:lnTo>
                    <a:pt x="488" y="15"/>
                  </a:lnTo>
                  <a:lnTo>
                    <a:pt x="488" y="13"/>
                  </a:lnTo>
                  <a:lnTo>
                    <a:pt x="483" y="11"/>
                  </a:lnTo>
                  <a:lnTo>
                    <a:pt x="479" y="6"/>
                  </a:lnTo>
                  <a:lnTo>
                    <a:pt x="478" y="3"/>
                  </a:lnTo>
                  <a:lnTo>
                    <a:pt x="418" y="15"/>
                  </a:lnTo>
                  <a:lnTo>
                    <a:pt x="352" y="29"/>
                  </a:lnTo>
                  <a:lnTo>
                    <a:pt x="220" y="53"/>
                  </a:lnTo>
                  <a:lnTo>
                    <a:pt x="172" y="60"/>
                  </a:lnTo>
                  <a:lnTo>
                    <a:pt x="153" y="62"/>
                  </a:lnTo>
                  <a:lnTo>
                    <a:pt x="143" y="62"/>
                  </a:lnTo>
                  <a:lnTo>
                    <a:pt x="140" y="68"/>
                  </a:lnTo>
                  <a:lnTo>
                    <a:pt x="140" y="73"/>
                  </a:lnTo>
                  <a:lnTo>
                    <a:pt x="139" y="82"/>
                  </a:lnTo>
                  <a:lnTo>
                    <a:pt x="134" y="84"/>
                  </a:lnTo>
                  <a:lnTo>
                    <a:pt x="130" y="88"/>
                  </a:lnTo>
                  <a:lnTo>
                    <a:pt x="127" y="99"/>
                  </a:lnTo>
                  <a:lnTo>
                    <a:pt x="122" y="104"/>
                  </a:lnTo>
                  <a:lnTo>
                    <a:pt x="118" y="101"/>
                  </a:lnTo>
                  <a:lnTo>
                    <a:pt x="109" y="104"/>
                  </a:lnTo>
                  <a:lnTo>
                    <a:pt x="104" y="108"/>
                  </a:lnTo>
                  <a:lnTo>
                    <a:pt x="101" y="113"/>
                  </a:lnTo>
                  <a:lnTo>
                    <a:pt x="98" y="118"/>
                  </a:lnTo>
                  <a:lnTo>
                    <a:pt x="94" y="118"/>
                  </a:lnTo>
                  <a:lnTo>
                    <a:pt x="89" y="113"/>
                  </a:lnTo>
                  <a:lnTo>
                    <a:pt x="85" y="116"/>
                  </a:lnTo>
                  <a:lnTo>
                    <a:pt x="83" y="118"/>
                  </a:lnTo>
                  <a:lnTo>
                    <a:pt x="81" y="123"/>
                  </a:lnTo>
                  <a:lnTo>
                    <a:pt x="76" y="122"/>
                  </a:lnTo>
                  <a:lnTo>
                    <a:pt x="75" y="132"/>
                  </a:lnTo>
                  <a:lnTo>
                    <a:pt x="73" y="136"/>
                  </a:lnTo>
                  <a:lnTo>
                    <a:pt x="67" y="136"/>
                  </a:lnTo>
                  <a:lnTo>
                    <a:pt x="57" y="143"/>
                  </a:lnTo>
                  <a:lnTo>
                    <a:pt x="45" y="156"/>
                  </a:lnTo>
                  <a:lnTo>
                    <a:pt x="40" y="158"/>
                  </a:lnTo>
                  <a:lnTo>
                    <a:pt x="30" y="158"/>
                  </a:lnTo>
                  <a:lnTo>
                    <a:pt x="21" y="165"/>
                  </a:lnTo>
                  <a:lnTo>
                    <a:pt x="16" y="170"/>
                  </a:lnTo>
                  <a:lnTo>
                    <a:pt x="15" y="175"/>
                  </a:lnTo>
                  <a:lnTo>
                    <a:pt x="13" y="181"/>
                  </a:lnTo>
                  <a:lnTo>
                    <a:pt x="10" y="186"/>
                  </a:lnTo>
                  <a:lnTo>
                    <a:pt x="0" y="189"/>
                  </a:lnTo>
                  <a:lnTo>
                    <a:pt x="0" y="208"/>
                  </a:lnTo>
                  <a:lnTo>
                    <a:pt x="74" y="196"/>
                  </a:lnTo>
                  <a:lnTo>
                    <a:pt x="90" y="189"/>
                  </a:lnTo>
                  <a:lnTo>
                    <a:pt x="95" y="187"/>
                  </a:lnTo>
                  <a:lnTo>
                    <a:pt x="103" y="181"/>
                  </a:lnTo>
                  <a:lnTo>
                    <a:pt x="113" y="177"/>
                  </a:lnTo>
                  <a:lnTo>
                    <a:pt x="117" y="175"/>
                  </a:lnTo>
                  <a:lnTo>
                    <a:pt x="122" y="174"/>
                  </a:lnTo>
                  <a:lnTo>
                    <a:pt x="177" y="167"/>
                  </a:lnTo>
                  <a:lnTo>
                    <a:pt x="197" y="166"/>
                  </a:lnTo>
                  <a:lnTo>
                    <a:pt x="202" y="171"/>
                  </a:lnTo>
                  <a:lnTo>
                    <a:pt x="206" y="169"/>
                  </a:lnTo>
                  <a:lnTo>
                    <a:pt x="215" y="176"/>
                  </a:lnTo>
                  <a:lnTo>
                    <a:pt x="216" y="181"/>
                  </a:lnTo>
                  <a:lnTo>
                    <a:pt x="217" y="186"/>
                  </a:lnTo>
                  <a:lnTo>
                    <a:pt x="218" y="187"/>
                  </a:lnTo>
                  <a:lnTo>
                    <a:pt x="286" y="177"/>
                  </a:lnTo>
                  <a:lnTo>
                    <a:pt x="364" y="231"/>
                  </a:lnTo>
                  <a:lnTo>
                    <a:pt x="366" y="234"/>
                  </a:lnTo>
                  <a:lnTo>
                    <a:pt x="369" y="234"/>
                  </a:lnTo>
                  <a:lnTo>
                    <a:pt x="379" y="229"/>
                  </a:lnTo>
                  <a:lnTo>
                    <a:pt x="388" y="226"/>
                  </a:lnTo>
                  <a:lnTo>
                    <a:pt x="397" y="226"/>
                  </a:lnTo>
                  <a:lnTo>
                    <a:pt x="401" y="224"/>
                  </a:lnTo>
                  <a:lnTo>
                    <a:pt x="402" y="214"/>
                  </a:lnTo>
                  <a:lnTo>
                    <a:pt x="400" y="204"/>
                  </a:lnTo>
                  <a:lnTo>
                    <a:pt x="400" y="204"/>
                  </a:lnTo>
                  <a:lnTo>
                    <a:pt x="402" y="209"/>
                  </a:lnTo>
                  <a:lnTo>
                    <a:pt x="406" y="220"/>
                  </a:lnTo>
                  <a:lnTo>
                    <a:pt x="406" y="206"/>
                  </a:lnTo>
                  <a:lnTo>
                    <a:pt x="407" y="201"/>
                  </a:lnTo>
                  <a:lnTo>
                    <a:pt x="411" y="191"/>
                  </a:lnTo>
                  <a:lnTo>
                    <a:pt x="417" y="181"/>
                  </a:lnTo>
                  <a:lnTo>
                    <a:pt x="429" y="172"/>
                  </a:lnTo>
                  <a:lnTo>
                    <a:pt x="425" y="167"/>
                  </a:lnTo>
                  <a:lnTo>
                    <a:pt x="429" y="162"/>
                  </a:lnTo>
                  <a:lnTo>
                    <a:pt x="426" y="160"/>
                  </a:lnTo>
                  <a:lnTo>
                    <a:pt x="431" y="161"/>
                  </a:lnTo>
                  <a:lnTo>
                    <a:pt x="427" y="166"/>
                  </a:lnTo>
                  <a:lnTo>
                    <a:pt x="432" y="167"/>
                  </a:lnTo>
                  <a:lnTo>
                    <a:pt x="434" y="167"/>
                  </a:lnTo>
                  <a:lnTo>
                    <a:pt x="437" y="162"/>
                  </a:lnTo>
                  <a:lnTo>
                    <a:pt x="441" y="153"/>
                  </a:lnTo>
                  <a:lnTo>
                    <a:pt x="447" y="155"/>
                  </a:lnTo>
                  <a:lnTo>
                    <a:pt x="459" y="148"/>
                  </a:lnTo>
                  <a:lnTo>
                    <a:pt x="464" y="148"/>
                  </a:lnTo>
                  <a:lnTo>
                    <a:pt x="464" y="146"/>
                  </a:lnTo>
                  <a:lnTo>
                    <a:pt x="468" y="142"/>
                  </a:lnTo>
                  <a:lnTo>
                    <a:pt x="470" y="147"/>
                  </a:lnTo>
                  <a:lnTo>
                    <a:pt x="471" y="142"/>
                  </a:lnTo>
                  <a:lnTo>
                    <a:pt x="476" y="145"/>
                  </a:lnTo>
                  <a:lnTo>
                    <a:pt x="479" y="145"/>
                  </a:lnTo>
                  <a:lnTo>
                    <a:pt x="483" y="135"/>
                  </a:lnTo>
                  <a:lnTo>
                    <a:pt x="488" y="131"/>
                  </a:lnTo>
                  <a:lnTo>
                    <a:pt x="489" y="126"/>
                  </a:lnTo>
                  <a:lnTo>
                    <a:pt x="488" y="122"/>
                  </a:lnTo>
                  <a:lnTo>
                    <a:pt x="485" y="122"/>
                  </a:lnTo>
                  <a:lnTo>
                    <a:pt x="483" y="127"/>
                  </a:lnTo>
                  <a:lnTo>
                    <a:pt x="479" y="128"/>
                  </a:lnTo>
                  <a:lnTo>
                    <a:pt x="480" y="123"/>
                  </a:lnTo>
                  <a:lnTo>
                    <a:pt x="478" y="118"/>
                  </a:lnTo>
                  <a:lnTo>
                    <a:pt x="476" y="123"/>
                  </a:lnTo>
                  <a:lnTo>
                    <a:pt x="476" y="123"/>
                  </a:lnTo>
                  <a:lnTo>
                    <a:pt x="473" y="125"/>
                  </a:lnTo>
                  <a:lnTo>
                    <a:pt x="474" y="130"/>
                  </a:lnTo>
                  <a:lnTo>
                    <a:pt x="469" y="127"/>
                  </a:lnTo>
                  <a:lnTo>
                    <a:pt x="460" y="133"/>
                  </a:lnTo>
                  <a:lnTo>
                    <a:pt x="450" y="132"/>
                  </a:lnTo>
                  <a:lnTo>
                    <a:pt x="441" y="125"/>
                  </a:lnTo>
                  <a:lnTo>
                    <a:pt x="437" y="119"/>
                  </a:lnTo>
                  <a:lnTo>
                    <a:pt x="442" y="123"/>
                  </a:lnTo>
                  <a:lnTo>
                    <a:pt x="447" y="125"/>
                  </a:lnTo>
                  <a:lnTo>
                    <a:pt x="452" y="130"/>
                  </a:lnTo>
                  <a:lnTo>
                    <a:pt x="457" y="130"/>
                  </a:lnTo>
                  <a:lnTo>
                    <a:pt x="461" y="127"/>
                  </a:lnTo>
                  <a:lnTo>
                    <a:pt x="469" y="118"/>
                  </a:lnTo>
                  <a:lnTo>
                    <a:pt x="469" y="113"/>
                  </a:lnTo>
                  <a:lnTo>
                    <a:pt x="464" y="114"/>
                  </a:lnTo>
                  <a:lnTo>
                    <a:pt x="465" y="111"/>
                  </a:lnTo>
                  <a:lnTo>
                    <a:pt x="471" y="109"/>
                  </a:lnTo>
                  <a:lnTo>
                    <a:pt x="473" y="104"/>
                  </a:lnTo>
                  <a:lnTo>
                    <a:pt x="462" y="101"/>
                  </a:lnTo>
                  <a:lnTo>
                    <a:pt x="457" y="101"/>
                  </a:lnTo>
                  <a:lnTo>
                    <a:pt x="436" y="94"/>
                  </a:lnTo>
                  <a:lnTo>
                    <a:pt x="435" y="93"/>
                  </a:lnTo>
                  <a:lnTo>
                    <a:pt x="435" y="92"/>
                  </a:lnTo>
                  <a:lnTo>
                    <a:pt x="445" y="94"/>
                  </a:lnTo>
                  <a:lnTo>
                    <a:pt x="455" y="96"/>
                  </a:lnTo>
                  <a:lnTo>
                    <a:pt x="460" y="93"/>
                  </a:lnTo>
                  <a:lnTo>
                    <a:pt x="462" y="94"/>
                  </a:lnTo>
                  <a:lnTo>
                    <a:pt x="461" y="89"/>
                  </a:lnTo>
                  <a:lnTo>
                    <a:pt x="460" y="86"/>
                  </a:lnTo>
                  <a:lnTo>
                    <a:pt x="465" y="84"/>
                  </a:lnTo>
                  <a:lnTo>
                    <a:pt x="462" y="88"/>
                  </a:lnTo>
                  <a:lnTo>
                    <a:pt x="468" y="92"/>
                  </a:lnTo>
                  <a:lnTo>
                    <a:pt x="473" y="93"/>
                  </a:lnTo>
                  <a:lnTo>
                    <a:pt x="473" y="88"/>
                  </a:lnTo>
                  <a:lnTo>
                    <a:pt x="475" y="93"/>
                  </a:lnTo>
                  <a:lnTo>
                    <a:pt x="480" y="94"/>
                  </a:lnTo>
                  <a:lnTo>
                    <a:pt x="491" y="94"/>
                  </a:lnTo>
                  <a:lnTo>
                    <a:pt x="495" y="89"/>
                  </a:lnTo>
                  <a:lnTo>
                    <a:pt x="501" y="74"/>
                  </a:lnTo>
                  <a:lnTo>
                    <a:pt x="501" y="70"/>
                  </a:lnTo>
                  <a:lnTo>
                    <a:pt x="507" y="72"/>
                  </a:lnTo>
                  <a:lnTo>
                    <a:pt x="510" y="67"/>
                  </a:lnTo>
                  <a:close/>
                  <a:moveTo>
                    <a:pt x="504" y="30"/>
                  </a:moveTo>
                  <a:lnTo>
                    <a:pt x="498" y="20"/>
                  </a:lnTo>
                  <a:lnTo>
                    <a:pt x="489" y="0"/>
                  </a:lnTo>
                  <a:lnTo>
                    <a:pt x="489" y="0"/>
                  </a:lnTo>
                  <a:lnTo>
                    <a:pt x="486" y="0"/>
                  </a:lnTo>
                  <a:lnTo>
                    <a:pt x="495" y="19"/>
                  </a:lnTo>
                  <a:lnTo>
                    <a:pt x="499" y="23"/>
                  </a:lnTo>
                  <a:lnTo>
                    <a:pt x="503" y="33"/>
                  </a:lnTo>
                  <a:lnTo>
                    <a:pt x="508" y="38"/>
                  </a:lnTo>
                  <a:lnTo>
                    <a:pt x="505" y="39"/>
                  </a:lnTo>
                  <a:lnTo>
                    <a:pt x="510" y="40"/>
                  </a:lnTo>
                  <a:lnTo>
                    <a:pt x="515" y="47"/>
                  </a:lnTo>
                  <a:lnTo>
                    <a:pt x="518" y="52"/>
                  </a:lnTo>
                  <a:lnTo>
                    <a:pt x="519" y="50"/>
                  </a:lnTo>
                  <a:lnTo>
                    <a:pt x="517" y="44"/>
                  </a:lnTo>
                  <a:lnTo>
                    <a:pt x="504" y="30"/>
                  </a:lnTo>
                  <a:close/>
                  <a:moveTo>
                    <a:pt x="425" y="175"/>
                  </a:moveTo>
                  <a:lnTo>
                    <a:pt x="420" y="180"/>
                  </a:lnTo>
                  <a:lnTo>
                    <a:pt x="417" y="185"/>
                  </a:lnTo>
                  <a:lnTo>
                    <a:pt x="421" y="180"/>
                  </a:lnTo>
                  <a:lnTo>
                    <a:pt x="431" y="171"/>
                  </a:lnTo>
                  <a:lnTo>
                    <a:pt x="430" y="171"/>
                  </a:lnTo>
                  <a:lnTo>
                    <a:pt x="425" y="175"/>
                  </a:lnTo>
                  <a:close/>
                  <a:moveTo>
                    <a:pt x="461" y="150"/>
                  </a:moveTo>
                  <a:lnTo>
                    <a:pt x="452" y="153"/>
                  </a:lnTo>
                  <a:lnTo>
                    <a:pt x="449" y="156"/>
                  </a:lnTo>
                  <a:lnTo>
                    <a:pt x="457" y="152"/>
                  </a:lnTo>
                  <a:lnTo>
                    <a:pt x="468" y="150"/>
                  </a:lnTo>
                  <a:lnTo>
                    <a:pt x="466" y="150"/>
                  </a:lnTo>
                  <a:lnTo>
                    <a:pt x="461" y="150"/>
                  </a:lnTo>
                  <a:close/>
                  <a:moveTo>
                    <a:pt x="485" y="137"/>
                  </a:moveTo>
                  <a:lnTo>
                    <a:pt x="484" y="142"/>
                  </a:lnTo>
                  <a:lnTo>
                    <a:pt x="480" y="153"/>
                  </a:lnTo>
                  <a:lnTo>
                    <a:pt x="485" y="138"/>
                  </a:lnTo>
                  <a:lnTo>
                    <a:pt x="493" y="127"/>
                  </a:lnTo>
                  <a:lnTo>
                    <a:pt x="489" y="132"/>
                  </a:lnTo>
                  <a:lnTo>
                    <a:pt x="485" y="137"/>
                  </a:lnTo>
                  <a:close/>
                  <a:moveTo>
                    <a:pt x="498" y="119"/>
                  </a:moveTo>
                  <a:lnTo>
                    <a:pt x="501" y="114"/>
                  </a:lnTo>
                  <a:lnTo>
                    <a:pt x="499" y="114"/>
                  </a:lnTo>
                  <a:lnTo>
                    <a:pt x="498" y="119"/>
                  </a:lnTo>
                  <a:close/>
                  <a:moveTo>
                    <a:pt x="509" y="106"/>
                  </a:moveTo>
                  <a:lnTo>
                    <a:pt x="505" y="111"/>
                  </a:lnTo>
                  <a:lnTo>
                    <a:pt x="515" y="102"/>
                  </a:lnTo>
                  <a:lnTo>
                    <a:pt x="515" y="101"/>
                  </a:lnTo>
                  <a:lnTo>
                    <a:pt x="514" y="102"/>
                  </a:lnTo>
                  <a:lnTo>
                    <a:pt x="509" y="106"/>
                  </a:lnTo>
                  <a:close/>
                  <a:moveTo>
                    <a:pt x="529" y="69"/>
                  </a:moveTo>
                  <a:lnTo>
                    <a:pt x="528" y="64"/>
                  </a:lnTo>
                  <a:lnTo>
                    <a:pt x="523" y="54"/>
                  </a:lnTo>
                  <a:lnTo>
                    <a:pt x="524" y="59"/>
                  </a:lnTo>
                  <a:lnTo>
                    <a:pt x="527" y="64"/>
                  </a:lnTo>
                  <a:lnTo>
                    <a:pt x="528" y="69"/>
                  </a:lnTo>
                  <a:lnTo>
                    <a:pt x="529" y="87"/>
                  </a:lnTo>
                  <a:lnTo>
                    <a:pt x="527" y="92"/>
                  </a:lnTo>
                  <a:lnTo>
                    <a:pt x="523" y="96"/>
                  </a:lnTo>
                  <a:lnTo>
                    <a:pt x="523" y="97"/>
                  </a:lnTo>
                  <a:lnTo>
                    <a:pt x="529" y="94"/>
                  </a:lnTo>
                  <a:lnTo>
                    <a:pt x="530" y="84"/>
                  </a:lnTo>
                  <a:lnTo>
                    <a:pt x="529" y="69"/>
                  </a:lnTo>
                  <a:close/>
                </a:path>
              </a:pathLst>
            </a:custGeom>
            <a:solidFill>
              <a:schemeClr val="bg1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2" name="Freeform 81"/>
            <p:cNvSpPr>
              <a:spLocks noEditPoints="1"/>
            </p:cNvSpPr>
            <p:nvPr/>
          </p:nvSpPr>
          <p:spPr bwMode="auto">
            <a:xfrm>
              <a:off x="5428302" y="2673728"/>
              <a:ext cx="803626" cy="598227"/>
            </a:xfrm>
            <a:custGeom>
              <a:avLst/>
              <a:gdLst>
                <a:gd name="T0" fmla="*/ 352 w 452"/>
                <a:gd name="T1" fmla="*/ 316 h 337"/>
                <a:gd name="T2" fmla="*/ 354 w 452"/>
                <a:gd name="T3" fmla="*/ 296 h 337"/>
                <a:gd name="T4" fmla="*/ 361 w 452"/>
                <a:gd name="T5" fmla="*/ 281 h 337"/>
                <a:gd name="T6" fmla="*/ 346 w 452"/>
                <a:gd name="T7" fmla="*/ 218 h 337"/>
                <a:gd name="T8" fmla="*/ 345 w 452"/>
                <a:gd name="T9" fmla="*/ 161 h 337"/>
                <a:gd name="T10" fmla="*/ 326 w 452"/>
                <a:gd name="T11" fmla="*/ 102 h 337"/>
                <a:gd name="T12" fmla="*/ 322 w 452"/>
                <a:gd name="T13" fmla="*/ 94 h 337"/>
                <a:gd name="T14" fmla="*/ 313 w 452"/>
                <a:gd name="T15" fmla="*/ 69 h 337"/>
                <a:gd name="T16" fmla="*/ 315 w 452"/>
                <a:gd name="T17" fmla="*/ 53 h 337"/>
                <a:gd name="T18" fmla="*/ 312 w 452"/>
                <a:gd name="T19" fmla="*/ 38 h 337"/>
                <a:gd name="T20" fmla="*/ 306 w 452"/>
                <a:gd name="T21" fmla="*/ 16 h 337"/>
                <a:gd name="T22" fmla="*/ 301 w 452"/>
                <a:gd name="T23" fmla="*/ 3 h 337"/>
                <a:gd name="T24" fmla="*/ 229 w 452"/>
                <a:gd name="T25" fmla="*/ 18 h 337"/>
                <a:gd name="T26" fmla="*/ 198 w 452"/>
                <a:gd name="T27" fmla="*/ 42 h 337"/>
                <a:gd name="T28" fmla="*/ 175 w 452"/>
                <a:gd name="T29" fmla="*/ 83 h 337"/>
                <a:gd name="T30" fmla="*/ 159 w 452"/>
                <a:gd name="T31" fmla="*/ 101 h 337"/>
                <a:gd name="T32" fmla="*/ 164 w 452"/>
                <a:gd name="T33" fmla="*/ 112 h 337"/>
                <a:gd name="T34" fmla="*/ 167 w 452"/>
                <a:gd name="T35" fmla="*/ 112 h 337"/>
                <a:gd name="T36" fmla="*/ 171 w 452"/>
                <a:gd name="T37" fmla="*/ 118 h 337"/>
                <a:gd name="T38" fmla="*/ 171 w 452"/>
                <a:gd name="T39" fmla="*/ 132 h 337"/>
                <a:gd name="T40" fmla="*/ 170 w 452"/>
                <a:gd name="T41" fmla="*/ 147 h 337"/>
                <a:gd name="T42" fmla="*/ 154 w 452"/>
                <a:gd name="T43" fmla="*/ 157 h 337"/>
                <a:gd name="T44" fmla="*/ 142 w 452"/>
                <a:gd name="T45" fmla="*/ 170 h 337"/>
                <a:gd name="T46" fmla="*/ 126 w 452"/>
                <a:gd name="T47" fmla="*/ 174 h 337"/>
                <a:gd name="T48" fmla="*/ 93 w 452"/>
                <a:gd name="T49" fmla="*/ 176 h 337"/>
                <a:gd name="T50" fmla="*/ 44 w 452"/>
                <a:gd name="T51" fmla="*/ 186 h 337"/>
                <a:gd name="T52" fmla="*/ 30 w 452"/>
                <a:gd name="T53" fmla="*/ 194 h 337"/>
                <a:gd name="T54" fmla="*/ 28 w 452"/>
                <a:gd name="T55" fmla="*/ 205 h 337"/>
                <a:gd name="T56" fmla="*/ 38 w 452"/>
                <a:gd name="T57" fmla="*/ 213 h 337"/>
                <a:gd name="T58" fmla="*/ 42 w 452"/>
                <a:gd name="T59" fmla="*/ 231 h 337"/>
                <a:gd name="T60" fmla="*/ 27 w 452"/>
                <a:gd name="T61" fmla="*/ 250 h 337"/>
                <a:gd name="T62" fmla="*/ 3 w 452"/>
                <a:gd name="T63" fmla="*/ 278 h 337"/>
                <a:gd name="T64" fmla="*/ 4 w 452"/>
                <a:gd name="T65" fmla="*/ 298 h 337"/>
                <a:gd name="T66" fmla="*/ 195 w 452"/>
                <a:gd name="T67" fmla="*/ 260 h 337"/>
                <a:gd name="T68" fmla="*/ 253 w 452"/>
                <a:gd name="T69" fmla="*/ 252 h 337"/>
                <a:gd name="T70" fmla="*/ 264 w 452"/>
                <a:gd name="T71" fmla="*/ 260 h 337"/>
                <a:gd name="T72" fmla="*/ 274 w 452"/>
                <a:gd name="T73" fmla="*/ 281 h 337"/>
                <a:gd name="T74" fmla="*/ 293 w 452"/>
                <a:gd name="T75" fmla="*/ 287 h 337"/>
                <a:gd name="T76" fmla="*/ 341 w 452"/>
                <a:gd name="T77" fmla="*/ 293 h 337"/>
                <a:gd name="T78" fmla="*/ 336 w 452"/>
                <a:gd name="T79" fmla="*/ 283 h 337"/>
                <a:gd name="T80" fmla="*/ 345 w 452"/>
                <a:gd name="T81" fmla="*/ 298 h 337"/>
                <a:gd name="T82" fmla="*/ 345 w 452"/>
                <a:gd name="T83" fmla="*/ 323 h 337"/>
                <a:gd name="T84" fmla="*/ 440 w 452"/>
                <a:gd name="T85" fmla="*/ 277 h 337"/>
                <a:gd name="T86" fmla="*/ 425 w 452"/>
                <a:gd name="T87" fmla="*/ 291 h 337"/>
                <a:gd name="T88" fmla="*/ 420 w 452"/>
                <a:gd name="T89" fmla="*/ 288 h 337"/>
                <a:gd name="T90" fmla="*/ 430 w 452"/>
                <a:gd name="T91" fmla="*/ 270 h 337"/>
                <a:gd name="T92" fmla="*/ 391 w 452"/>
                <a:gd name="T93" fmla="*/ 294 h 337"/>
                <a:gd name="T94" fmla="*/ 379 w 452"/>
                <a:gd name="T95" fmla="*/ 302 h 337"/>
                <a:gd name="T96" fmla="*/ 361 w 452"/>
                <a:gd name="T97" fmla="*/ 309 h 337"/>
                <a:gd name="T98" fmla="*/ 355 w 452"/>
                <a:gd name="T99" fmla="*/ 318 h 337"/>
                <a:gd name="T100" fmla="*/ 344 w 452"/>
                <a:gd name="T101" fmla="*/ 335 h 337"/>
                <a:gd name="T102" fmla="*/ 350 w 452"/>
                <a:gd name="T103" fmla="*/ 337 h 337"/>
                <a:gd name="T104" fmla="*/ 379 w 452"/>
                <a:gd name="T105" fmla="*/ 322 h 337"/>
                <a:gd name="T106" fmla="*/ 400 w 452"/>
                <a:gd name="T107" fmla="*/ 309 h 337"/>
                <a:gd name="T108" fmla="*/ 415 w 452"/>
                <a:gd name="T109" fmla="*/ 303 h 337"/>
                <a:gd name="T110" fmla="*/ 430 w 452"/>
                <a:gd name="T111" fmla="*/ 292 h 337"/>
                <a:gd name="T112" fmla="*/ 452 w 452"/>
                <a:gd name="T113" fmla="*/ 27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2" h="337">
                  <a:moveTo>
                    <a:pt x="345" y="323"/>
                  </a:moveTo>
                  <a:lnTo>
                    <a:pt x="347" y="318"/>
                  </a:lnTo>
                  <a:lnTo>
                    <a:pt x="352" y="316"/>
                  </a:lnTo>
                  <a:lnTo>
                    <a:pt x="354" y="311"/>
                  </a:lnTo>
                  <a:lnTo>
                    <a:pt x="359" y="301"/>
                  </a:lnTo>
                  <a:lnTo>
                    <a:pt x="354" y="296"/>
                  </a:lnTo>
                  <a:lnTo>
                    <a:pt x="354" y="293"/>
                  </a:lnTo>
                  <a:lnTo>
                    <a:pt x="361" y="286"/>
                  </a:lnTo>
                  <a:lnTo>
                    <a:pt x="361" y="281"/>
                  </a:lnTo>
                  <a:lnTo>
                    <a:pt x="357" y="276"/>
                  </a:lnTo>
                  <a:lnTo>
                    <a:pt x="349" y="220"/>
                  </a:lnTo>
                  <a:lnTo>
                    <a:pt x="346" y="218"/>
                  </a:lnTo>
                  <a:lnTo>
                    <a:pt x="346" y="171"/>
                  </a:lnTo>
                  <a:lnTo>
                    <a:pt x="347" y="166"/>
                  </a:lnTo>
                  <a:lnTo>
                    <a:pt x="345" y="161"/>
                  </a:lnTo>
                  <a:lnTo>
                    <a:pt x="345" y="157"/>
                  </a:lnTo>
                  <a:lnTo>
                    <a:pt x="334" y="108"/>
                  </a:lnTo>
                  <a:lnTo>
                    <a:pt x="326" y="102"/>
                  </a:lnTo>
                  <a:lnTo>
                    <a:pt x="325" y="107"/>
                  </a:lnTo>
                  <a:lnTo>
                    <a:pt x="322" y="102"/>
                  </a:lnTo>
                  <a:lnTo>
                    <a:pt x="322" y="94"/>
                  </a:lnTo>
                  <a:lnTo>
                    <a:pt x="320" y="84"/>
                  </a:lnTo>
                  <a:lnTo>
                    <a:pt x="317" y="79"/>
                  </a:lnTo>
                  <a:lnTo>
                    <a:pt x="313" y="69"/>
                  </a:lnTo>
                  <a:lnTo>
                    <a:pt x="313" y="59"/>
                  </a:lnTo>
                  <a:lnTo>
                    <a:pt x="316" y="58"/>
                  </a:lnTo>
                  <a:lnTo>
                    <a:pt x="315" y="53"/>
                  </a:lnTo>
                  <a:lnTo>
                    <a:pt x="313" y="48"/>
                  </a:lnTo>
                  <a:lnTo>
                    <a:pt x="313" y="43"/>
                  </a:lnTo>
                  <a:lnTo>
                    <a:pt x="312" y="38"/>
                  </a:lnTo>
                  <a:lnTo>
                    <a:pt x="307" y="33"/>
                  </a:lnTo>
                  <a:lnTo>
                    <a:pt x="306" y="28"/>
                  </a:lnTo>
                  <a:lnTo>
                    <a:pt x="306" y="16"/>
                  </a:lnTo>
                  <a:lnTo>
                    <a:pt x="302" y="11"/>
                  </a:lnTo>
                  <a:lnTo>
                    <a:pt x="302" y="6"/>
                  </a:lnTo>
                  <a:lnTo>
                    <a:pt x="301" y="3"/>
                  </a:lnTo>
                  <a:lnTo>
                    <a:pt x="301" y="0"/>
                  </a:lnTo>
                  <a:lnTo>
                    <a:pt x="263" y="10"/>
                  </a:lnTo>
                  <a:lnTo>
                    <a:pt x="229" y="18"/>
                  </a:lnTo>
                  <a:lnTo>
                    <a:pt x="224" y="18"/>
                  </a:lnTo>
                  <a:lnTo>
                    <a:pt x="214" y="23"/>
                  </a:lnTo>
                  <a:lnTo>
                    <a:pt x="198" y="42"/>
                  </a:lnTo>
                  <a:lnTo>
                    <a:pt x="181" y="68"/>
                  </a:lnTo>
                  <a:lnTo>
                    <a:pt x="183" y="74"/>
                  </a:lnTo>
                  <a:lnTo>
                    <a:pt x="175" y="83"/>
                  </a:lnTo>
                  <a:lnTo>
                    <a:pt x="173" y="87"/>
                  </a:lnTo>
                  <a:lnTo>
                    <a:pt x="167" y="92"/>
                  </a:lnTo>
                  <a:lnTo>
                    <a:pt x="159" y="101"/>
                  </a:lnTo>
                  <a:lnTo>
                    <a:pt x="157" y="106"/>
                  </a:lnTo>
                  <a:lnTo>
                    <a:pt x="162" y="109"/>
                  </a:lnTo>
                  <a:lnTo>
                    <a:pt x="164" y="112"/>
                  </a:lnTo>
                  <a:lnTo>
                    <a:pt x="162" y="107"/>
                  </a:lnTo>
                  <a:lnTo>
                    <a:pt x="167" y="104"/>
                  </a:lnTo>
                  <a:lnTo>
                    <a:pt x="167" y="112"/>
                  </a:lnTo>
                  <a:lnTo>
                    <a:pt x="175" y="108"/>
                  </a:lnTo>
                  <a:lnTo>
                    <a:pt x="171" y="113"/>
                  </a:lnTo>
                  <a:lnTo>
                    <a:pt x="171" y="118"/>
                  </a:lnTo>
                  <a:lnTo>
                    <a:pt x="166" y="120"/>
                  </a:lnTo>
                  <a:lnTo>
                    <a:pt x="171" y="130"/>
                  </a:lnTo>
                  <a:lnTo>
                    <a:pt x="171" y="132"/>
                  </a:lnTo>
                  <a:lnTo>
                    <a:pt x="174" y="137"/>
                  </a:lnTo>
                  <a:lnTo>
                    <a:pt x="174" y="142"/>
                  </a:lnTo>
                  <a:lnTo>
                    <a:pt x="170" y="147"/>
                  </a:lnTo>
                  <a:lnTo>
                    <a:pt x="165" y="147"/>
                  </a:lnTo>
                  <a:lnTo>
                    <a:pt x="160" y="152"/>
                  </a:lnTo>
                  <a:lnTo>
                    <a:pt x="154" y="157"/>
                  </a:lnTo>
                  <a:lnTo>
                    <a:pt x="151" y="162"/>
                  </a:lnTo>
                  <a:lnTo>
                    <a:pt x="147" y="167"/>
                  </a:lnTo>
                  <a:lnTo>
                    <a:pt x="142" y="170"/>
                  </a:lnTo>
                  <a:lnTo>
                    <a:pt x="139" y="175"/>
                  </a:lnTo>
                  <a:lnTo>
                    <a:pt x="135" y="174"/>
                  </a:lnTo>
                  <a:lnTo>
                    <a:pt x="126" y="174"/>
                  </a:lnTo>
                  <a:lnTo>
                    <a:pt x="116" y="176"/>
                  </a:lnTo>
                  <a:lnTo>
                    <a:pt x="106" y="182"/>
                  </a:lnTo>
                  <a:lnTo>
                    <a:pt x="93" y="176"/>
                  </a:lnTo>
                  <a:lnTo>
                    <a:pt x="73" y="177"/>
                  </a:lnTo>
                  <a:lnTo>
                    <a:pt x="54" y="181"/>
                  </a:lnTo>
                  <a:lnTo>
                    <a:pt x="44" y="186"/>
                  </a:lnTo>
                  <a:lnTo>
                    <a:pt x="39" y="189"/>
                  </a:lnTo>
                  <a:lnTo>
                    <a:pt x="34" y="190"/>
                  </a:lnTo>
                  <a:lnTo>
                    <a:pt x="30" y="194"/>
                  </a:lnTo>
                  <a:lnTo>
                    <a:pt x="25" y="195"/>
                  </a:lnTo>
                  <a:lnTo>
                    <a:pt x="25" y="196"/>
                  </a:lnTo>
                  <a:lnTo>
                    <a:pt x="28" y="205"/>
                  </a:lnTo>
                  <a:lnTo>
                    <a:pt x="27" y="209"/>
                  </a:lnTo>
                  <a:lnTo>
                    <a:pt x="38" y="210"/>
                  </a:lnTo>
                  <a:lnTo>
                    <a:pt x="38" y="213"/>
                  </a:lnTo>
                  <a:lnTo>
                    <a:pt x="35" y="215"/>
                  </a:lnTo>
                  <a:lnTo>
                    <a:pt x="42" y="226"/>
                  </a:lnTo>
                  <a:lnTo>
                    <a:pt x="42" y="231"/>
                  </a:lnTo>
                  <a:lnTo>
                    <a:pt x="33" y="242"/>
                  </a:lnTo>
                  <a:lnTo>
                    <a:pt x="30" y="247"/>
                  </a:lnTo>
                  <a:lnTo>
                    <a:pt x="27" y="250"/>
                  </a:lnTo>
                  <a:lnTo>
                    <a:pt x="22" y="257"/>
                  </a:lnTo>
                  <a:lnTo>
                    <a:pt x="13" y="267"/>
                  </a:lnTo>
                  <a:lnTo>
                    <a:pt x="3" y="278"/>
                  </a:lnTo>
                  <a:lnTo>
                    <a:pt x="0" y="279"/>
                  </a:lnTo>
                  <a:lnTo>
                    <a:pt x="1" y="281"/>
                  </a:lnTo>
                  <a:lnTo>
                    <a:pt x="4" y="298"/>
                  </a:lnTo>
                  <a:lnTo>
                    <a:pt x="49" y="291"/>
                  </a:lnTo>
                  <a:lnTo>
                    <a:pt x="118" y="277"/>
                  </a:lnTo>
                  <a:lnTo>
                    <a:pt x="195" y="260"/>
                  </a:lnTo>
                  <a:lnTo>
                    <a:pt x="247" y="249"/>
                  </a:lnTo>
                  <a:lnTo>
                    <a:pt x="248" y="250"/>
                  </a:lnTo>
                  <a:lnTo>
                    <a:pt x="253" y="252"/>
                  </a:lnTo>
                  <a:lnTo>
                    <a:pt x="254" y="257"/>
                  </a:lnTo>
                  <a:lnTo>
                    <a:pt x="259" y="255"/>
                  </a:lnTo>
                  <a:lnTo>
                    <a:pt x="264" y="260"/>
                  </a:lnTo>
                  <a:lnTo>
                    <a:pt x="269" y="270"/>
                  </a:lnTo>
                  <a:lnTo>
                    <a:pt x="271" y="276"/>
                  </a:lnTo>
                  <a:lnTo>
                    <a:pt x="274" y="281"/>
                  </a:lnTo>
                  <a:lnTo>
                    <a:pt x="283" y="284"/>
                  </a:lnTo>
                  <a:lnTo>
                    <a:pt x="288" y="284"/>
                  </a:lnTo>
                  <a:lnTo>
                    <a:pt x="293" y="287"/>
                  </a:lnTo>
                  <a:lnTo>
                    <a:pt x="293" y="289"/>
                  </a:lnTo>
                  <a:lnTo>
                    <a:pt x="345" y="306"/>
                  </a:lnTo>
                  <a:lnTo>
                    <a:pt x="341" y="293"/>
                  </a:lnTo>
                  <a:lnTo>
                    <a:pt x="336" y="289"/>
                  </a:lnTo>
                  <a:lnTo>
                    <a:pt x="335" y="284"/>
                  </a:lnTo>
                  <a:lnTo>
                    <a:pt x="336" y="283"/>
                  </a:lnTo>
                  <a:lnTo>
                    <a:pt x="337" y="287"/>
                  </a:lnTo>
                  <a:lnTo>
                    <a:pt x="342" y="291"/>
                  </a:lnTo>
                  <a:lnTo>
                    <a:pt x="345" y="298"/>
                  </a:lnTo>
                  <a:lnTo>
                    <a:pt x="346" y="313"/>
                  </a:lnTo>
                  <a:lnTo>
                    <a:pt x="344" y="323"/>
                  </a:lnTo>
                  <a:lnTo>
                    <a:pt x="345" y="323"/>
                  </a:lnTo>
                  <a:close/>
                  <a:moveTo>
                    <a:pt x="447" y="276"/>
                  </a:moveTo>
                  <a:lnTo>
                    <a:pt x="442" y="278"/>
                  </a:lnTo>
                  <a:lnTo>
                    <a:pt x="440" y="277"/>
                  </a:lnTo>
                  <a:lnTo>
                    <a:pt x="435" y="278"/>
                  </a:lnTo>
                  <a:lnTo>
                    <a:pt x="430" y="281"/>
                  </a:lnTo>
                  <a:lnTo>
                    <a:pt x="425" y="291"/>
                  </a:lnTo>
                  <a:lnTo>
                    <a:pt x="422" y="292"/>
                  </a:lnTo>
                  <a:lnTo>
                    <a:pt x="417" y="292"/>
                  </a:lnTo>
                  <a:lnTo>
                    <a:pt x="420" y="288"/>
                  </a:lnTo>
                  <a:lnTo>
                    <a:pt x="425" y="283"/>
                  </a:lnTo>
                  <a:lnTo>
                    <a:pt x="425" y="278"/>
                  </a:lnTo>
                  <a:lnTo>
                    <a:pt x="430" y="270"/>
                  </a:lnTo>
                  <a:lnTo>
                    <a:pt x="415" y="287"/>
                  </a:lnTo>
                  <a:lnTo>
                    <a:pt x="405" y="292"/>
                  </a:lnTo>
                  <a:lnTo>
                    <a:pt x="391" y="294"/>
                  </a:lnTo>
                  <a:lnTo>
                    <a:pt x="386" y="297"/>
                  </a:lnTo>
                  <a:lnTo>
                    <a:pt x="384" y="302"/>
                  </a:lnTo>
                  <a:lnTo>
                    <a:pt x="379" y="302"/>
                  </a:lnTo>
                  <a:lnTo>
                    <a:pt x="370" y="307"/>
                  </a:lnTo>
                  <a:lnTo>
                    <a:pt x="365" y="306"/>
                  </a:lnTo>
                  <a:lnTo>
                    <a:pt x="361" y="309"/>
                  </a:lnTo>
                  <a:lnTo>
                    <a:pt x="361" y="315"/>
                  </a:lnTo>
                  <a:lnTo>
                    <a:pt x="356" y="312"/>
                  </a:lnTo>
                  <a:lnTo>
                    <a:pt x="355" y="318"/>
                  </a:lnTo>
                  <a:lnTo>
                    <a:pt x="346" y="323"/>
                  </a:lnTo>
                  <a:lnTo>
                    <a:pt x="345" y="330"/>
                  </a:lnTo>
                  <a:lnTo>
                    <a:pt x="344" y="335"/>
                  </a:lnTo>
                  <a:lnTo>
                    <a:pt x="346" y="335"/>
                  </a:lnTo>
                  <a:lnTo>
                    <a:pt x="355" y="333"/>
                  </a:lnTo>
                  <a:lnTo>
                    <a:pt x="350" y="337"/>
                  </a:lnTo>
                  <a:lnTo>
                    <a:pt x="360" y="332"/>
                  </a:lnTo>
                  <a:lnTo>
                    <a:pt x="378" y="322"/>
                  </a:lnTo>
                  <a:lnTo>
                    <a:pt x="379" y="322"/>
                  </a:lnTo>
                  <a:lnTo>
                    <a:pt x="385" y="318"/>
                  </a:lnTo>
                  <a:lnTo>
                    <a:pt x="390" y="316"/>
                  </a:lnTo>
                  <a:lnTo>
                    <a:pt x="400" y="309"/>
                  </a:lnTo>
                  <a:lnTo>
                    <a:pt x="405" y="308"/>
                  </a:lnTo>
                  <a:lnTo>
                    <a:pt x="410" y="304"/>
                  </a:lnTo>
                  <a:lnTo>
                    <a:pt x="415" y="303"/>
                  </a:lnTo>
                  <a:lnTo>
                    <a:pt x="425" y="297"/>
                  </a:lnTo>
                  <a:lnTo>
                    <a:pt x="425" y="293"/>
                  </a:lnTo>
                  <a:lnTo>
                    <a:pt x="430" y="292"/>
                  </a:lnTo>
                  <a:lnTo>
                    <a:pt x="440" y="283"/>
                  </a:lnTo>
                  <a:lnTo>
                    <a:pt x="446" y="281"/>
                  </a:lnTo>
                  <a:lnTo>
                    <a:pt x="452" y="272"/>
                  </a:lnTo>
                  <a:lnTo>
                    <a:pt x="447" y="276"/>
                  </a:lnTo>
                  <a:close/>
                </a:path>
              </a:pathLst>
            </a:custGeom>
            <a:solidFill>
              <a:schemeClr val="accent3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6043218" y="2890681"/>
              <a:ext cx="373571" cy="200265"/>
            </a:xfrm>
            <a:custGeom>
              <a:avLst/>
              <a:gdLst>
                <a:gd name="T0" fmla="*/ 199 w 210"/>
                <a:gd name="T1" fmla="*/ 62 h 113"/>
                <a:gd name="T2" fmla="*/ 188 w 210"/>
                <a:gd name="T3" fmla="*/ 49 h 113"/>
                <a:gd name="T4" fmla="*/ 177 w 210"/>
                <a:gd name="T5" fmla="*/ 49 h 113"/>
                <a:gd name="T6" fmla="*/ 188 w 210"/>
                <a:gd name="T7" fmla="*/ 53 h 113"/>
                <a:gd name="T8" fmla="*/ 194 w 210"/>
                <a:gd name="T9" fmla="*/ 58 h 113"/>
                <a:gd name="T10" fmla="*/ 191 w 210"/>
                <a:gd name="T11" fmla="*/ 70 h 113"/>
                <a:gd name="T12" fmla="*/ 177 w 210"/>
                <a:gd name="T13" fmla="*/ 77 h 113"/>
                <a:gd name="T14" fmla="*/ 169 w 210"/>
                <a:gd name="T15" fmla="*/ 76 h 113"/>
                <a:gd name="T16" fmla="*/ 160 w 210"/>
                <a:gd name="T17" fmla="*/ 64 h 113"/>
                <a:gd name="T18" fmla="*/ 155 w 210"/>
                <a:gd name="T19" fmla="*/ 58 h 113"/>
                <a:gd name="T20" fmla="*/ 156 w 210"/>
                <a:gd name="T21" fmla="*/ 54 h 113"/>
                <a:gd name="T22" fmla="*/ 141 w 210"/>
                <a:gd name="T23" fmla="*/ 45 h 113"/>
                <a:gd name="T24" fmla="*/ 131 w 210"/>
                <a:gd name="T25" fmla="*/ 45 h 113"/>
                <a:gd name="T26" fmla="*/ 133 w 210"/>
                <a:gd name="T27" fmla="*/ 40 h 113"/>
                <a:gd name="T28" fmla="*/ 135 w 210"/>
                <a:gd name="T29" fmla="*/ 30 h 113"/>
                <a:gd name="T30" fmla="*/ 136 w 210"/>
                <a:gd name="T31" fmla="*/ 24 h 113"/>
                <a:gd name="T32" fmla="*/ 147 w 210"/>
                <a:gd name="T33" fmla="*/ 13 h 113"/>
                <a:gd name="T34" fmla="*/ 144 w 210"/>
                <a:gd name="T35" fmla="*/ 14 h 113"/>
                <a:gd name="T36" fmla="*/ 133 w 210"/>
                <a:gd name="T37" fmla="*/ 11 h 113"/>
                <a:gd name="T38" fmla="*/ 128 w 210"/>
                <a:gd name="T39" fmla="*/ 4 h 113"/>
                <a:gd name="T40" fmla="*/ 127 w 210"/>
                <a:gd name="T41" fmla="*/ 0 h 113"/>
                <a:gd name="T42" fmla="*/ 120 w 210"/>
                <a:gd name="T43" fmla="*/ 4 h 113"/>
                <a:gd name="T44" fmla="*/ 116 w 210"/>
                <a:gd name="T45" fmla="*/ 8 h 113"/>
                <a:gd name="T46" fmla="*/ 107 w 210"/>
                <a:gd name="T47" fmla="*/ 20 h 113"/>
                <a:gd name="T48" fmla="*/ 1 w 210"/>
                <a:gd name="T49" fmla="*/ 44 h 113"/>
                <a:gd name="T50" fmla="*/ 0 w 210"/>
                <a:gd name="T51" fmla="*/ 96 h 113"/>
                <a:gd name="T52" fmla="*/ 34 w 210"/>
                <a:gd name="T53" fmla="*/ 92 h 113"/>
                <a:gd name="T54" fmla="*/ 48 w 210"/>
                <a:gd name="T55" fmla="*/ 88 h 113"/>
                <a:gd name="T56" fmla="*/ 57 w 210"/>
                <a:gd name="T57" fmla="*/ 86 h 113"/>
                <a:gd name="T58" fmla="*/ 91 w 210"/>
                <a:gd name="T59" fmla="*/ 78 h 113"/>
                <a:gd name="T60" fmla="*/ 113 w 210"/>
                <a:gd name="T61" fmla="*/ 73 h 113"/>
                <a:gd name="T62" fmla="*/ 120 w 210"/>
                <a:gd name="T63" fmla="*/ 81 h 113"/>
                <a:gd name="T64" fmla="*/ 123 w 210"/>
                <a:gd name="T65" fmla="*/ 86 h 113"/>
                <a:gd name="T66" fmla="*/ 127 w 210"/>
                <a:gd name="T67" fmla="*/ 89 h 113"/>
                <a:gd name="T68" fmla="*/ 133 w 210"/>
                <a:gd name="T69" fmla="*/ 94 h 113"/>
                <a:gd name="T70" fmla="*/ 140 w 210"/>
                <a:gd name="T71" fmla="*/ 102 h 113"/>
                <a:gd name="T72" fmla="*/ 144 w 210"/>
                <a:gd name="T73" fmla="*/ 101 h 113"/>
                <a:gd name="T74" fmla="*/ 151 w 210"/>
                <a:gd name="T75" fmla="*/ 93 h 113"/>
                <a:gd name="T76" fmla="*/ 159 w 210"/>
                <a:gd name="T77" fmla="*/ 84 h 113"/>
                <a:gd name="T78" fmla="*/ 164 w 210"/>
                <a:gd name="T79" fmla="*/ 86 h 113"/>
                <a:gd name="T80" fmla="*/ 171 w 210"/>
                <a:gd name="T81" fmla="*/ 93 h 113"/>
                <a:gd name="T82" fmla="*/ 176 w 210"/>
                <a:gd name="T83" fmla="*/ 86 h 113"/>
                <a:gd name="T84" fmla="*/ 193 w 210"/>
                <a:gd name="T85" fmla="*/ 78 h 113"/>
                <a:gd name="T86" fmla="*/ 201 w 210"/>
                <a:gd name="T87" fmla="*/ 72 h 113"/>
                <a:gd name="T88" fmla="*/ 203 w 210"/>
                <a:gd name="T89" fmla="*/ 98 h 113"/>
                <a:gd name="T90" fmla="*/ 203 w 210"/>
                <a:gd name="T91" fmla="*/ 104 h 113"/>
                <a:gd name="T92" fmla="*/ 208 w 210"/>
                <a:gd name="T93" fmla="*/ 107 h 113"/>
                <a:gd name="T94" fmla="*/ 206 w 210"/>
                <a:gd name="T95" fmla="*/ 101 h 113"/>
                <a:gd name="T96" fmla="*/ 166 w 210"/>
                <a:gd name="T97" fmla="*/ 104 h 113"/>
                <a:gd name="T98" fmla="*/ 171 w 210"/>
                <a:gd name="T99" fmla="*/ 108 h 113"/>
                <a:gd name="T100" fmla="*/ 172 w 210"/>
                <a:gd name="T101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0" h="113">
                  <a:moveTo>
                    <a:pt x="201" y="72"/>
                  </a:moveTo>
                  <a:lnTo>
                    <a:pt x="199" y="62"/>
                  </a:lnTo>
                  <a:lnTo>
                    <a:pt x="193" y="53"/>
                  </a:lnTo>
                  <a:lnTo>
                    <a:pt x="188" y="49"/>
                  </a:lnTo>
                  <a:lnTo>
                    <a:pt x="183" y="48"/>
                  </a:lnTo>
                  <a:lnTo>
                    <a:pt x="177" y="49"/>
                  </a:lnTo>
                  <a:lnTo>
                    <a:pt x="183" y="49"/>
                  </a:lnTo>
                  <a:lnTo>
                    <a:pt x="188" y="53"/>
                  </a:lnTo>
                  <a:lnTo>
                    <a:pt x="189" y="58"/>
                  </a:lnTo>
                  <a:lnTo>
                    <a:pt x="194" y="58"/>
                  </a:lnTo>
                  <a:lnTo>
                    <a:pt x="196" y="65"/>
                  </a:lnTo>
                  <a:lnTo>
                    <a:pt x="191" y="70"/>
                  </a:lnTo>
                  <a:lnTo>
                    <a:pt x="183" y="78"/>
                  </a:lnTo>
                  <a:lnTo>
                    <a:pt x="177" y="77"/>
                  </a:lnTo>
                  <a:lnTo>
                    <a:pt x="172" y="77"/>
                  </a:lnTo>
                  <a:lnTo>
                    <a:pt x="169" y="76"/>
                  </a:lnTo>
                  <a:lnTo>
                    <a:pt x="165" y="65"/>
                  </a:lnTo>
                  <a:lnTo>
                    <a:pt x="160" y="64"/>
                  </a:lnTo>
                  <a:lnTo>
                    <a:pt x="155" y="62"/>
                  </a:lnTo>
                  <a:lnTo>
                    <a:pt x="155" y="58"/>
                  </a:lnTo>
                  <a:lnTo>
                    <a:pt x="160" y="60"/>
                  </a:lnTo>
                  <a:lnTo>
                    <a:pt x="156" y="54"/>
                  </a:lnTo>
                  <a:lnTo>
                    <a:pt x="146" y="45"/>
                  </a:lnTo>
                  <a:lnTo>
                    <a:pt x="141" y="45"/>
                  </a:lnTo>
                  <a:lnTo>
                    <a:pt x="136" y="48"/>
                  </a:lnTo>
                  <a:lnTo>
                    <a:pt x="131" y="45"/>
                  </a:lnTo>
                  <a:lnTo>
                    <a:pt x="128" y="40"/>
                  </a:lnTo>
                  <a:lnTo>
                    <a:pt x="133" y="40"/>
                  </a:lnTo>
                  <a:lnTo>
                    <a:pt x="131" y="35"/>
                  </a:lnTo>
                  <a:lnTo>
                    <a:pt x="135" y="30"/>
                  </a:lnTo>
                  <a:lnTo>
                    <a:pt x="135" y="29"/>
                  </a:lnTo>
                  <a:lnTo>
                    <a:pt x="136" y="24"/>
                  </a:lnTo>
                  <a:lnTo>
                    <a:pt x="146" y="18"/>
                  </a:lnTo>
                  <a:lnTo>
                    <a:pt x="147" y="13"/>
                  </a:lnTo>
                  <a:lnTo>
                    <a:pt x="142" y="13"/>
                  </a:lnTo>
                  <a:lnTo>
                    <a:pt x="144" y="14"/>
                  </a:lnTo>
                  <a:lnTo>
                    <a:pt x="138" y="15"/>
                  </a:lnTo>
                  <a:lnTo>
                    <a:pt x="133" y="11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0" y="4"/>
                  </a:lnTo>
                  <a:lnTo>
                    <a:pt x="117" y="9"/>
                  </a:lnTo>
                  <a:lnTo>
                    <a:pt x="116" y="8"/>
                  </a:lnTo>
                  <a:lnTo>
                    <a:pt x="112" y="13"/>
                  </a:lnTo>
                  <a:lnTo>
                    <a:pt x="107" y="20"/>
                  </a:lnTo>
                  <a:lnTo>
                    <a:pt x="44" y="34"/>
                  </a:lnTo>
                  <a:lnTo>
                    <a:pt x="1" y="44"/>
                  </a:lnTo>
                  <a:lnTo>
                    <a:pt x="0" y="49"/>
                  </a:lnTo>
                  <a:lnTo>
                    <a:pt x="0" y="96"/>
                  </a:lnTo>
                  <a:lnTo>
                    <a:pt x="3" y="98"/>
                  </a:lnTo>
                  <a:lnTo>
                    <a:pt x="34" y="92"/>
                  </a:lnTo>
                  <a:lnTo>
                    <a:pt x="39" y="92"/>
                  </a:lnTo>
                  <a:lnTo>
                    <a:pt x="48" y="88"/>
                  </a:lnTo>
                  <a:lnTo>
                    <a:pt x="52" y="88"/>
                  </a:lnTo>
                  <a:lnTo>
                    <a:pt x="57" y="86"/>
                  </a:lnTo>
                  <a:lnTo>
                    <a:pt x="84" y="79"/>
                  </a:lnTo>
                  <a:lnTo>
                    <a:pt x="91" y="78"/>
                  </a:lnTo>
                  <a:lnTo>
                    <a:pt x="94" y="78"/>
                  </a:lnTo>
                  <a:lnTo>
                    <a:pt x="113" y="73"/>
                  </a:lnTo>
                  <a:lnTo>
                    <a:pt x="117" y="76"/>
                  </a:lnTo>
                  <a:lnTo>
                    <a:pt x="120" y="81"/>
                  </a:lnTo>
                  <a:lnTo>
                    <a:pt x="122" y="82"/>
                  </a:lnTo>
                  <a:lnTo>
                    <a:pt x="123" y="86"/>
                  </a:lnTo>
                  <a:lnTo>
                    <a:pt x="126" y="89"/>
                  </a:lnTo>
                  <a:lnTo>
                    <a:pt x="127" y="89"/>
                  </a:lnTo>
                  <a:lnTo>
                    <a:pt x="131" y="92"/>
                  </a:lnTo>
                  <a:lnTo>
                    <a:pt x="133" y="94"/>
                  </a:lnTo>
                  <a:lnTo>
                    <a:pt x="138" y="96"/>
                  </a:lnTo>
                  <a:lnTo>
                    <a:pt x="140" y="102"/>
                  </a:lnTo>
                  <a:lnTo>
                    <a:pt x="141" y="106"/>
                  </a:lnTo>
                  <a:lnTo>
                    <a:pt x="144" y="101"/>
                  </a:lnTo>
                  <a:lnTo>
                    <a:pt x="149" y="101"/>
                  </a:lnTo>
                  <a:lnTo>
                    <a:pt x="151" y="93"/>
                  </a:lnTo>
                  <a:lnTo>
                    <a:pt x="156" y="89"/>
                  </a:lnTo>
                  <a:lnTo>
                    <a:pt x="159" y="84"/>
                  </a:lnTo>
                  <a:lnTo>
                    <a:pt x="164" y="81"/>
                  </a:lnTo>
                  <a:lnTo>
                    <a:pt x="164" y="86"/>
                  </a:lnTo>
                  <a:lnTo>
                    <a:pt x="165" y="96"/>
                  </a:lnTo>
                  <a:lnTo>
                    <a:pt x="171" y="93"/>
                  </a:lnTo>
                  <a:lnTo>
                    <a:pt x="175" y="91"/>
                  </a:lnTo>
                  <a:lnTo>
                    <a:pt x="176" y="86"/>
                  </a:lnTo>
                  <a:lnTo>
                    <a:pt x="179" y="86"/>
                  </a:lnTo>
                  <a:lnTo>
                    <a:pt x="193" y="78"/>
                  </a:lnTo>
                  <a:lnTo>
                    <a:pt x="199" y="77"/>
                  </a:lnTo>
                  <a:lnTo>
                    <a:pt x="201" y="72"/>
                  </a:lnTo>
                  <a:close/>
                  <a:moveTo>
                    <a:pt x="206" y="101"/>
                  </a:moveTo>
                  <a:lnTo>
                    <a:pt x="203" y="98"/>
                  </a:lnTo>
                  <a:lnTo>
                    <a:pt x="204" y="99"/>
                  </a:lnTo>
                  <a:lnTo>
                    <a:pt x="203" y="104"/>
                  </a:lnTo>
                  <a:lnTo>
                    <a:pt x="199" y="108"/>
                  </a:lnTo>
                  <a:lnTo>
                    <a:pt x="208" y="107"/>
                  </a:lnTo>
                  <a:lnTo>
                    <a:pt x="210" y="106"/>
                  </a:lnTo>
                  <a:lnTo>
                    <a:pt x="206" y="101"/>
                  </a:lnTo>
                  <a:close/>
                  <a:moveTo>
                    <a:pt x="169" y="101"/>
                  </a:moveTo>
                  <a:lnTo>
                    <a:pt x="166" y="104"/>
                  </a:lnTo>
                  <a:lnTo>
                    <a:pt x="162" y="113"/>
                  </a:lnTo>
                  <a:lnTo>
                    <a:pt x="171" y="108"/>
                  </a:lnTo>
                  <a:lnTo>
                    <a:pt x="176" y="104"/>
                  </a:lnTo>
                  <a:lnTo>
                    <a:pt x="172" y="99"/>
                  </a:lnTo>
                  <a:lnTo>
                    <a:pt x="169" y="101"/>
                  </a:lnTo>
                  <a:close/>
                </a:path>
              </a:pathLst>
            </a:custGeom>
            <a:solidFill>
              <a:schemeClr val="tx2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6162606" y="2239821"/>
              <a:ext cx="419786" cy="621334"/>
            </a:xfrm>
            <a:custGeom>
              <a:avLst/>
              <a:gdLst>
                <a:gd name="T0" fmla="*/ 209 w 236"/>
                <a:gd name="T1" fmla="*/ 160 h 350"/>
                <a:gd name="T2" fmla="*/ 205 w 236"/>
                <a:gd name="T3" fmla="*/ 142 h 350"/>
                <a:gd name="T4" fmla="*/ 197 w 236"/>
                <a:gd name="T5" fmla="*/ 141 h 350"/>
                <a:gd name="T6" fmla="*/ 186 w 236"/>
                <a:gd name="T7" fmla="*/ 136 h 350"/>
                <a:gd name="T8" fmla="*/ 181 w 236"/>
                <a:gd name="T9" fmla="*/ 121 h 350"/>
                <a:gd name="T10" fmla="*/ 173 w 236"/>
                <a:gd name="T11" fmla="*/ 116 h 350"/>
                <a:gd name="T12" fmla="*/ 160 w 236"/>
                <a:gd name="T13" fmla="*/ 113 h 350"/>
                <a:gd name="T14" fmla="*/ 156 w 236"/>
                <a:gd name="T15" fmla="*/ 99 h 350"/>
                <a:gd name="T16" fmla="*/ 128 w 236"/>
                <a:gd name="T17" fmla="*/ 14 h 350"/>
                <a:gd name="T18" fmla="*/ 104 w 236"/>
                <a:gd name="T19" fmla="*/ 2 h 350"/>
                <a:gd name="T20" fmla="*/ 89 w 236"/>
                <a:gd name="T21" fmla="*/ 8 h 350"/>
                <a:gd name="T22" fmla="*/ 77 w 236"/>
                <a:gd name="T23" fmla="*/ 18 h 350"/>
                <a:gd name="T24" fmla="*/ 60 w 236"/>
                <a:gd name="T25" fmla="*/ 16 h 350"/>
                <a:gd name="T26" fmla="*/ 48 w 236"/>
                <a:gd name="T27" fmla="*/ 8 h 350"/>
                <a:gd name="T28" fmla="*/ 25 w 236"/>
                <a:gd name="T29" fmla="*/ 101 h 350"/>
                <a:gd name="T30" fmla="*/ 25 w 236"/>
                <a:gd name="T31" fmla="*/ 130 h 350"/>
                <a:gd name="T32" fmla="*/ 26 w 236"/>
                <a:gd name="T33" fmla="*/ 148 h 350"/>
                <a:gd name="T34" fmla="*/ 14 w 236"/>
                <a:gd name="T35" fmla="*/ 169 h 350"/>
                <a:gd name="T36" fmla="*/ 14 w 236"/>
                <a:gd name="T37" fmla="*/ 177 h 350"/>
                <a:gd name="T38" fmla="*/ 12 w 236"/>
                <a:gd name="T39" fmla="*/ 187 h 350"/>
                <a:gd name="T40" fmla="*/ 0 w 236"/>
                <a:gd name="T41" fmla="*/ 191 h 350"/>
                <a:gd name="T42" fmla="*/ 41 w 236"/>
                <a:gd name="T43" fmla="*/ 318 h 350"/>
                <a:gd name="T44" fmla="*/ 45 w 236"/>
                <a:gd name="T45" fmla="*/ 332 h 350"/>
                <a:gd name="T46" fmla="*/ 56 w 236"/>
                <a:gd name="T47" fmla="*/ 343 h 350"/>
                <a:gd name="T48" fmla="*/ 68 w 236"/>
                <a:gd name="T49" fmla="*/ 345 h 350"/>
                <a:gd name="T50" fmla="*/ 68 w 236"/>
                <a:gd name="T51" fmla="*/ 330 h 350"/>
                <a:gd name="T52" fmla="*/ 74 w 236"/>
                <a:gd name="T53" fmla="*/ 312 h 350"/>
                <a:gd name="T54" fmla="*/ 77 w 236"/>
                <a:gd name="T55" fmla="*/ 296 h 350"/>
                <a:gd name="T56" fmla="*/ 88 w 236"/>
                <a:gd name="T57" fmla="*/ 289 h 350"/>
                <a:gd name="T58" fmla="*/ 92 w 236"/>
                <a:gd name="T59" fmla="*/ 284 h 350"/>
                <a:gd name="T60" fmla="*/ 98 w 236"/>
                <a:gd name="T61" fmla="*/ 289 h 350"/>
                <a:gd name="T62" fmla="*/ 90 w 236"/>
                <a:gd name="T63" fmla="*/ 272 h 350"/>
                <a:gd name="T64" fmla="*/ 93 w 236"/>
                <a:gd name="T65" fmla="*/ 267 h 350"/>
                <a:gd name="T66" fmla="*/ 98 w 236"/>
                <a:gd name="T67" fmla="*/ 273 h 350"/>
                <a:gd name="T68" fmla="*/ 104 w 236"/>
                <a:gd name="T69" fmla="*/ 270 h 350"/>
                <a:gd name="T70" fmla="*/ 105 w 236"/>
                <a:gd name="T71" fmla="*/ 268 h 350"/>
                <a:gd name="T72" fmla="*/ 107 w 236"/>
                <a:gd name="T73" fmla="*/ 267 h 350"/>
                <a:gd name="T74" fmla="*/ 113 w 236"/>
                <a:gd name="T75" fmla="*/ 270 h 350"/>
                <a:gd name="T76" fmla="*/ 119 w 236"/>
                <a:gd name="T77" fmla="*/ 260 h 350"/>
                <a:gd name="T78" fmla="*/ 129 w 236"/>
                <a:gd name="T79" fmla="*/ 252 h 350"/>
                <a:gd name="T80" fmla="*/ 128 w 236"/>
                <a:gd name="T81" fmla="*/ 236 h 350"/>
                <a:gd name="T82" fmla="*/ 127 w 236"/>
                <a:gd name="T83" fmla="*/ 223 h 350"/>
                <a:gd name="T84" fmla="*/ 137 w 236"/>
                <a:gd name="T85" fmla="*/ 215 h 350"/>
                <a:gd name="T86" fmla="*/ 139 w 236"/>
                <a:gd name="T87" fmla="*/ 224 h 350"/>
                <a:gd name="T88" fmla="*/ 155 w 236"/>
                <a:gd name="T89" fmla="*/ 230 h 350"/>
                <a:gd name="T90" fmla="*/ 152 w 236"/>
                <a:gd name="T91" fmla="*/ 215 h 350"/>
                <a:gd name="T92" fmla="*/ 161 w 236"/>
                <a:gd name="T93" fmla="*/ 211 h 350"/>
                <a:gd name="T94" fmla="*/ 176 w 236"/>
                <a:gd name="T95" fmla="*/ 215 h 350"/>
                <a:gd name="T96" fmla="*/ 178 w 236"/>
                <a:gd name="T97" fmla="*/ 203 h 350"/>
                <a:gd name="T98" fmla="*/ 182 w 236"/>
                <a:gd name="T99" fmla="*/ 208 h 350"/>
                <a:gd name="T100" fmla="*/ 185 w 236"/>
                <a:gd name="T101" fmla="*/ 192 h 350"/>
                <a:gd name="T102" fmla="*/ 192 w 236"/>
                <a:gd name="T103" fmla="*/ 192 h 350"/>
                <a:gd name="T104" fmla="*/ 201 w 236"/>
                <a:gd name="T105" fmla="*/ 186 h 350"/>
                <a:gd name="T106" fmla="*/ 206 w 236"/>
                <a:gd name="T107" fmla="*/ 184 h 350"/>
                <a:gd name="T108" fmla="*/ 215 w 236"/>
                <a:gd name="T109" fmla="*/ 176 h 350"/>
                <a:gd name="T110" fmla="*/ 215 w 236"/>
                <a:gd name="T111" fmla="*/ 158 h 350"/>
                <a:gd name="T112" fmla="*/ 157 w 236"/>
                <a:gd name="T113" fmla="*/ 220 h 350"/>
                <a:gd name="T114" fmla="*/ 170 w 236"/>
                <a:gd name="T115" fmla="*/ 215 h 350"/>
                <a:gd name="T116" fmla="*/ 233 w 236"/>
                <a:gd name="T117" fmla="*/ 161 h 350"/>
                <a:gd name="T118" fmla="*/ 229 w 236"/>
                <a:gd name="T119" fmla="*/ 171 h 350"/>
                <a:gd name="T120" fmla="*/ 236 w 236"/>
                <a:gd name="T121" fmla="*/ 16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" h="350">
                  <a:moveTo>
                    <a:pt x="216" y="160"/>
                  </a:moveTo>
                  <a:lnTo>
                    <a:pt x="212" y="165"/>
                  </a:lnTo>
                  <a:lnTo>
                    <a:pt x="209" y="160"/>
                  </a:lnTo>
                  <a:lnTo>
                    <a:pt x="214" y="152"/>
                  </a:lnTo>
                  <a:lnTo>
                    <a:pt x="205" y="143"/>
                  </a:lnTo>
                  <a:lnTo>
                    <a:pt x="205" y="142"/>
                  </a:lnTo>
                  <a:lnTo>
                    <a:pt x="205" y="142"/>
                  </a:lnTo>
                  <a:lnTo>
                    <a:pt x="201" y="141"/>
                  </a:lnTo>
                  <a:lnTo>
                    <a:pt x="197" y="141"/>
                  </a:lnTo>
                  <a:lnTo>
                    <a:pt x="194" y="145"/>
                  </a:lnTo>
                  <a:lnTo>
                    <a:pt x="188" y="141"/>
                  </a:lnTo>
                  <a:lnTo>
                    <a:pt x="186" y="136"/>
                  </a:lnTo>
                  <a:lnTo>
                    <a:pt x="186" y="131"/>
                  </a:lnTo>
                  <a:lnTo>
                    <a:pt x="182" y="126"/>
                  </a:lnTo>
                  <a:lnTo>
                    <a:pt x="181" y="121"/>
                  </a:lnTo>
                  <a:lnTo>
                    <a:pt x="182" y="116"/>
                  </a:lnTo>
                  <a:lnTo>
                    <a:pt x="178" y="114"/>
                  </a:lnTo>
                  <a:lnTo>
                    <a:pt x="173" y="116"/>
                  </a:lnTo>
                  <a:lnTo>
                    <a:pt x="168" y="116"/>
                  </a:lnTo>
                  <a:lnTo>
                    <a:pt x="163" y="112"/>
                  </a:lnTo>
                  <a:lnTo>
                    <a:pt x="160" y="113"/>
                  </a:lnTo>
                  <a:lnTo>
                    <a:pt x="157" y="108"/>
                  </a:lnTo>
                  <a:lnTo>
                    <a:pt x="158" y="104"/>
                  </a:lnTo>
                  <a:lnTo>
                    <a:pt x="156" y="99"/>
                  </a:lnTo>
                  <a:lnTo>
                    <a:pt x="156" y="94"/>
                  </a:lnTo>
                  <a:lnTo>
                    <a:pt x="149" y="78"/>
                  </a:lnTo>
                  <a:lnTo>
                    <a:pt x="128" y="14"/>
                  </a:lnTo>
                  <a:lnTo>
                    <a:pt x="124" y="13"/>
                  </a:lnTo>
                  <a:lnTo>
                    <a:pt x="114" y="6"/>
                  </a:lnTo>
                  <a:lnTo>
                    <a:pt x="104" y="2"/>
                  </a:lnTo>
                  <a:lnTo>
                    <a:pt x="99" y="0"/>
                  </a:lnTo>
                  <a:lnTo>
                    <a:pt x="93" y="2"/>
                  </a:lnTo>
                  <a:lnTo>
                    <a:pt x="89" y="8"/>
                  </a:lnTo>
                  <a:lnTo>
                    <a:pt x="85" y="10"/>
                  </a:lnTo>
                  <a:lnTo>
                    <a:pt x="80" y="15"/>
                  </a:lnTo>
                  <a:lnTo>
                    <a:pt x="77" y="18"/>
                  </a:lnTo>
                  <a:lnTo>
                    <a:pt x="71" y="23"/>
                  </a:lnTo>
                  <a:lnTo>
                    <a:pt x="65" y="20"/>
                  </a:lnTo>
                  <a:lnTo>
                    <a:pt x="60" y="16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8" y="8"/>
                  </a:lnTo>
                  <a:lnTo>
                    <a:pt x="25" y="73"/>
                  </a:lnTo>
                  <a:lnTo>
                    <a:pt x="29" y="94"/>
                  </a:lnTo>
                  <a:lnTo>
                    <a:pt x="25" y="101"/>
                  </a:lnTo>
                  <a:lnTo>
                    <a:pt x="22" y="116"/>
                  </a:lnTo>
                  <a:lnTo>
                    <a:pt x="25" y="119"/>
                  </a:lnTo>
                  <a:lnTo>
                    <a:pt x="25" y="130"/>
                  </a:lnTo>
                  <a:lnTo>
                    <a:pt x="29" y="135"/>
                  </a:lnTo>
                  <a:lnTo>
                    <a:pt x="24" y="145"/>
                  </a:lnTo>
                  <a:lnTo>
                    <a:pt x="26" y="148"/>
                  </a:lnTo>
                  <a:lnTo>
                    <a:pt x="17" y="158"/>
                  </a:lnTo>
                  <a:lnTo>
                    <a:pt x="15" y="164"/>
                  </a:lnTo>
                  <a:lnTo>
                    <a:pt x="14" y="169"/>
                  </a:lnTo>
                  <a:lnTo>
                    <a:pt x="14" y="169"/>
                  </a:lnTo>
                  <a:lnTo>
                    <a:pt x="19" y="179"/>
                  </a:lnTo>
                  <a:lnTo>
                    <a:pt x="14" y="177"/>
                  </a:lnTo>
                  <a:lnTo>
                    <a:pt x="12" y="177"/>
                  </a:lnTo>
                  <a:lnTo>
                    <a:pt x="11" y="182"/>
                  </a:lnTo>
                  <a:lnTo>
                    <a:pt x="12" y="187"/>
                  </a:lnTo>
                  <a:lnTo>
                    <a:pt x="7" y="189"/>
                  </a:lnTo>
                  <a:lnTo>
                    <a:pt x="4" y="186"/>
                  </a:lnTo>
                  <a:lnTo>
                    <a:pt x="0" y="191"/>
                  </a:lnTo>
                  <a:lnTo>
                    <a:pt x="0" y="194"/>
                  </a:lnTo>
                  <a:lnTo>
                    <a:pt x="36" y="303"/>
                  </a:lnTo>
                  <a:lnTo>
                    <a:pt x="41" y="318"/>
                  </a:lnTo>
                  <a:lnTo>
                    <a:pt x="41" y="323"/>
                  </a:lnTo>
                  <a:lnTo>
                    <a:pt x="44" y="327"/>
                  </a:lnTo>
                  <a:lnTo>
                    <a:pt x="45" y="332"/>
                  </a:lnTo>
                  <a:lnTo>
                    <a:pt x="50" y="336"/>
                  </a:lnTo>
                  <a:lnTo>
                    <a:pt x="55" y="338"/>
                  </a:lnTo>
                  <a:lnTo>
                    <a:pt x="56" y="343"/>
                  </a:lnTo>
                  <a:lnTo>
                    <a:pt x="60" y="348"/>
                  </a:lnTo>
                  <a:lnTo>
                    <a:pt x="63" y="350"/>
                  </a:lnTo>
                  <a:lnTo>
                    <a:pt x="68" y="345"/>
                  </a:lnTo>
                  <a:lnTo>
                    <a:pt x="69" y="340"/>
                  </a:lnTo>
                  <a:lnTo>
                    <a:pt x="68" y="335"/>
                  </a:lnTo>
                  <a:lnTo>
                    <a:pt x="68" y="330"/>
                  </a:lnTo>
                  <a:lnTo>
                    <a:pt x="73" y="326"/>
                  </a:lnTo>
                  <a:lnTo>
                    <a:pt x="77" y="316"/>
                  </a:lnTo>
                  <a:lnTo>
                    <a:pt x="74" y="312"/>
                  </a:lnTo>
                  <a:lnTo>
                    <a:pt x="80" y="302"/>
                  </a:lnTo>
                  <a:lnTo>
                    <a:pt x="77" y="301"/>
                  </a:lnTo>
                  <a:lnTo>
                    <a:pt x="77" y="296"/>
                  </a:lnTo>
                  <a:lnTo>
                    <a:pt x="78" y="291"/>
                  </a:lnTo>
                  <a:lnTo>
                    <a:pt x="85" y="280"/>
                  </a:lnTo>
                  <a:lnTo>
                    <a:pt x="88" y="289"/>
                  </a:lnTo>
                  <a:lnTo>
                    <a:pt x="88" y="284"/>
                  </a:lnTo>
                  <a:lnTo>
                    <a:pt x="89" y="289"/>
                  </a:lnTo>
                  <a:lnTo>
                    <a:pt x="92" y="284"/>
                  </a:lnTo>
                  <a:lnTo>
                    <a:pt x="93" y="279"/>
                  </a:lnTo>
                  <a:lnTo>
                    <a:pt x="94" y="279"/>
                  </a:lnTo>
                  <a:lnTo>
                    <a:pt x="98" y="289"/>
                  </a:lnTo>
                  <a:lnTo>
                    <a:pt x="99" y="284"/>
                  </a:lnTo>
                  <a:lnTo>
                    <a:pt x="93" y="269"/>
                  </a:lnTo>
                  <a:lnTo>
                    <a:pt x="90" y="272"/>
                  </a:lnTo>
                  <a:lnTo>
                    <a:pt x="92" y="267"/>
                  </a:lnTo>
                  <a:lnTo>
                    <a:pt x="93" y="262"/>
                  </a:lnTo>
                  <a:lnTo>
                    <a:pt x="93" y="267"/>
                  </a:lnTo>
                  <a:lnTo>
                    <a:pt x="100" y="283"/>
                  </a:lnTo>
                  <a:lnTo>
                    <a:pt x="102" y="278"/>
                  </a:lnTo>
                  <a:lnTo>
                    <a:pt x="98" y="273"/>
                  </a:lnTo>
                  <a:lnTo>
                    <a:pt x="99" y="267"/>
                  </a:lnTo>
                  <a:lnTo>
                    <a:pt x="102" y="265"/>
                  </a:lnTo>
                  <a:lnTo>
                    <a:pt x="104" y="270"/>
                  </a:lnTo>
                  <a:lnTo>
                    <a:pt x="103" y="275"/>
                  </a:lnTo>
                  <a:lnTo>
                    <a:pt x="108" y="278"/>
                  </a:lnTo>
                  <a:lnTo>
                    <a:pt x="105" y="268"/>
                  </a:lnTo>
                  <a:lnTo>
                    <a:pt x="105" y="263"/>
                  </a:lnTo>
                  <a:lnTo>
                    <a:pt x="107" y="262"/>
                  </a:lnTo>
                  <a:lnTo>
                    <a:pt x="107" y="267"/>
                  </a:lnTo>
                  <a:lnTo>
                    <a:pt x="108" y="272"/>
                  </a:lnTo>
                  <a:lnTo>
                    <a:pt x="112" y="274"/>
                  </a:lnTo>
                  <a:lnTo>
                    <a:pt x="113" y="270"/>
                  </a:lnTo>
                  <a:lnTo>
                    <a:pt x="112" y="264"/>
                  </a:lnTo>
                  <a:lnTo>
                    <a:pt x="114" y="260"/>
                  </a:lnTo>
                  <a:lnTo>
                    <a:pt x="119" y="260"/>
                  </a:lnTo>
                  <a:lnTo>
                    <a:pt x="124" y="263"/>
                  </a:lnTo>
                  <a:lnTo>
                    <a:pt x="126" y="258"/>
                  </a:lnTo>
                  <a:lnTo>
                    <a:pt x="129" y="252"/>
                  </a:lnTo>
                  <a:lnTo>
                    <a:pt x="128" y="248"/>
                  </a:lnTo>
                  <a:lnTo>
                    <a:pt x="128" y="243"/>
                  </a:lnTo>
                  <a:lnTo>
                    <a:pt x="128" y="236"/>
                  </a:lnTo>
                  <a:lnTo>
                    <a:pt x="129" y="233"/>
                  </a:lnTo>
                  <a:lnTo>
                    <a:pt x="129" y="228"/>
                  </a:lnTo>
                  <a:lnTo>
                    <a:pt x="127" y="223"/>
                  </a:lnTo>
                  <a:lnTo>
                    <a:pt x="134" y="219"/>
                  </a:lnTo>
                  <a:lnTo>
                    <a:pt x="133" y="210"/>
                  </a:lnTo>
                  <a:lnTo>
                    <a:pt x="137" y="215"/>
                  </a:lnTo>
                  <a:lnTo>
                    <a:pt x="136" y="220"/>
                  </a:lnTo>
                  <a:lnTo>
                    <a:pt x="141" y="219"/>
                  </a:lnTo>
                  <a:lnTo>
                    <a:pt x="139" y="224"/>
                  </a:lnTo>
                  <a:lnTo>
                    <a:pt x="137" y="228"/>
                  </a:lnTo>
                  <a:lnTo>
                    <a:pt x="147" y="228"/>
                  </a:lnTo>
                  <a:lnTo>
                    <a:pt x="155" y="230"/>
                  </a:lnTo>
                  <a:lnTo>
                    <a:pt x="152" y="225"/>
                  </a:lnTo>
                  <a:lnTo>
                    <a:pt x="151" y="220"/>
                  </a:lnTo>
                  <a:lnTo>
                    <a:pt x="152" y="215"/>
                  </a:lnTo>
                  <a:lnTo>
                    <a:pt x="152" y="210"/>
                  </a:lnTo>
                  <a:lnTo>
                    <a:pt x="156" y="215"/>
                  </a:lnTo>
                  <a:lnTo>
                    <a:pt x="161" y="211"/>
                  </a:lnTo>
                  <a:lnTo>
                    <a:pt x="160" y="206"/>
                  </a:lnTo>
                  <a:lnTo>
                    <a:pt x="172" y="210"/>
                  </a:lnTo>
                  <a:lnTo>
                    <a:pt x="176" y="215"/>
                  </a:lnTo>
                  <a:lnTo>
                    <a:pt x="177" y="210"/>
                  </a:lnTo>
                  <a:lnTo>
                    <a:pt x="176" y="205"/>
                  </a:lnTo>
                  <a:lnTo>
                    <a:pt x="178" y="203"/>
                  </a:lnTo>
                  <a:lnTo>
                    <a:pt x="180" y="208"/>
                  </a:lnTo>
                  <a:lnTo>
                    <a:pt x="181" y="203"/>
                  </a:lnTo>
                  <a:lnTo>
                    <a:pt x="182" y="208"/>
                  </a:lnTo>
                  <a:lnTo>
                    <a:pt x="183" y="203"/>
                  </a:lnTo>
                  <a:lnTo>
                    <a:pt x="181" y="197"/>
                  </a:lnTo>
                  <a:lnTo>
                    <a:pt x="185" y="192"/>
                  </a:lnTo>
                  <a:lnTo>
                    <a:pt x="188" y="197"/>
                  </a:lnTo>
                  <a:lnTo>
                    <a:pt x="191" y="197"/>
                  </a:lnTo>
                  <a:lnTo>
                    <a:pt x="192" y="192"/>
                  </a:lnTo>
                  <a:lnTo>
                    <a:pt x="196" y="192"/>
                  </a:lnTo>
                  <a:lnTo>
                    <a:pt x="196" y="189"/>
                  </a:lnTo>
                  <a:lnTo>
                    <a:pt x="201" y="186"/>
                  </a:lnTo>
                  <a:lnTo>
                    <a:pt x="201" y="186"/>
                  </a:lnTo>
                  <a:lnTo>
                    <a:pt x="201" y="182"/>
                  </a:lnTo>
                  <a:lnTo>
                    <a:pt x="206" y="184"/>
                  </a:lnTo>
                  <a:lnTo>
                    <a:pt x="202" y="179"/>
                  </a:lnTo>
                  <a:lnTo>
                    <a:pt x="210" y="180"/>
                  </a:lnTo>
                  <a:lnTo>
                    <a:pt x="215" y="176"/>
                  </a:lnTo>
                  <a:lnTo>
                    <a:pt x="220" y="167"/>
                  </a:lnTo>
                  <a:lnTo>
                    <a:pt x="220" y="162"/>
                  </a:lnTo>
                  <a:lnTo>
                    <a:pt x="215" y="158"/>
                  </a:lnTo>
                  <a:lnTo>
                    <a:pt x="216" y="160"/>
                  </a:lnTo>
                  <a:close/>
                  <a:moveTo>
                    <a:pt x="163" y="211"/>
                  </a:moveTo>
                  <a:lnTo>
                    <a:pt x="157" y="220"/>
                  </a:lnTo>
                  <a:lnTo>
                    <a:pt x="160" y="225"/>
                  </a:lnTo>
                  <a:lnTo>
                    <a:pt x="168" y="220"/>
                  </a:lnTo>
                  <a:lnTo>
                    <a:pt x="170" y="215"/>
                  </a:lnTo>
                  <a:lnTo>
                    <a:pt x="165" y="211"/>
                  </a:lnTo>
                  <a:lnTo>
                    <a:pt x="163" y="211"/>
                  </a:lnTo>
                  <a:close/>
                  <a:moveTo>
                    <a:pt x="233" y="161"/>
                  </a:moveTo>
                  <a:lnTo>
                    <a:pt x="233" y="161"/>
                  </a:lnTo>
                  <a:lnTo>
                    <a:pt x="230" y="165"/>
                  </a:lnTo>
                  <a:lnTo>
                    <a:pt x="229" y="171"/>
                  </a:lnTo>
                  <a:lnTo>
                    <a:pt x="231" y="176"/>
                  </a:lnTo>
                  <a:lnTo>
                    <a:pt x="236" y="171"/>
                  </a:lnTo>
                  <a:lnTo>
                    <a:pt x="236" y="166"/>
                  </a:lnTo>
                  <a:lnTo>
                    <a:pt x="233" y="161"/>
                  </a:lnTo>
                  <a:close/>
                </a:path>
              </a:pathLst>
            </a:custGeom>
            <a:solidFill>
              <a:schemeClr val="tx2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6210105" y="3020340"/>
              <a:ext cx="83444" cy="101416"/>
            </a:xfrm>
            <a:custGeom>
              <a:avLst/>
              <a:gdLst>
                <a:gd name="T0" fmla="*/ 29 w 47"/>
                <a:gd name="T1" fmla="*/ 13 h 57"/>
                <a:gd name="T2" fmla="*/ 28 w 47"/>
                <a:gd name="T3" fmla="*/ 9 h 57"/>
                <a:gd name="T4" fmla="*/ 26 w 47"/>
                <a:gd name="T5" fmla="*/ 8 h 57"/>
                <a:gd name="T6" fmla="*/ 23 w 47"/>
                <a:gd name="T7" fmla="*/ 3 h 57"/>
                <a:gd name="T8" fmla="*/ 19 w 47"/>
                <a:gd name="T9" fmla="*/ 0 h 57"/>
                <a:gd name="T10" fmla="*/ 0 w 47"/>
                <a:gd name="T11" fmla="*/ 5 h 57"/>
                <a:gd name="T12" fmla="*/ 11 w 47"/>
                <a:gd name="T13" fmla="*/ 44 h 57"/>
                <a:gd name="T14" fmla="*/ 12 w 47"/>
                <a:gd name="T15" fmla="*/ 49 h 57"/>
                <a:gd name="T16" fmla="*/ 11 w 47"/>
                <a:gd name="T17" fmla="*/ 53 h 57"/>
                <a:gd name="T18" fmla="*/ 11 w 47"/>
                <a:gd name="T19" fmla="*/ 54 h 57"/>
                <a:gd name="T20" fmla="*/ 12 w 47"/>
                <a:gd name="T21" fmla="*/ 57 h 57"/>
                <a:gd name="T22" fmla="*/ 17 w 47"/>
                <a:gd name="T23" fmla="*/ 54 h 57"/>
                <a:gd name="T24" fmla="*/ 31 w 47"/>
                <a:gd name="T25" fmla="*/ 45 h 57"/>
                <a:gd name="T26" fmla="*/ 31 w 47"/>
                <a:gd name="T27" fmla="*/ 40 h 57"/>
                <a:gd name="T28" fmla="*/ 29 w 47"/>
                <a:gd name="T29" fmla="*/ 33 h 57"/>
                <a:gd name="T30" fmla="*/ 29 w 47"/>
                <a:gd name="T31" fmla="*/ 29 h 57"/>
                <a:gd name="T32" fmla="*/ 26 w 47"/>
                <a:gd name="T33" fmla="*/ 24 h 57"/>
                <a:gd name="T34" fmla="*/ 28 w 47"/>
                <a:gd name="T35" fmla="*/ 19 h 57"/>
                <a:gd name="T36" fmla="*/ 27 w 47"/>
                <a:gd name="T37" fmla="*/ 14 h 57"/>
                <a:gd name="T38" fmla="*/ 31 w 47"/>
                <a:gd name="T39" fmla="*/ 19 h 57"/>
                <a:gd name="T40" fmla="*/ 33 w 47"/>
                <a:gd name="T41" fmla="*/ 16 h 57"/>
                <a:gd name="T42" fmla="*/ 32 w 47"/>
                <a:gd name="T43" fmla="*/ 16 h 57"/>
                <a:gd name="T44" fmla="*/ 29 w 47"/>
                <a:gd name="T45" fmla="*/ 13 h 57"/>
                <a:gd name="T46" fmla="*/ 33 w 47"/>
                <a:gd name="T47" fmla="*/ 21 h 57"/>
                <a:gd name="T48" fmla="*/ 37 w 47"/>
                <a:gd name="T49" fmla="*/ 19 h 57"/>
                <a:gd name="T50" fmla="*/ 33 w 47"/>
                <a:gd name="T51" fmla="*/ 16 h 57"/>
                <a:gd name="T52" fmla="*/ 33 w 47"/>
                <a:gd name="T53" fmla="*/ 21 h 57"/>
                <a:gd name="T54" fmla="*/ 46 w 47"/>
                <a:gd name="T55" fmla="*/ 29 h 57"/>
                <a:gd name="T56" fmla="*/ 44 w 47"/>
                <a:gd name="T57" fmla="*/ 23 h 57"/>
                <a:gd name="T58" fmla="*/ 39 w 47"/>
                <a:gd name="T59" fmla="*/ 21 h 57"/>
                <a:gd name="T60" fmla="*/ 42 w 47"/>
                <a:gd name="T61" fmla="*/ 31 h 57"/>
                <a:gd name="T62" fmla="*/ 44 w 47"/>
                <a:gd name="T63" fmla="*/ 36 h 57"/>
                <a:gd name="T64" fmla="*/ 47 w 47"/>
                <a:gd name="T65" fmla="*/ 33 h 57"/>
                <a:gd name="T66" fmla="*/ 46 w 47"/>
                <a:gd name="T6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57">
                  <a:moveTo>
                    <a:pt x="29" y="13"/>
                  </a:moveTo>
                  <a:lnTo>
                    <a:pt x="28" y="9"/>
                  </a:lnTo>
                  <a:lnTo>
                    <a:pt x="26" y="8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0" y="5"/>
                  </a:lnTo>
                  <a:lnTo>
                    <a:pt x="11" y="44"/>
                  </a:lnTo>
                  <a:lnTo>
                    <a:pt x="12" y="49"/>
                  </a:lnTo>
                  <a:lnTo>
                    <a:pt x="11" y="53"/>
                  </a:lnTo>
                  <a:lnTo>
                    <a:pt x="11" y="54"/>
                  </a:lnTo>
                  <a:lnTo>
                    <a:pt x="12" y="57"/>
                  </a:lnTo>
                  <a:lnTo>
                    <a:pt x="17" y="54"/>
                  </a:lnTo>
                  <a:lnTo>
                    <a:pt x="31" y="45"/>
                  </a:lnTo>
                  <a:lnTo>
                    <a:pt x="31" y="40"/>
                  </a:lnTo>
                  <a:lnTo>
                    <a:pt x="29" y="33"/>
                  </a:lnTo>
                  <a:lnTo>
                    <a:pt x="29" y="29"/>
                  </a:lnTo>
                  <a:lnTo>
                    <a:pt x="26" y="24"/>
                  </a:lnTo>
                  <a:lnTo>
                    <a:pt x="28" y="19"/>
                  </a:lnTo>
                  <a:lnTo>
                    <a:pt x="27" y="14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29" y="13"/>
                  </a:lnTo>
                  <a:close/>
                  <a:moveTo>
                    <a:pt x="33" y="21"/>
                  </a:moveTo>
                  <a:lnTo>
                    <a:pt x="37" y="19"/>
                  </a:lnTo>
                  <a:lnTo>
                    <a:pt x="33" y="16"/>
                  </a:lnTo>
                  <a:lnTo>
                    <a:pt x="33" y="21"/>
                  </a:lnTo>
                  <a:close/>
                  <a:moveTo>
                    <a:pt x="46" y="29"/>
                  </a:moveTo>
                  <a:lnTo>
                    <a:pt x="44" y="23"/>
                  </a:lnTo>
                  <a:lnTo>
                    <a:pt x="39" y="21"/>
                  </a:lnTo>
                  <a:lnTo>
                    <a:pt x="42" y="31"/>
                  </a:lnTo>
                  <a:lnTo>
                    <a:pt x="44" y="36"/>
                  </a:lnTo>
                  <a:lnTo>
                    <a:pt x="47" y="33"/>
                  </a:lnTo>
                  <a:lnTo>
                    <a:pt x="46" y="29"/>
                  </a:lnTo>
                  <a:close/>
                </a:path>
              </a:pathLst>
            </a:custGeom>
            <a:solidFill>
              <a:schemeClr val="accent3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235552" y="2646444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35589" y="4161416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730795" y="2667315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129189" y="2376309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451028" y="2848878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</a:t>
              </a:r>
              <a:endParaRPr lang="en-US" sz="14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625578" y="2269669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VT</a:t>
              </a:r>
              <a:endParaRPr lang="en-US" sz="1400" dirty="0"/>
            </a:p>
          </p:txBody>
        </p:sp>
        <p:cxnSp>
          <p:nvCxnSpPr>
            <p:cNvPr id="147" name="Straight Connector 146"/>
            <p:cNvCxnSpPr/>
            <p:nvPr/>
          </p:nvCxnSpPr>
          <p:spPr>
            <a:xfrm flipV="1">
              <a:off x="6416789" y="3001980"/>
              <a:ext cx="117718" cy="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821164" y="2505136"/>
              <a:ext cx="187393" cy="123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1119700" y="3649570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</a:t>
              </a:r>
              <a:endParaRPr lang="en-US" sz="14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030087" y="3506094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UT</a:t>
              </a:r>
              <a:endParaRPr lang="en-US" sz="14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900719" y="3204238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IA</a:t>
              </a:r>
              <a:endParaRPr lang="en-US" sz="14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353476" y="3436462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IL</a:t>
              </a:r>
              <a:endParaRPr lang="en-US" sz="1400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758081" y="3030092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MI</a:t>
              </a:r>
              <a:endParaRPr lang="en-US" sz="140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957401" y="3349378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OH</a:t>
              </a:r>
              <a:endParaRPr lang="en-US" sz="14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730427" y="3970610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TN</a:t>
              </a:r>
              <a:endParaRPr lang="en-US" sz="14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462136" y="3161950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PA</a:t>
              </a:r>
              <a:endParaRPr lang="en-US" sz="1400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397703" y="2687521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NH</a:t>
              </a:r>
              <a:endParaRPr lang="en-US" sz="1400" dirty="0"/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6300504" y="2854736"/>
              <a:ext cx="175144" cy="25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6294746" y="3015226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RI</a:t>
              </a:r>
              <a:endParaRPr lang="en-US" sz="1400" dirty="0"/>
            </a:p>
          </p:txBody>
        </p:sp>
        <p:cxnSp>
          <p:nvCxnSpPr>
            <p:cNvPr id="176" name="Straight Connector 175"/>
            <p:cNvCxnSpPr>
              <a:endCxn id="189" idx="0"/>
            </p:cNvCxnSpPr>
            <p:nvPr/>
          </p:nvCxnSpPr>
          <p:spPr>
            <a:xfrm>
              <a:off x="6275220" y="3121588"/>
              <a:ext cx="101458" cy="76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6064158" y="3659982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MD</a:t>
              </a:r>
              <a:endParaRPr lang="en-US" sz="1400" dirty="0"/>
            </a:p>
          </p:txBody>
        </p:sp>
        <p:cxnSp>
          <p:nvCxnSpPr>
            <p:cNvPr id="180" name="Straight Connector 179"/>
            <p:cNvCxnSpPr>
              <a:stCxn id="66" idx="45"/>
            </p:cNvCxnSpPr>
            <p:nvPr/>
          </p:nvCxnSpPr>
          <p:spPr>
            <a:xfrm>
              <a:off x="5984659" y="3643921"/>
              <a:ext cx="156123" cy="112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6106298" y="3462059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DE</a:t>
              </a:r>
              <a:endParaRPr lang="en-US" sz="1400" dirty="0"/>
            </a:p>
          </p:txBody>
        </p:sp>
        <p:cxnSp>
          <p:nvCxnSpPr>
            <p:cNvPr id="182" name="Straight Connector 181"/>
            <p:cNvCxnSpPr/>
            <p:nvPr/>
          </p:nvCxnSpPr>
          <p:spPr>
            <a:xfrm>
              <a:off x="6026594" y="3559771"/>
              <a:ext cx="162970" cy="49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6108164" y="3129226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CT</a:t>
              </a:r>
              <a:endParaRPr lang="en-US" sz="1400" dirty="0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6210105" y="3149187"/>
              <a:ext cx="11692" cy="629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Freeform 203"/>
            <p:cNvSpPr>
              <a:spLocks noEditPoints="1"/>
            </p:cNvSpPr>
            <p:nvPr/>
          </p:nvSpPr>
          <p:spPr bwMode="auto">
            <a:xfrm>
              <a:off x="938566" y="4806033"/>
              <a:ext cx="2135445" cy="1209928"/>
            </a:xfrm>
            <a:custGeom>
              <a:avLst/>
              <a:gdLst>
                <a:gd name="T0" fmla="*/ 1201 w 1788"/>
                <a:gd name="T1" fmla="*/ 578 h 1013"/>
                <a:gd name="T2" fmla="*/ 618 w 1788"/>
                <a:gd name="T3" fmla="*/ 414 h 1013"/>
                <a:gd name="T4" fmla="*/ 1094 w 1788"/>
                <a:gd name="T5" fmla="*/ 714 h 1013"/>
                <a:gd name="T6" fmla="*/ 1710 w 1788"/>
                <a:gd name="T7" fmla="*/ 630 h 1013"/>
                <a:gd name="T8" fmla="*/ 1525 w 1788"/>
                <a:gd name="T9" fmla="*/ 524 h 1013"/>
                <a:gd name="T10" fmla="*/ 1206 w 1788"/>
                <a:gd name="T11" fmla="*/ 34 h 1013"/>
                <a:gd name="T12" fmla="*/ 1052 w 1788"/>
                <a:gd name="T13" fmla="*/ 40 h 1013"/>
                <a:gd name="T14" fmla="*/ 956 w 1788"/>
                <a:gd name="T15" fmla="*/ 9 h 1013"/>
                <a:gd name="T16" fmla="*/ 848 w 1788"/>
                <a:gd name="T17" fmla="*/ 65 h 1013"/>
                <a:gd name="T18" fmla="*/ 804 w 1788"/>
                <a:gd name="T19" fmla="*/ 232 h 1013"/>
                <a:gd name="T20" fmla="*/ 839 w 1788"/>
                <a:gd name="T21" fmla="*/ 263 h 1013"/>
                <a:gd name="T22" fmla="*/ 774 w 1788"/>
                <a:gd name="T23" fmla="*/ 265 h 1013"/>
                <a:gd name="T24" fmla="*/ 733 w 1788"/>
                <a:gd name="T25" fmla="*/ 347 h 1013"/>
                <a:gd name="T26" fmla="*/ 846 w 1788"/>
                <a:gd name="T27" fmla="*/ 381 h 1013"/>
                <a:gd name="T28" fmla="*/ 761 w 1788"/>
                <a:gd name="T29" fmla="*/ 482 h 1013"/>
                <a:gd name="T30" fmla="*/ 750 w 1788"/>
                <a:gd name="T31" fmla="*/ 562 h 1013"/>
                <a:gd name="T32" fmla="*/ 756 w 1788"/>
                <a:gd name="T33" fmla="*/ 602 h 1013"/>
                <a:gd name="T34" fmla="*/ 833 w 1788"/>
                <a:gd name="T35" fmla="*/ 649 h 1013"/>
                <a:gd name="T36" fmla="*/ 922 w 1788"/>
                <a:gd name="T37" fmla="*/ 669 h 1013"/>
                <a:gd name="T38" fmla="*/ 951 w 1788"/>
                <a:gd name="T39" fmla="*/ 755 h 1013"/>
                <a:gd name="T40" fmla="*/ 828 w 1788"/>
                <a:gd name="T41" fmla="*/ 848 h 1013"/>
                <a:gd name="T42" fmla="*/ 839 w 1788"/>
                <a:gd name="T43" fmla="*/ 864 h 1013"/>
                <a:gd name="T44" fmla="*/ 929 w 1788"/>
                <a:gd name="T45" fmla="*/ 830 h 1013"/>
                <a:gd name="T46" fmla="*/ 1018 w 1788"/>
                <a:gd name="T47" fmla="*/ 738 h 1013"/>
                <a:gd name="T48" fmla="*/ 1064 w 1788"/>
                <a:gd name="T49" fmla="*/ 635 h 1013"/>
                <a:gd name="T50" fmla="*/ 1152 w 1788"/>
                <a:gd name="T51" fmla="*/ 520 h 1013"/>
                <a:gd name="T52" fmla="*/ 1102 w 1788"/>
                <a:gd name="T53" fmla="*/ 648 h 1013"/>
                <a:gd name="T54" fmla="*/ 1191 w 1788"/>
                <a:gd name="T55" fmla="*/ 597 h 1013"/>
                <a:gd name="T56" fmla="*/ 1196 w 1788"/>
                <a:gd name="T57" fmla="*/ 540 h 1013"/>
                <a:gd name="T58" fmla="*/ 1271 w 1788"/>
                <a:gd name="T59" fmla="*/ 561 h 1013"/>
                <a:gd name="T60" fmla="*/ 1447 w 1788"/>
                <a:gd name="T61" fmla="*/ 544 h 1013"/>
                <a:gd name="T62" fmla="*/ 1536 w 1788"/>
                <a:gd name="T63" fmla="*/ 592 h 1013"/>
                <a:gd name="T64" fmla="*/ 1568 w 1788"/>
                <a:gd name="T65" fmla="*/ 570 h 1013"/>
                <a:gd name="T66" fmla="*/ 1610 w 1788"/>
                <a:gd name="T67" fmla="*/ 586 h 1013"/>
                <a:gd name="T68" fmla="*/ 1680 w 1788"/>
                <a:gd name="T69" fmla="*/ 631 h 1013"/>
                <a:gd name="T70" fmla="*/ 1753 w 1788"/>
                <a:gd name="T71" fmla="*/ 692 h 1013"/>
                <a:gd name="T72" fmla="*/ 28 w 1788"/>
                <a:gd name="T73" fmla="*/ 861 h 1013"/>
                <a:gd name="T74" fmla="*/ 275 w 1788"/>
                <a:gd name="T75" fmla="*/ 987 h 1013"/>
                <a:gd name="T76" fmla="*/ 331 w 1788"/>
                <a:gd name="T77" fmla="*/ 1008 h 1013"/>
                <a:gd name="T78" fmla="*/ 429 w 1788"/>
                <a:gd name="T79" fmla="*/ 1013 h 1013"/>
                <a:gd name="T80" fmla="*/ 578 w 1788"/>
                <a:gd name="T81" fmla="*/ 759 h 1013"/>
                <a:gd name="T82" fmla="*/ 623 w 1788"/>
                <a:gd name="T83" fmla="*/ 403 h 1013"/>
                <a:gd name="T84" fmla="*/ 674 w 1788"/>
                <a:gd name="T85" fmla="*/ 946 h 1013"/>
                <a:gd name="T86" fmla="*/ 680 w 1788"/>
                <a:gd name="T87" fmla="*/ 959 h 1013"/>
                <a:gd name="T88" fmla="*/ 702 w 1788"/>
                <a:gd name="T89" fmla="*/ 934 h 1013"/>
                <a:gd name="T90" fmla="*/ 798 w 1788"/>
                <a:gd name="T91" fmla="*/ 930 h 1013"/>
                <a:gd name="T92" fmla="*/ 871 w 1788"/>
                <a:gd name="T93" fmla="*/ 883 h 1013"/>
                <a:gd name="T94" fmla="*/ 1040 w 1788"/>
                <a:gd name="T95" fmla="*/ 807 h 1013"/>
                <a:gd name="T96" fmla="*/ 1064 w 1788"/>
                <a:gd name="T97" fmla="*/ 731 h 1013"/>
                <a:gd name="T98" fmla="*/ 1064 w 1788"/>
                <a:gd name="T99" fmla="*/ 780 h 1013"/>
                <a:gd name="T100" fmla="*/ 1097 w 1788"/>
                <a:gd name="T101" fmla="*/ 688 h 1013"/>
                <a:gd name="T102" fmla="*/ 1247 w 1788"/>
                <a:gd name="T103" fmla="*/ 566 h 1013"/>
                <a:gd name="T104" fmla="*/ 1563 w 1788"/>
                <a:gd name="T105" fmla="*/ 606 h 1013"/>
                <a:gd name="T106" fmla="*/ 1604 w 1788"/>
                <a:gd name="T107" fmla="*/ 633 h 1013"/>
                <a:gd name="T108" fmla="*/ 1601 w 1788"/>
                <a:gd name="T109" fmla="*/ 587 h 1013"/>
                <a:gd name="T110" fmla="*/ 1620 w 1788"/>
                <a:gd name="T111" fmla="*/ 681 h 1013"/>
                <a:gd name="T112" fmla="*/ 1649 w 1788"/>
                <a:gd name="T113" fmla="*/ 686 h 1013"/>
                <a:gd name="T114" fmla="*/ 1728 w 1788"/>
                <a:gd name="T115" fmla="*/ 718 h 1013"/>
                <a:gd name="T116" fmla="*/ 1670 w 1788"/>
                <a:gd name="T117" fmla="*/ 676 h 1013"/>
                <a:gd name="T118" fmla="*/ 1679 w 1788"/>
                <a:gd name="T119" fmla="*/ 646 h 1013"/>
                <a:gd name="T120" fmla="*/ 1683 w 1788"/>
                <a:gd name="T121" fmla="*/ 709 h 1013"/>
                <a:gd name="T122" fmla="*/ 1712 w 1788"/>
                <a:gd name="T123" fmla="*/ 740 h 1013"/>
                <a:gd name="T124" fmla="*/ 1725 w 1788"/>
                <a:gd name="T125" fmla="*/ 677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88" h="1013">
                  <a:moveTo>
                    <a:pt x="727" y="286"/>
                  </a:moveTo>
                  <a:lnTo>
                    <a:pt x="722" y="289"/>
                  </a:lnTo>
                  <a:lnTo>
                    <a:pt x="727" y="287"/>
                  </a:lnTo>
                  <a:lnTo>
                    <a:pt x="727" y="286"/>
                  </a:lnTo>
                  <a:close/>
                  <a:moveTo>
                    <a:pt x="745" y="276"/>
                  </a:moveTo>
                  <a:lnTo>
                    <a:pt x="740" y="278"/>
                  </a:lnTo>
                  <a:lnTo>
                    <a:pt x="735" y="282"/>
                  </a:lnTo>
                  <a:lnTo>
                    <a:pt x="745" y="277"/>
                  </a:lnTo>
                  <a:lnTo>
                    <a:pt x="745" y="276"/>
                  </a:lnTo>
                  <a:close/>
                  <a:moveTo>
                    <a:pt x="769" y="265"/>
                  </a:moveTo>
                  <a:lnTo>
                    <a:pt x="764" y="267"/>
                  </a:lnTo>
                  <a:lnTo>
                    <a:pt x="777" y="262"/>
                  </a:lnTo>
                  <a:lnTo>
                    <a:pt x="769" y="265"/>
                  </a:lnTo>
                  <a:close/>
                  <a:moveTo>
                    <a:pt x="1192" y="554"/>
                  </a:moveTo>
                  <a:lnTo>
                    <a:pt x="1196" y="559"/>
                  </a:lnTo>
                  <a:lnTo>
                    <a:pt x="1195" y="554"/>
                  </a:lnTo>
                  <a:lnTo>
                    <a:pt x="1192" y="554"/>
                  </a:lnTo>
                  <a:close/>
                  <a:moveTo>
                    <a:pt x="1195" y="545"/>
                  </a:moveTo>
                  <a:lnTo>
                    <a:pt x="1195" y="547"/>
                  </a:lnTo>
                  <a:lnTo>
                    <a:pt x="1195" y="552"/>
                  </a:lnTo>
                  <a:lnTo>
                    <a:pt x="1200" y="549"/>
                  </a:lnTo>
                  <a:lnTo>
                    <a:pt x="1195" y="545"/>
                  </a:lnTo>
                  <a:close/>
                  <a:moveTo>
                    <a:pt x="1200" y="594"/>
                  </a:moveTo>
                  <a:lnTo>
                    <a:pt x="1202" y="589"/>
                  </a:lnTo>
                  <a:lnTo>
                    <a:pt x="1202" y="585"/>
                  </a:lnTo>
                  <a:lnTo>
                    <a:pt x="1201" y="585"/>
                  </a:lnTo>
                  <a:lnTo>
                    <a:pt x="1198" y="589"/>
                  </a:lnTo>
                  <a:lnTo>
                    <a:pt x="1200" y="594"/>
                  </a:lnTo>
                  <a:close/>
                  <a:moveTo>
                    <a:pt x="1200" y="599"/>
                  </a:moveTo>
                  <a:lnTo>
                    <a:pt x="1205" y="594"/>
                  </a:lnTo>
                  <a:lnTo>
                    <a:pt x="1203" y="594"/>
                  </a:lnTo>
                  <a:lnTo>
                    <a:pt x="1200" y="599"/>
                  </a:lnTo>
                  <a:close/>
                  <a:moveTo>
                    <a:pt x="1202" y="573"/>
                  </a:moveTo>
                  <a:lnTo>
                    <a:pt x="1201" y="573"/>
                  </a:lnTo>
                  <a:lnTo>
                    <a:pt x="1201" y="578"/>
                  </a:lnTo>
                  <a:lnTo>
                    <a:pt x="1202" y="573"/>
                  </a:lnTo>
                  <a:close/>
                  <a:moveTo>
                    <a:pt x="1203" y="593"/>
                  </a:moveTo>
                  <a:lnTo>
                    <a:pt x="1207" y="588"/>
                  </a:lnTo>
                  <a:lnTo>
                    <a:pt x="1202" y="591"/>
                  </a:lnTo>
                  <a:lnTo>
                    <a:pt x="1201" y="596"/>
                  </a:lnTo>
                  <a:lnTo>
                    <a:pt x="1203" y="593"/>
                  </a:lnTo>
                  <a:close/>
                  <a:moveTo>
                    <a:pt x="1205" y="594"/>
                  </a:moveTo>
                  <a:lnTo>
                    <a:pt x="1208" y="593"/>
                  </a:lnTo>
                  <a:lnTo>
                    <a:pt x="1208" y="589"/>
                  </a:lnTo>
                  <a:lnTo>
                    <a:pt x="1205" y="594"/>
                  </a:lnTo>
                  <a:close/>
                  <a:moveTo>
                    <a:pt x="1250" y="555"/>
                  </a:moveTo>
                  <a:lnTo>
                    <a:pt x="1248" y="560"/>
                  </a:lnTo>
                  <a:lnTo>
                    <a:pt x="1258" y="552"/>
                  </a:lnTo>
                  <a:lnTo>
                    <a:pt x="1255" y="551"/>
                  </a:lnTo>
                  <a:lnTo>
                    <a:pt x="1250" y="555"/>
                  </a:lnTo>
                  <a:close/>
                  <a:moveTo>
                    <a:pt x="1276" y="557"/>
                  </a:moveTo>
                  <a:lnTo>
                    <a:pt x="1278" y="562"/>
                  </a:lnTo>
                  <a:lnTo>
                    <a:pt x="1278" y="557"/>
                  </a:lnTo>
                  <a:lnTo>
                    <a:pt x="1276" y="557"/>
                  </a:lnTo>
                  <a:close/>
                  <a:moveTo>
                    <a:pt x="1301" y="577"/>
                  </a:moveTo>
                  <a:lnTo>
                    <a:pt x="1300" y="582"/>
                  </a:lnTo>
                  <a:lnTo>
                    <a:pt x="1306" y="573"/>
                  </a:lnTo>
                  <a:lnTo>
                    <a:pt x="1305" y="573"/>
                  </a:lnTo>
                  <a:lnTo>
                    <a:pt x="1301" y="577"/>
                  </a:lnTo>
                  <a:close/>
                  <a:moveTo>
                    <a:pt x="1783" y="690"/>
                  </a:moveTo>
                  <a:lnTo>
                    <a:pt x="1780" y="699"/>
                  </a:lnTo>
                  <a:lnTo>
                    <a:pt x="1783" y="704"/>
                  </a:lnTo>
                  <a:lnTo>
                    <a:pt x="1784" y="694"/>
                  </a:lnTo>
                  <a:lnTo>
                    <a:pt x="1783" y="691"/>
                  </a:lnTo>
                  <a:lnTo>
                    <a:pt x="1783" y="690"/>
                  </a:lnTo>
                  <a:close/>
                  <a:moveTo>
                    <a:pt x="1786" y="703"/>
                  </a:moveTo>
                  <a:lnTo>
                    <a:pt x="1785" y="708"/>
                  </a:lnTo>
                  <a:lnTo>
                    <a:pt x="1788" y="703"/>
                  </a:lnTo>
                  <a:lnTo>
                    <a:pt x="1786" y="703"/>
                  </a:lnTo>
                  <a:close/>
                  <a:moveTo>
                    <a:pt x="618" y="414"/>
                  </a:moveTo>
                  <a:lnTo>
                    <a:pt x="617" y="414"/>
                  </a:lnTo>
                  <a:lnTo>
                    <a:pt x="622" y="417"/>
                  </a:lnTo>
                  <a:lnTo>
                    <a:pt x="618" y="414"/>
                  </a:lnTo>
                  <a:close/>
                  <a:moveTo>
                    <a:pt x="623" y="418"/>
                  </a:moveTo>
                  <a:lnTo>
                    <a:pt x="622" y="417"/>
                  </a:lnTo>
                  <a:lnTo>
                    <a:pt x="628" y="421"/>
                  </a:lnTo>
                  <a:lnTo>
                    <a:pt x="623" y="418"/>
                  </a:lnTo>
                  <a:close/>
                  <a:moveTo>
                    <a:pt x="703" y="298"/>
                  </a:moveTo>
                  <a:lnTo>
                    <a:pt x="701" y="300"/>
                  </a:lnTo>
                  <a:lnTo>
                    <a:pt x="706" y="298"/>
                  </a:lnTo>
                  <a:lnTo>
                    <a:pt x="703" y="298"/>
                  </a:lnTo>
                  <a:close/>
                  <a:moveTo>
                    <a:pt x="745" y="158"/>
                  </a:moveTo>
                  <a:lnTo>
                    <a:pt x="748" y="158"/>
                  </a:lnTo>
                  <a:lnTo>
                    <a:pt x="750" y="156"/>
                  </a:lnTo>
                  <a:lnTo>
                    <a:pt x="745" y="158"/>
                  </a:lnTo>
                  <a:close/>
                  <a:moveTo>
                    <a:pt x="1106" y="707"/>
                  </a:moveTo>
                  <a:lnTo>
                    <a:pt x="1106" y="702"/>
                  </a:lnTo>
                  <a:lnTo>
                    <a:pt x="1101" y="699"/>
                  </a:lnTo>
                  <a:lnTo>
                    <a:pt x="1096" y="701"/>
                  </a:lnTo>
                  <a:lnTo>
                    <a:pt x="1091" y="696"/>
                  </a:lnTo>
                  <a:lnTo>
                    <a:pt x="1087" y="698"/>
                  </a:lnTo>
                  <a:lnTo>
                    <a:pt x="1087" y="708"/>
                  </a:lnTo>
                  <a:lnTo>
                    <a:pt x="1082" y="707"/>
                  </a:lnTo>
                  <a:lnTo>
                    <a:pt x="1079" y="708"/>
                  </a:lnTo>
                  <a:lnTo>
                    <a:pt x="1082" y="712"/>
                  </a:lnTo>
                  <a:lnTo>
                    <a:pt x="1079" y="712"/>
                  </a:lnTo>
                  <a:lnTo>
                    <a:pt x="1077" y="717"/>
                  </a:lnTo>
                  <a:lnTo>
                    <a:pt x="1074" y="715"/>
                  </a:lnTo>
                  <a:lnTo>
                    <a:pt x="1074" y="719"/>
                  </a:lnTo>
                  <a:lnTo>
                    <a:pt x="1079" y="723"/>
                  </a:lnTo>
                  <a:lnTo>
                    <a:pt x="1084" y="722"/>
                  </a:lnTo>
                  <a:lnTo>
                    <a:pt x="1081" y="720"/>
                  </a:lnTo>
                  <a:lnTo>
                    <a:pt x="1087" y="723"/>
                  </a:lnTo>
                  <a:lnTo>
                    <a:pt x="1089" y="718"/>
                  </a:lnTo>
                  <a:lnTo>
                    <a:pt x="1094" y="714"/>
                  </a:lnTo>
                  <a:lnTo>
                    <a:pt x="1094" y="710"/>
                  </a:lnTo>
                  <a:lnTo>
                    <a:pt x="1095" y="714"/>
                  </a:lnTo>
                  <a:lnTo>
                    <a:pt x="1098" y="714"/>
                  </a:lnTo>
                  <a:lnTo>
                    <a:pt x="1101" y="709"/>
                  </a:lnTo>
                  <a:lnTo>
                    <a:pt x="1106" y="712"/>
                  </a:lnTo>
                  <a:lnTo>
                    <a:pt x="1110" y="707"/>
                  </a:lnTo>
                  <a:lnTo>
                    <a:pt x="1110" y="702"/>
                  </a:lnTo>
                  <a:lnTo>
                    <a:pt x="1106" y="707"/>
                  </a:lnTo>
                  <a:close/>
                  <a:moveTo>
                    <a:pt x="1777" y="707"/>
                  </a:moveTo>
                  <a:lnTo>
                    <a:pt x="1777" y="709"/>
                  </a:lnTo>
                  <a:lnTo>
                    <a:pt x="1778" y="709"/>
                  </a:lnTo>
                  <a:lnTo>
                    <a:pt x="1779" y="704"/>
                  </a:lnTo>
                  <a:lnTo>
                    <a:pt x="1779" y="704"/>
                  </a:lnTo>
                  <a:lnTo>
                    <a:pt x="1777" y="707"/>
                  </a:lnTo>
                  <a:close/>
                  <a:moveTo>
                    <a:pt x="1780" y="683"/>
                  </a:moveTo>
                  <a:lnTo>
                    <a:pt x="1781" y="676"/>
                  </a:lnTo>
                  <a:lnTo>
                    <a:pt x="1780" y="672"/>
                  </a:lnTo>
                  <a:lnTo>
                    <a:pt x="1779" y="672"/>
                  </a:lnTo>
                  <a:lnTo>
                    <a:pt x="1777" y="667"/>
                  </a:lnTo>
                  <a:lnTo>
                    <a:pt x="1772" y="664"/>
                  </a:lnTo>
                  <a:lnTo>
                    <a:pt x="1770" y="659"/>
                  </a:lnTo>
                  <a:lnTo>
                    <a:pt x="1767" y="654"/>
                  </a:lnTo>
                  <a:lnTo>
                    <a:pt x="1767" y="645"/>
                  </a:lnTo>
                  <a:lnTo>
                    <a:pt x="1765" y="644"/>
                  </a:lnTo>
                  <a:lnTo>
                    <a:pt x="1765" y="644"/>
                  </a:lnTo>
                  <a:lnTo>
                    <a:pt x="1763" y="639"/>
                  </a:lnTo>
                  <a:lnTo>
                    <a:pt x="1759" y="635"/>
                  </a:lnTo>
                  <a:lnTo>
                    <a:pt x="1753" y="638"/>
                  </a:lnTo>
                  <a:lnTo>
                    <a:pt x="1749" y="638"/>
                  </a:lnTo>
                  <a:lnTo>
                    <a:pt x="1744" y="634"/>
                  </a:lnTo>
                  <a:lnTo>
                    <a:pt x="1739" y="634"/>
                  </a:lnTo>
                  <a:lnTo>
                    <a:pt x="1733" y="631"/>
                  </a:lnTo>
                  <a:lnTo>
                    <a:pt x="1725" y="633"/>
                  </a:lnTo>
                  <a:lnTo>
                    <a:pt x="1720" y="631"/>
                  </a:lnTo>
                  <a:lnTo>
                    <a:pt x="1710" y="630"/>
                  </a:lnTo>
                  <a:lnTo>
                    <a:pt x="1705" y="631"/>
                  </a:lnTo>
                  <a:lnTo>
                    <a:pt x="1700" y="633"/>
                  </a:lnTo>
                  <a:lnTo>
                    <a:pt x="1699" y="630"/>
                  </a:lnTo>
                  <a:lnTo>
                    <a:pt x="1695" y="625"/>
                  </a:lnTo>
                  <a:lnTo>
                    <a:pt x="1690" y="624"/>
                  </a:lnTo>
                  <a:lnTo>
                    <a:pt x="1685" y="618"/>
                  </a:lnTo>
                  <a:lnTo>
                    <a:pt x="1680" y="614"/>
                  </a:lnTo>
                  <a:lnTo>
                    <a:pt x="1675" y="615"/>
                  </a:lnTo>
                  <a:lnTo>
                    <a:pt x="1675" y="609"/>
                  </a:lnTo>
                  <a:lnTo>
                    <a:pt x="1673" y="606"/>
                  </a:lnTo>
                  <a:lnTo>
                    <a:pt x="1668" y="601"/>
                  </a:lnTo>
                  <a:lnTo>
                    <a:pt x="1658" y="596"/>
                  </a:lnTo>
                  <a:lnTo>
                    <a:pt x="1644" y="583"/>
                  </a:lnTo>
                  <a:lnTo>
                    <a:pt x="1634" y="577"/>
                  </a:lnTo>
                  <a:lnTo>
                    <a:pt x="1631" y="572"/>
                  </a:lnTo>
                  <a:lnTo>
                    <a:pt x="1621" y="566"/>
                  </a:lnTo>
                  <a:lnTo>
                    <a:pt x="1618" y="561"/>
                  </a:lnTo>
                  <a:lnTo>
                    <a:pt x="1618" y="561"/>
                  </a:lnTo>
                  <a:lnTo>
                    <a:pt x="1609" y="556"/>
                  </a:lnTo>
                  <a:lnTo>
                    <a:pt x="1602" y="551"/>
                  </a:lnTo>
                  <a:lnTo>
                    <a:pt x="1597" y="549"/>
                  </a:lnTo>
                  <a:lnTo>
                    <a:pt x="1589" y="547"/>
                  </a:lnTo>
                  <a:lnTo>
                    <a:pt x="1584" y="545"/>
                  </a:lnTo>
                  <a:lnTo>
                    <a:pt x="1575" y="536"/>
                  </a:lnTo>
                  <a:lnTo>
                    <a:pt x="1570" y="535"/>
                  </a:lnTo>
                  <a:lnTo>
                    <a:pt x="1565" y="533"/>
                  </a:lnTo>
                  <a:lnTo>
                    <a:pt x="1560" y="534"/>
                  </a:lnTo>
                  <a:lnTo>
                    <a:pt x="1553" y="524"/>
                  </a:lnTo>
                  <a:lnTo>
                    <a:pt x="1552" y="519"/>
                  </a:lnTo>
                  <a:lnTo>
                    <a:pt x="1548" y="518"/>
                  </a:lnTo>
                  <a:lnTo>
                    <a:pt x="1544" y="514"/>
                  </a:lnTo>
                  <a:lnTo>
                    <a:pt x="1539" y="514"/>
                  </a:lnTo>
                  <a:lnTo>
                    <a:pt x="1533" y="514"/>
                  </a:lnTo>
                  <a:lnTo>
                    <a:pt x="1530" y="519"/>
                  </a:lnTo>
                  <a:lnTo>
                    <a:pt x="1525" y="524"/>
                  </a:lnTo>
                  <a:lnTo>
                    <a:pt x="1520" y="528"/>
                  </a:lnTo>
                  <a:lnTo>
                    <a:pt x="1521" y="533"/>
                  </a:lnTo>
                  <a:lnTo>
                    <a:pt x="1518" y="543"/>
                  </a:lnTo>
                  <a:lnTo>
                    <a:pt x="1521" y="547"/>
                  </a:lnTo>
                  <a:lnTo>
                    <a:pt x="1520" y="552"/>
                  </a:lnTo>
                  <a:lnTo>
                    <a:pt x="1516" y="557"/>
                  </a:lnTo>
                  <a:lnTo>
                    <a:pt x="1507" y="566"/>
                  </a:lnTo>
                  <a:lnTo>
                    <a:pt x="1504" y="572"/>
                  </a:lnTo>
                  <a:lnTo>
                    <a:pt x="1502" y="576"/>
                  </a:lnTo>
                  <a:lnTo>
                    <a:pt x="1492" y="561"/>
                  </a:lnTo>
                  <a:lnTo>
                    <a:pt x="1458" y="544"/>
                  </a:lnTo>
                  <a:lnTo>
                    <a:pt x="1453" y="539"/>
                  </a:lnTo>
                  <a:lnTo>
                    <a:pt x="1447" y="535"/>
                  </a:lnTo>
                  <a:lnTo>
                    <a:pt x="1441" y="534"/>
                  </a:lnTo>
                  <a:lnTo>
                    <a:pt x="1436" y="531"/>
                  </a:lnTo>
                  <a:lnTo>
                    <a:pt x="1436" y="526"/>
                  </a:lnTo>
                  <a:lnTo>
                    <a:pt x="1434" y="520"/>
                  </a:lnTo>
                  <a:lnTo>
                    <a:pt x="1429" y="518"/>
                  </a:lnTo>
                  <a:lnTo>
                    <a:pt x="1420" y="522"/>
                  </a:lnTo>
                  <a:lnTo>
                    <a:pt x="1413" y="531"/>
                  </a:lnTo>
                  <a:lnTo>
                    <a:pt x="1412" y="533"/>
                  </a:lnTo>
                  <a:lnTo>
                    <a:pt x="1404" y="530"/>
                  </a:lnTo>
                  <a:lnTo>
                    <a:pt x="1399" y="535"/>
                  </a:lnTo>
                  <a:lnTo>
                    <a:pt x="1387" y="534"/>
                  </a:lnTo>
                  <a:lnTo>
                    <a:pt x="1384" y="529"/>
                  </a:lnTo>
                  <a:lnTo>
                    <a:pt x="1252" y="83"/>
                  </a:lnTo>
                  <a:lnTo>
                    <a:pt x="1242" y="46"/>
                  </a:lnTo>
                  <a:lnTo>
                    <a:pt x="1240" y="44"/>
                  </a:lnTo>
                  <a:lnTo>
                    <a:pt x="1234" y="45"/>
                  </a:lnTo>
                  <a:lnTo>
                    <a:pt x="1232" y="45"/>
                  </a:lnTo>
                  <a:lnTo>
                    <a:pt x="1226" y="41"/>
                  </a:lnTo>
                  <a:lnTo>
                    <a:pt x="1221" y="40"/>
                  </a:lnTo>
                  <a:lnTo>
                    <a:pt x="1221" y="41"/>
                  </a:lnTo>
                  <a:lnTo>
                    <a:pt x="1211" y="37"/>
                  </a:lnTo>
                  <a:lnTo>
                    <a:pt x="1206" y="34"/>
                  </a:lnTo>
                  <a:lnTo>
                    <a:pt x="1202" y="32"/>
                  </a:lnTo>
                  <a:lnTo>
                    <a:pt x="1198" y="32"/>
                  </a:lnTo>
                  <a:lnTo>
                    <a:pt x="1194" y="35"/>
                  </a:lnTo>
                  <a:lnTo>
                    <a:pt x="1189" y="34"/>
                  </a:lnTo>
                  <a:lnTo>
                    <a:pt x="1184" y="34"/>
                  </a:lnTo>
                  <a:lnTo>
                    <a:pt x="1179" y="36"/>
                  </a:lnTo>
                  <a:lnTo>
                    <a:pt x="1180" y="41"/>
                  </a:lnTo>
                  <a:lnTo>
                    <a:pt x="1175" y="40"/>
                  </a:lnTo>
                  <a:lnTo>
                    <a:pt x="1169" y="45"/>
                  </a:lnTo>
                  <a:lnTo>
                    <a:pt x="1164" y="46"/>
                  </a:lnTo>
                  <a:lnTo>
                    <a:pt x="1156" y="46"/>
                  </a:lnTo>
                  <a:lnTo>
                    <a:pt x="1155" y="45"/>
                  </a:lnTo>
                  <a:lnTo>
                    <a:pt x="1150" y="44"/>
                  </a:lnTo>
                  <a:lnTo>
                    <a:pt x="1145" y="40"/>
                  </a:lnTo>
                  <a:lnTo>
                    <a:pt x="1142" y="41"/>
                  </a:lnTo>
                  <a:lnTo>
                    <a:pt x="1137" y="40"/>
                  </a:lnTo>
                  <a:lnTo>
                    <a:pt x="1132" y="41"/>
                  </a:lnTo>
                  <a:lnTo>
                    <a:pt x="1127" y="42"/>
                  </a:lnTo>
                  <a:lnTo>
                    <a:pt x="1122" y="45"/>
                  </a:lnTo>
                  <a:lnTo>
                    <a:pt x="1113" y="44"/>
                  </a:lnTo>
                  <a:lnTo>
                    <a:pt x="1108" y="42"/>
                  </a:lnTo>
                  <a:lnTo>
                    <a:pt x="1106" y="40"/>
                  </a:lnTo>
                  <a:lnTo>
                    <a:pt x="1102" y="40"/>
                  </a:lnTo>
                  <a:lnTo>
                    <a:pt x="1100" y="39"/>
                  </a:lnTo>
                  <a:lnTo>
                    <a:pt x="1095" y="41"/>
                  </a:lnTo>
                  <a:lnTo>
                    <a:pt x="1091" y="37"/>
                  </a:lnTo>
                  <a:lnTo>
                    <a:pt x="1085" y="35"/>
                  </a:lnTo>
                  <a:lnTo>
                    <a:pt x="1081" y="35"/>
                  </a:lnTo>
                  <a:lnTo>
                    <a:pt x="1076" y="35"/>
                  </a:lnTo>
                  <a:lnTo>
                    <a:pt x="1071" y="35"/>
                  </a:lnTo>
                  <a:lnTo>
                    <a:pt x="1068" y="35"/>
                  </a:lnTo>
                  <a:lnTo>
                    <a:pt x="1064" y="40"/>
                  </a:lnTo>
                  <a:lnTo>
                    <a:pt x="1059" y="40"/>
                  </a:lnTo>
                  <a:lnTo>
                    <a:pt x="1056" y="39"/>
                  </a:lnTo>
                  <a:lnTo>
                    <a:pt x="1052" y="40"/>
                  </a:lnTo>
                  <a:lnTo>
                    <a:pt x="1048" y="41"/>
                  </a:lnTo>
                  <a:lnTo>
                    <a:pt x="1045" y="42"/>
                  </a:lnTo>
                  <a:lnTo>
                    <a:pt x="1044" y="46"/>
                  </a:lnTo>
                  <a:lnTo>
                    <a:pt x="1039" y="44"/>
                  </a:lnTo>
                  <a:lnTo>
                    <a:pt x="1031" y="42"/>
                  </a:lnTo>
                  <a:lnTo>
                    <a:pt x="1032" y="37"/>
                  </a:lnTo>
                  <a:lnTo>
                    <a:pt x="1027" y="37"/>
                  </a:lnTo>
                  <a:lnTo>
                    <a:pt x="1023" y="39"/>
                  </a:lnTo>
                  <a:lnTo>
                    <a:pt x="1018" y="37"/>
                  </a:lnTo>
                  <a:lnTo>
                    <a:pt x="1023" y="36"/>
                  </a:lnTo>
                  <a:lnTo>
                    <a:pt x="1018" y="31"/>
                  </a:lnTo>
                  <a:lnTo>
                    <a:pt x="1021" y="27"/>
                  </a:lnTo>
                  <a:lnTo>
                    <a:pt x="1019" y="23"/>
                  </a:lnTo>
                  <a:lnTo>
                    <a:pt x="1014" y="24"/>
                  </a:lnTo>
                  <a:lnTo>
                    <a:pt x="1010" y="24"/>
                  </a:lnTo>
                  <a:lnTo>
                    <a:pt x="1005" y="20"/>
                  </a:lnTo>
                  <a:lnTo>
                    <a:pt x="1001" y="23"/>
                  </a:lnTo>
                  <a:lnTo>
                    <a:pt x="996" y="24"/>
                  </a:lnTo>
                  <a:lnTo>
                    <a:pt x="986" y="29"/>
                  </a:lnTo>
                  <a:lnTo>
                    <a:pt x="981" y="27"/>
                  </a:lnTo>
                  <a:lnTo>
                    <a:pt x="976" y="25"/>
                  </a:lnTo>
                  <a:lnTo>
                    <a:pt x="979" y="20"/>
                  </a:lnTo>
                  <a:lnTo>
                    <a:pt x="976" y="15"/>
                  </a:lnTo>
                  <a:lnTo>
                    <a:pt x="971" y="14"/>
                  </a:lnTo>
                  <a:lnTo>
                    <a:pt x="971" y="19"/>
                  </a:lnTo>
                  <a:lnTo>
                    <a:pt x="966" y="15"/>
                  </a:lnTo>
                  <a:lnTo>
                    <a:pt x="965" y="20"/>
                  </a:lnTo>
                  <a:lnTo>
                    <a:pt x="959" y="29"/>
                  </a:lnTo>
                  <a:lnTo>
                    <a:pt x="954" y="30"/>
                  </a:lnTo>
                  <a:lnTo>
                    <a:pt x="950" y="25"/>
                  </a:lnTo>
                  <a:lnTo>
                    <a:pt x="951" y="23"/>
                  </a:lnTo>
                  <a:lnTo>
                    <a:pt x="956" y="21"/>
                  </a:lnTo>
                  <a:lnTo>
                    <a:pt x="960" y="16"/>
                  </a:lnTo>
                  <a:lnTo>
                    <a:pt x="960" y="13"/>
                  </a:lnTo>
                  <a:lnTo>
                    <a:pt x="956" y="9"/>
                  </a:lnTo>
                  <a:lnTo>
                    <a:pt x="950" y="11"/>
                  </a:lnTo>
                  <a:lnTo>
                    <a:pt x="948" y="6"/>
                  </a:lnTo>
                  <a:lnTo>
                    <a:pt x="943" y="5"/>
                  </a:lnTo>
                  <a:lnTo>
                    <a:pt x="945" y="0"/>
                  </a:lnTo>
                  <a:lnTo>
                    <a:pt x="940" y="4"/>
                  </a:lnTo>
                  <a:lnTo>
                    <a:pt x="934" y="13"/>
                  </a:lnTo>
                  <a:lnTo>
                    <a:pt x="932" y="18"/>
                  </a:lnTo>
                  <a:lnTo>
                    <a:pt x="928" y="23"/>
                  </a:lnTo>
                  <a:lnTo>
                    <a:pt x="918" y="31"/>
                  </a:lnTo>
                  <a:lnTo>
                    <a:pt x="905" y="35"/>
                  </a:lnTo>
                  <a:lnTo>
                    <a:pt x="900" y="35"/>
                  </a:lnTo>
                  <a:lnTo>
                    <a:pt x="895" y="39"/>
                  </a:lnTo>
                  <a:lnTo>
                    <a:pt x="893" y="35"/>
                  </a:lnTo>
                  <a:lnTo>
                    <a:pt x="895" y="30"/>
                  </a:lnTo>
                  <a:lnTo>
                    <a:pt x="891" y="32"/>
                  </a:lnTo>
                  <a:lnTo>
                    <a:pt x="881" y="41"/>
                  </a:lnTo>
                  <a:lnTo>
                    <a:pt x="881" y="42"/>
                  </a:lnTo>
                  <a:lnTo>
                    <a:pt x="884" y="47"/>
                  </a:lnTo>
                  <a:lnTo>
                    <a:pt x="888" y="50"/>
                  </a:lnTo>
                  <a:lnTo>
                    <a:pt x="893" y="48"/>
                  </a:lnTo>
                  <a:lnTo>
                    <a:pt x="884" y="52"/>
                  </a:lnTo>
                  <a:lnTo>
                    <a:pt x="884" y="62"/>
                  </a:lnTo>
                  <a:lnTo>
                    <a:pt x="881" y="57"/>
                  </a:lnTo>
                  <a:lnTo>
                    <a:pt x="880" y="58"/>
                  </a:lnTo>
                  <a:lnTo>
                    <a:pt x="881" y="53"/>
                  </a:lnTo>
                  <a:lnTo>
                    <a:pt x="881" y="45"/>
                  </a:lnTo>
                  <a:lnTo>
                    <a:pt x="881" y="45"/>
                  </a:lnTo>
                  <a:lnTo>
                    <a:pt x="876" y="47"/>
                  </a:lnTo>
                  <a:lnTo>
                    <a:pt x="866" y="57"/>
                  </a:lnTo>
                  <a:lnTo>
                    <a:pt x="859" y="62"/>
                  </a:lnTo>
                  <a:lnTo>
                    <a:pt x="858" y="62"/>
                  </a:lnTo>
                  <a:lnTo>
                    <a:pt x="853" y="63"/>
                  </a:lnTo>
                  <a:lnTo>
                    <a:pt x="848" y="66"/>
                  </a:lnTo>
                  <a:lnTo>
                    <a:pt x="843" y="66"/>
                  </a:lnTo>
                  <a:lnTo>
                    <a:pt x="848" y="65"/>
                  </a:lnTo>
                  <a:lnTo>
                    <a:pt x="848" y="61"/>
                  </a:lnTo>
                  <a:lnTo>
                    <a:pt x="844" y="61"/>
                  </a:lnTo>
                  <a:lnTo>
                    <a:pt x="834" y="76"/>
                  </a:lnTo>
                  <a:lnTo>
                    <a:pt x="834" y="77"/>
                  </a:lnTo>
                  <a:lnTo>
                    <a:pt x="827" y="87"/>
                  </a:lnTo>
                  <a:lnTo>
                    <a:pt x="823" y="94"/>
                  </a:lnTo>
                  <a:lnTo>
                    <a:pt x="821" y="95"/>
                  </a:lnTo>
                  <a:lnTo>
                    <a:pt x="821" y="102"/>
                  </a:lnTo>
                  <a:lnTo>
                    <a:pt x="821" y="105"/>
                  </a:lnTo>
                  <a:lnTo>
                    <a:pt x="816" y="114"/>
                  </a:lnTo>
                  <a:lnTo>
                    <a:pt x="809" y="124"/>
                  </a:lnTo>
                  <a:lnTo>
                    <a:pt x="804" y="128"/>
                  </a:lnTo>
                  <a:lnTo>
                    <a:pt x="800" y="130"/>
                  </a:lnTo>
                  <a:lnTo>
                    <a:pt x="795" y="132"/>
                  </a:lnTo>
                  <a:lnTo>
                    <a:pt x="772" y="134"/>
                  </a:lnTo>
                  <a:lnTo>
                    <a:pt x="762" y="132"/>
                  </a:lnTo>
                  <a:lnTo>
                    <a:pt x="758" y="135"/>
                  </a:lnTo>
                  <a:lnTo>
                    <a:pt x="756" y="150"/>
                  </a:lnTo>
                  <a:lnTo>
                    <a:pt x="754" y="153"/>
                  </a:lnTo>
                  <a:lnTo>
                    <a:pt x="749" y="158"/>
                  </a:lnTo>
                  <a:lnTo>
                    <a:pt x="748" y="158"/>
                  </a:lnTo>
                  <a:lnTo>
                    <a:pt x="745" y="160"/>
                  </a:lnTo>
                  <a:lnTo>
                    <a:pt x="750" y="161"/>
                  </a:lnTo>
                  <a:lnTo>
                    <a:pt x="755" y="165"/>
                  </a:lnTo>
                  <a:lnTo>
                    <a:pt x="762" y="174"/>
                  </a:lnTo>
                  <a:lnTo>
                    <a:pt x="767" y="176"/>
                  </a:lnTo>
                  <a:lnTo>
                    <a:pt x="771" y="179"/>
                  </a:lnTo>
                  <a:lnTo>
                    <a:pt x="783" y="193"/>
                  </a:lnTo>
                  <a:lnTo>
                    <a:pt x="787" y="195"/>
                  </a:lnTo>
                  <a:lnTo>
                    <a:pt x="791" y="200"/>
                  </a:lnTo>
                  <a:lnTo>
                    <a:pt x="796" y="204"/>
                  </a:lnTo>
                  <a:lnTo>
                    <a:pt x="797" y="209"/>
                  </a:lnTo>
                  <a:lnTo>
                    <a:pt x="801" y="219"/>
                  </a:lnTo>
                  <a:lnTo>
                    <a:pt x="801" y="228"/>
                  </a:lnTo>
                  <a:lnTo>
                    <a:pt x="804" y="232"/>
                  </a:lnTo>
                  <a:lnTo>
                    <a:pt x="814" y="235"/>
                  </a:lnTo>
                  <a:lnTo>
                    <a:pt x="824" y="236"/>
                  </a:lnTo>
                  <a:lnTo>
                    <a:pt x="828" y="236"/>
                  </a:lnTo>
                  <a:lnTo>
                    <a:pt x="829" y="230"/>
                  </a:lnTo>
                  <a:lnTo>
                    <a:pt x="833" y="235"/>
                  </a:lnTo>
                  <a:lnTo>
                    <a:pt x="833" y="239"/>
                  </a:lnTo>
                  <a:lnTo>
                    <a:pt x="838" y="237"/>
                  </a:lnTo>
                  <a:lnTo>
                    <a:pt x="843" y="237"/>
                  </a:lnTo>
                  <a:lnTo>
                    <a:pt x="844" y="241"/>
                  </a:lnTo>
                  <a:lnTo>
                    <a:pt x="840" y="250"/>
                  </a:lnTo>
                  <a:lnTo>
                    <a:pt x="842" y="256"/>
                  </a:lnTo>
                  <a:lnTo>
                    <a:pt x="846" y="263"/>
                  </a:lnTo>
                  <a:lnTo>
                    <a:pt x="853" y="265"/>
                  </a:lnTo>
                  <a:lnTo>
                    <a:pt x="856" y="258"/>
                  </a:lnTo>
                  <a:lnTo>
                    <a:pt x="861" y="258"/>
                  </a:lnTo>
                  <a:lnTo>
                    <a:pt x="866" y="262"/>
                  </a:lnTo>
                  <a:lnTo>
                    <a:pt x="870" y="260"/>
                  </a:lnTo>
                  <a:lnTo>
                    <a:pt x="875" y="263"/>
                  </a:lnTo>
                  <a:lnTo>
                    <a:pt x="876" y="268"/>
                  </a:lnTo>
                  <a:lnTo>
                    <a:pt x="876" y="273"/>
                  </a:lnTo>
                  <a:lnTo>
                    <a:pt x="866" y="274"/>
                  </a:lnTo>
                  <a:lnTo>
                    <a:pt x="861" y="272"/>
                  </a:lnTo>
                  <a:lnTo>
                    <a:pt x="856" y="267"/>
                  </a:lnTo>
                  <a:lnTo>
                    <a:pt x="851" y="268"/>
                  </a:lnTo>
                  <a:lnTo>
                    <a:pt x="846" y="270"/>
                  </a:lnTo>
                  <a:lnTo>
                    <a:pt x="843" y="267"/>
                  </a:lnTo>
                  <a:lnTo>
                    <a:pt x="839" y="262"/>
                  </a:lnTo>
                  <a:lnTo>
                    <a:pt x="837" y="257"/>
                  </a:lnTo>
                  <a:lnTo>
                    <a:pt x="838" y="252"/>
                  </a:lnTo>
                  <a:lnTo>
                    <a:pt x="834" y="247"/>
                  </a:lnTo>
                  <a:lnTo>
                    <a:pt x="829" y="244"/>
                  </a:lnTo>
                  <a:lnTo>
                    <a:pt x="824" y="245"/>
                  </a:lnTo>
                  <a:lnTo>
                    <a:pt x="827" y="249"/>
                  </a:lnTo>
                  <a:lnTo>
                    <a:pt x="835" y="258"/>
                  </a:lnTo>
                  <a:lnTo>
                    <a:pt x="839" y="263"/>
                  </a:lnTo>
                  <a:lnTo>
                    <a:pt x="840" y="267"/>
                  </a:lnTo>
                  <a:lnTo>
                    <a:pt x="839" y="277"/>
                  </a:lnTo>
                  <a:lnTo>
                    <a:pt x="843" y="272"/>
                  </a:lnTo>
                  <a:lnTo>
                    <a:pt x="848" y="272"/>
                  </a:lnTo>
                  <a:lnTo>
                    <a:pt x="858" y="277"/>
                  </a:lnTo>
                  <a:lnTo>
                    <a:pt x="859" y="282"/>
                  </a:lnTo>
                  <a:lnTo>
                    <a:pt x="856" y="287"/>
                  </a:lnTo>
                  <a:lnTo>
                    <a:pt x="855" y="282"/>
                  </a:lnTo>
                  <a:lnTo>
                    <a:pt x="851" y="279"/>
                  </a:lnTo>
                  <a:lnTo>
                    <a:pt x="846" y="281"/>
                  </a:lnTo>
                  <a:lnTo>
                    <a:pt x="845" y="286"/>
                  </a:lnTo>
                  <a:lnTo>
                    <a:pt x="842" y="291"/>
                  </a:lnTo>
                  <a:lnTo>
                    <a:pt x="843" y="291"/>
                  </a:lnTo>
                  <a:lnTo>
                    <a:pt x="839" y="294"/>
                  </a:lnTo>
                  <a:lnTo>
                    <a:pt x="835" y="291"/>
                  </a:lnTo>
                  <a:lnTo>
                    <a:pt x="830" y="291"/>
                  </a:lnTo>
                  <a:lnTo>
                    <a:pt x="827" y="291"/>
                  </a:lnTo>
                  <a:lnTo>
                    <a:pt x="822" y="292"/>
                  </a:lnTo>
                  <a:lnTo>
                    <a:pt x="819" y="287"/>
                  </a:lnTo>
                  <a:lnTo>
                    <a:pt x="811" y="289"/>
                  </a:lnTo>
                  <a:lnTo>
                    <a:pt x="806" y="288"/>
                  </a:lnTo>
                  <a:lnTo>
                    <a:pt x="801" y="288"/>
                  </a:lnTo>
                  <a:lnTo>
                    <a:pt x="796" y="286"/>
                  </a:lnTo>
                  <a:lnTo>
                    <a:pt x="795" y="281"/>
                  </a:lnTo>
                  <a:lnTo>
                    <a:pt x="790" y="281"/>
                  </a:lnTo>
                  <a:lnTo>
                    <a:pt x="795" y="279"/>
                  </a:lnTo>
                  <a:lnTo>
                    <a:pt x="797" y="270"/>
                  </a:lnTo>
                  <a:lnTo>
                    <a:pt x="800" y="265"/>
                  </a:lnTo>
                  <a:lnTo>
                    <a:pt x="797" y="260"/>
                  </a:lnTo>
                  <a:lnTo>
                    <a:pt x="802" y="261"/>
                  </a:lnTo>
                  <a:lnTo>
                    <a:pt x="797" y="258"/>
                  </a:lnTo>
                  <a:lnTo>
                    <a:pt x="787" y="258"/>
                  </a:lnTo>
                  <a:lnTo>
                    <a:pt x="783" y="260"/>
                  </a:lnTo>
                  <a:lnTo>
                    <a:pt x="779" y="262"/>
                  </a:lnTo>
                  <a:lnTo>
                    <a:pt x="774" y="265"/>
                  </a:lnTo>
                  <a:lnTo>
                    <a:pt x="772" y="267"/>
                  </a:lnTo>
                  <a:lnTo>
                    <a:pt x="762" y="267"/>
                  </a:lnTo>
                  <a:lnTo>
                    <a:pt x="758" y="270"/>
                  </a:lnTo>
                  <a:lnTo>
                    <a:pt x="754" y="273"/>
                  </a:lnTo>
                  <a:lnTo>
                    <a:pt x="756" y="278"/>
                  </a:lnTo>
                  <a:lnTo>
                    <a:pt x="756" y="283"/>
                  </a:lnTo>
                  <a:lnTo>
                    <a:pt x="753" y="283"/>
                  </a:lnTo>
                  <a:lnTo>
                    <a:pt x="743" y="278"/>
                  </a:lnTo>
                  <a:lnTo>
                    <a:pt x="728" y="287"/>
                  </a:lnTo>
                  <a:lnTo>
                    <a:pt x="727" y="292"/>
                  </a:lnTo>
                  <a:lnTo>
                    <a:pt x="722" y="294"/>
                  </a:lnTo>
                  <a:lnTo>
                    <a:pt x="717" y="292"/>
                  </a:lnTo>
                  <a:lnTo>
                    <a:pt x="713" y="295"/>
                  </a:lnTo>
                  <a:lnTo>
                    <a:pt x="711" y="300"/>
                  </a:lnTo>
                  <a:lnTo>
                    <a:pt x="706" y="302"/>
                  </a:lnTo>
                  <a:lnTo>
                    <a:pt x="701" y="300"/>
                  </a:lnTo>
                  <a:lnTo>
                    <a:pt x="698" y="303"/>
                  </a:lnTo>
                  <a:lnTo>
                    <a:pt x="712" y="315"/>
                  </a:lnTo>
                  <a:lnTo>
                    <a:pt x="717" y="318"/>
                  </a:lnTo>
                  <a:lnTo>
                    <a:pt x="720" y="319"/>
                  </a:lnTo>
                  <a:lnTo>
                    <a:pt x="725" y="321"/>
                  </a:lnTo>
                  <a:lnTo>
                    <a:pt x="730" y="323"/>
                  </a:lnTo>
                  <a:lnTo>
                    <a:pt x="724" y="320"/>
                  </a:lnTo>
                  <a:lnTo>
                    <a:pt x="739" y="325"/>
                  </a:lnTo>
                  <a:lnTo>
                    <a:pt x="744" y="330"/>
                  </a:lnTo>
                  <a:lnTo>
                    <a:pt x="740" y="329"/>
                  </a:lnTo>
                  <a:lnTo>
                    <a:pt x="735" y="329"/>
                  </a:lnTo>
                  <a:lnTo>
                    <a:pt x="733" y="334"/>
                  </a:lnTo>
                  <a:lnTo>
                    <a:pt x="728" y="335"/>
                  </a:lnTo>
                  <a:lnTo>
                    <a:pt x="723" y="333"/>
                  </a:lnTo>
                  <a:lnTo>
                    <a:pt x="723" y="329"/>
                  </a:lnTo>
                  <a:lnTo>
                    <a:pt x="723" y="334"/>
                  </a:lnTo>
                  <a:lnTo>
                    <a:pt x="727" y="337"/>
                  </a:lnTo>
                  <a:lnTo>
                    <a:pt x="728" y="342"/>
                  </a:lnTo>
                  <a:lnTo>
                    <a:pt x="733" y="347"/>
                  </a:lnTo>
                  <a:lnTo>
                    <a:pt x="734" y="347"/>
                  </a:lnTo>
                  <a:lnTo>
                    <a:pt x="730" y="357"/>
                  </a:lnTo>
                  <a:lnTo>
                    <a:pt x="733" y="362"/>
                  </a:lnTo>
                  <a:lnTo>
                    <a:pt x="738" y="366"/>
                  </a:lnTo>
                  <a:lnTo>
                    <a:pt x="751" y="370"/>
                  </a:lnTo>
                  <a:lnTo>
                    <a:pt x="761" y="375"/>
                  </a:lnTo>
                  <a:lnTo>
                    <a:pt x="765" y="372"/>
                  </a:lnTo>
                  <a:lnTo>
                    <a:pt x="770" y="373"/>
                  </a:lnTo>
                  <a:lnTo>
                    <a:pt x="780" y="370"/>
                  </a:lnTo>
                  <a:lnTo>
                    <a:pt x="793" y="370"/>
                  </a:lnTo>
                  <a:lnTo>
                    <a:pt x="798" y="371"/>
                  </a:lnTo>
                  <a:lnTo>
                    <a:pt x="808" y="378"/>
                  </a:lnTo>
                  <a:lnTo>
                    <a:pt x="807" y="375"/>
                  </a:lnTo>
                  <a:lnTo>
                    <a:pt x="803" y="370"/>
                  </a:lnTo>
                  <a:lnTo>
                    <a:pt x="808" y="368"/>
                  </a:lnTo>
                  <a:lnTo>
                    <a:pt x="812" y="373"/>
                  </a:lnTo>
                  <a:lnTo>
                    <a:pt x="817" y="382"/>
                  </a:lnTo>
                  <a:lnTo>
                    <a:pt x="822" y="373"/>
                  </a:lnTo>
                  <a:lnTo>
                    <a:pt x="827" y="370"/>
                  </a:lnTo>
                  <a:lnTo>
                    <a:pt x="832" y="366"/>
                  </a:lnTo>
                  <a:lnTo>
                    <a:pt x="837" y="363"/>
                  </a:lnTo>
                  <a:lnTo>
                    <a:pt x="842" y="358"/>
                  </a:lnTo>
                  <a:lnTo>
                    <a:pt x="846" y="362"/>
                  </a:lnTo>
                  <a:lnTo>
                    <a:pt x="850" y="357"/>
                  </a:lnTo>
                  <a:lnTo>
                    <a:pt x="854" y="352"/>
                  </a:lnTo>
                  <a:lnTo>
                    <a:pt x="859" y="352"/>
                  </a:lnTo>
                  <a:lnTo>
                    <a:pt x="855" y="355"/>
                  </a:lnTo>
                  <a:lnTo>
                    <a:pt x="860" y="358"/>
                  </a:lnTo>
                  <a:lnTo>
                    <a:pt x="863" y="365"/>
                  </a:lnTo>
                  <a:lnTo>
                    <a:pt x="863" y="368"/>
                  </a:lnTo>
                  <a:lnTo>
                    <a:pt x="859" y="373"/>
                  </a:lnTo>
                  <a:lnTo>
                    <a:pt x="854" y="376"/>
                  </a:lnTo>
                  <a:lnTo>
                    <a:pt x="849" y="375"/>
                  </a:lnTo>
                  <a:lnTo>
                    <a:pt x="848" y="376"/>
                  </a:lnTo>
                  <a:lnTo>
                    <a:pt x="846" y="381"/>
                  </a:lnTo>
                  <a:lnTo>
                    <a:pt x="851" y="382"/>
                  </a:lnTo>
                  <a:lnTo>
                    <a:pt x="859" y="391"/>
                  </a:lnTo>
                  <a:lnTo>
                    <a:pt x="859" y="400"/>
                  </a:lnTo>
                  <a:lnTo>
                    <a:pt x="863" y="415"/>
                  </a:lnTo>
                  <a:lnTo>
                    <a:pt x="861" y="419"/>
                  </a:lnTo>
                  <a:lnTo>
                    <a:pt x="854" y="429"/>
                  </a:lnTo>
                  <a:lnTo>
                    <a:pt x="850" y="433"/>
                  </a:lnTo>
                  <a:lnTo>
                    <a:pt x="840" y="433"/>
                  </a:lnTo>
                  <a:lnTo>
                    <a:pt x="835" y="434"/>
                  </a:lnTo>
                  <a:lnTo>
                    <a:pt x="830" y="430"/>
                  </a:lnTo>
                  <a:lnTo>
                    <a:pt x="827" y="431"/>
                  </a:lnTo>
                  <a:lnTo>
                    <a:pt x="822" y="435"/>
                  </a:lnTo>
                  <a:lnTo>
                    <a:pt x="816" y="445"/>
                  </a:lnTo>
                  <a:lnTo>
                    <a:pt x="806" y="454"/>
                  </a:lnTo>
                  <a:lnTo>
                    <a:pt x="801" y="455"/>
                  </a:lnTo>
                  <a:lnTo>
                    <a:pt x="797" y="452"/>
                  </a:lnTo>
                  <a:lnTo>
                    <a:pt x="792" y="454"/>
                  </a:lnTo>
                  <a:lnTo>
                    <a:pt x="787" y="457"/>
                  </a:lnTo>
                  <a:lnTo>
                    <a:pt x="792" y="450"/>
                  </a:lnTo>
                  <a:lnTo>
                    <a:pt x="790" y="445"/>
                  </a:lnTo>
                  <a:lnTo>
                    <a:pt x="781" y="442"/>
                  </a:lnTo>
                  <a:lnTo>
                    <a:pt x="776" y="442"/>
                  </a:lnTo>
                  <a:lnTo>
                    <a:pt x="771" y="446"/>
                  </a:lnTo>
                  <a:lnTo>
                    <a:pt x="770" y="451"/>
                  </a:lnTo>
                  <a:lnTo>
                    <a:pt x="775" y="455"/>
                  </a:lnTo>
                  <a:lnTo>
                    <a:pt x="769" y="454"/>
                  </a:lnTo>
                  <a:lnTo>
                    <a:pt x="764" y="456"/>
                  </a:lnTo>
                  <a:lnTo>
                    <a:pt x="761" y="461"/>
                  </a:lnTo>
                  <a:lnTo>
                    <a:pt x="764" y="466"/>
                  </a:lnTo>
                  <a:lnTo>
                    <a:pt x="760" y="468"/>
                  </a:lnTo>
                  <a:lnTo>
                    <a:pt x="765" y="473"/>
                  </a:lnTo>
                  <a:lnTo>
                    <a:pt x="770" y="468"/>
                  </a:lnTo>
                  <a:lnTo>
                    <a:pt x="765" y="476"/>
                  </a:lnTo>
                  <a:lnTo>
                    <a:pt x="760" y="478"/>
                  </a:lnTo>
                  <a:lnTo>
                    <a:pt x="761" y="482"/>
                  </a:lnTo>
                  <a:lnTo>
                    <a:pt x="760" y="481"/>
                  </a:lnTo>
                  <a:lnTo>
                    <a:pt x="755" y="480"/>
                  </a:lnTo>
                  <a:lnTo>
                    <a:pt x="750" y="483"/>
                  </a:lnTo>
                  <a:lnTo>
                    <a:pt x="737" y="502"/>
                  </a:lnTo>
                  <a:lnTo>
                    <a:pt x="734" y="507"/>
                  </a:lnTo>
                  <a:lnTo>
                    <a:pt x="735" y="512"/>
                  </a:lnTo>
                  <a:lnTo>
                    <a:pt x="734" y="515"/>
                  </a:lnTo>
                  <a:lnTo>
                    <a:pt x="725" y="518"/>
                  </a:lnTo>
                  <a:lnTo>
                    <a:pt x="727" y="522"/>
                  </a:lnTo>
                  <a:lnTo>
                    <a:pt x="732" y="525"/>
                  </a:lnTo>
                  <a:lnTo>
                    <a:pt x="727" y="526"/>
                  </a:lnTo>
                  <a:lnTo>
                    <a:pt x="722" y="524"/>
                  </a:lnTo>
                  <a:lnTo>
                    <a:pt x="722" y="529"/>
                  </a:lnTo>
                  <a:lnTo>
                    <a:pt x="723" y="534"/>
                  </a:lnTo>
                  <a:lnTo>
                    <a:pt x="727" y="531"/>
                  </a:lnTo>
                  <a:lnTo>
                    <a:pt x="732" y="535"/>
                  </a:lnTo>
                  <a:lnTo>
                    <a:pt x="728" y="540"/>
                  </a:lnTo>
                  <a:lnTo>
                    <a:pt x="729" y="545"/>
                  </a:lnTo>
                  <a:lnTo>
                    <a:pt x="734" y="549"/>
                  </a:lnTo>
                  <a:lnTo>
                    <a:pt x="734" y="554"/>
                  </a:lnTo>
                  <a:lnTo>
                    <a:pt x="737" y="559"/>
                  </a:lnTo>
                  <a:lnTo>
                    <a:pt x="741" y="556"/>
                  </a:lnTo>
                  <a:lnTo>
                    <a:pt x="741" y="550"/>
                  </a:lnTo>
                  <a:lnTo>
                    <a:pt x="746" y="541"/>
                  </a:lnTo>
                  <a:lnTo>
                    <a:pt x="756" y="535"/>
                  </a:lnTo>
                  <a:lnTo>
                    <a:pt x="759" y="530"/>
                  </a:lnTo>
                  <a:lnTo>
                    <a:pt x="759" y="533"/>
                  </a:lnTo>
                  <a:lnTo>
                    <a:pt x="754" y="538"/>
                  </a:lnTo>
                  <a:lnTo>
                    <a:pt x="745" y="545"/>
                  </a:lnTo>
                  <a:lnTo>
                    <a:pt x="744" y="550"/>
                  </a:lnTo>
                  <a:lnTo>
                    <a:pt x="744" y="554"/>
                  </a:lnTo>
                  <a:lnTo>
                    <a:pt x="748" y="552"/>
                  </a:lnTo>
                  <a:lnTo>
                    <a:pt x="746" y="557"/>
                  </a:lnTo>
                  <a:lnTo>
                    <a:pt x="755" y="559"/>
                  </a:lnTo>
                  <a:lnTo>
                    <a:pt x="750" y="562"/>
                  </a:lnTo>
                  <a:lnTo>
                    <a:pt x="746" y="564"/>
                  </a:lnTo>
                  <a:lnTo>
                    <a:pt x="749" y="568"/>
                  </a:lnTo>
                  <a:lnTo>
                    <a:pt x="754" y="567"/>
                  </a:lnTo>
                  <a:lnTo>
                    <a:pt x="759" y="568"/>
                  </a:lnTo>
                  <a:lnTo>
                    <a:pt x="764" y="572"/>
                  </a:lnTo>
                  <a:lnTo>
                    <a:pt x="772" y="573"/>
                  </a:lnTo>
                  <a:lnTo>
                    <a:pt x="777" y="572"/>
                  </a:lnTo>
                  <a:lnTo>
                    <a:pt x="782" y="568"/>
                  </a:lnTo>
                  <a:lnTo>
                    <a:pt x="785" y="573"/>
                  </a:lnTo>
                  <a:lnTo>
                    <a:pt x="781" y="575"/>
                  </a:lnTo>
                  <a:lnTo>
                    <a:pt x="785" y="576"/>
                  </a:lnTo>
                  <a:lnTo>
                    <a:pt x="790" y="581"/>
                  </a:lnTo>
                  <a:lnTo>
                    <a:pt x="787" y="586"/>
                  </a:lnTo>
                  <a:lnTo>
                    <a:pt x="783" y="588"/>
                  </a:lnTo>
                  <a:lnTo>
                    <a:pt x="780" y="587"/>
                  </a:lnTo>
                  <a:lnTo>
                    <a:pt x="780" y="582"/>
                  </a:lnTo>
                  <a:lnTo>
                    <a:pt x="776" y="577"/>
                  </a:lnTo>
                  <a:lnTo>
                    <a:pt x="772" y="582"/>
                  </a:lnTo>
                  <a:lnTo>
                    <a:pt x="767" y="585"/>
                  </a:lnTo>
                  <a:lnTo>
                    <a:pt x="762" y="588"/>
                  </a:lnTo>
                  <a:lnTo>
                    <a:pt x="769" y="581"/>
                  </a:lnTo>
                  <a:lnTo>
                    <a:pt x="767" y="577"/>
                  </a:lnTo>
                  <a:lnTo>
                    <a:pt x="762" y="575"/>
                  </a:lnTo>
                  <a:lnTo>
                    <a:pt x="758" y="573"/>
                  </a:lnTo>
                  <a:lnTo>
                    <a:pt x="758" y="570"/>
                  </a:lnTo>
                  <a:lnTo>
                    <a:pt x="753" y="572"/>
                  </a:lnTo>
                  <a:lnTo>
                    <a:pt x="749" y="577"/>
                  </a:lnTo>
                  <a:lnTo>
                    <a:pt x="745" y="582"/>
                  </a:lnTo>
                  <a:lnTo>
                    <a:pt x="741" y="585"/>
                  </a:lnTo>
                  <a:lnTo>
                    <a:pt x="738" y="589"/>
                  </a:lnTo>
                  <a:lnTo>
                    <a:pt x="746" y="592"/>
                  </a:lnTo>
                  <a:lnTo>
                    <a:pt x="745" y="597"/>
                  </a:lnTo>
                  <a:lnTo>
                    <a:pt x="749" y="601"/>
                  </a:lnTo>
                  <a:lnTo>
                    <a:pt x="754" y="603"/>
                  </a:lnTo>
                  <a:lnTo>
                    <a:pt x="756" y="602"/>
                  </a:lnTo>
                  <a:lnTo>
                    <a:pt x="756" y="606"/>
                  </a:lnTo>
                  <a:lnTo>
                    <a:pt x="760" y="609"/>
                  </a:lnTo>
                  <a:lnTo>
                    <a:pt x="761" y="612"/>
                  </a:lnTo>
                  <a:lnTo>
                    <a:pt x="765" y="617"/>
                  </a:lnTo>
                  <a:lnTo>
                    <a:pt x="770" y="620"/>
                  </a:lnTo>
                  <a:lnTo>
                    <a:pt x="767" y="624"/>
                  </a:lnTo>
                  <a:lnTo>
                    <a:pt x="769" y="629"/>
                  </a:lnTo>
                  <a:lnTo>
                    <a:pt x="779" y="631"/>
                  </a:lnTo>
                  <a:lnTo>
                    <a:pt x="788" y="631"/>
                  </a:lnTo>
                  <a:lnTo>
                    <a:pt x="797" y="629"/>
                  </a:lnTo>
                  <a:lnTo>
                    <a:pt x="802" y="627"/>
                  </a:lnTo>
                  <a:lnTo>
                    <a:pt x="807" y="623"/>
                  </a:lnTo>
                  <a:lnTo>
                    <a:pt x="808" y="623"/>
                  </a:lnTo>
                  <a:lnTo>
                    <a:pt x="813" y="623"/>
                  </a:lnTo>
                  <a:lnTo>
                    <a:pt x="814" y="620"/>
                  </a:lnTo>
                  <a:lnTo>
                    <a:pt x="814" y="612"/>
                  </a:lnTo>
                  <a:lnTo>
                    <a:pt x="809" y="609"/>
                  </a:lnTo>
                  <a:lnTo>
                    <a:pt x="812" y="604"/>
                  </a:lnTo>
                  <a:lnTo>
                    <a:pt x="817" y="601"/>
                  </a:lnTo>
                  <a:lnTo>
                    <a:pt x="821" y="592"/>
                  </a:lnTo>
                  <a:lnTo>
                    <a:pt x="824" y="587"/>
                  </a:lnTo>
                  <a:lnTo>
                    <a:pt x="823" y="582"/>
                  </a:lnTo>
                  <a:lnTo>
                    <a:pt x="827" y="586"/>
                  </a:lnTo>
                  <a:lnTo>
                    <a:pt x="832" y="585"/>
                  </a:lnTo>
                  <a:lnTo>
                    <a:pt x="828" y="588"/>
                  </a:lnTo>
                  <a:lnTo>
                    <a:pt x="823" y="589"/>
                  </a:lnTo>
                  <a:lnTo>
                    <a:pt x="822" y="594"/>
                  </a:lnTo>
                  <a:lnTo>
                    <a:pt x="817" y="604"/>
                  </a:lnTo>
                  <a:lnTo>
                    <a:pt x="817" y="608"/>
                  </a:lnTo>
                  <a:lnTo>
                    <a:pt x="821" y="613"/>
                  </a:lnTo>
                  <a:lnTo>
                    <a:pt x="821" y="618"/>
                  </a:lnTo>
                  <a:lnTo>
                    <a:pt x="822" y="623"/>
                  </a:lnTo>
                  <a:lnTo>
                    <a:pt x="824" y="625"/>
                  </a:lnTo>
                  <a:lnTo>
                    <a:pt x="824" y="630"/>
                  </a:lnTo>
                  <a:lnTo>
                    <a:pt x="833" y="649"/>
                  </a:lnTo>
                  <a:lnTo>
                    <a:pt x="824" y="664"/>
                  </a:lnTo>
                  <a:lnTo>
                    <a:pt x="825" y="667"/>
                  </a:lnTo>
                  <a:lnTo>
                    <a:pt x="834" y="675"/>
                  </a:lnTo>
                  <a:lnTo>
                    <a:pt x="830" y="678"/>
                  </a:lnTo>
                  <a:lnTo>
                    <a:pt x="832" y="687"/>
                  </a:lnTo>
                  <a:lnTo>
                    <a:pt x="830" y="692"/>
                  </a:lnTo>
                  <a:lnTo>
                    <a:pt x="828" y="697"/>
                  </a:lnTo>
                  <a:lnTo>
                    <a:pt x="823" y="698"/>
                  </a:lnTo>
                  <a:lnTo>
                    <a:pt x="828" y="698"/>
                  </a:lnTo>
                  <a:lnTo>
                    <a:pt x="833" y="702"/>
                  </a:lnTo>
                  <a:lnTo>
                    <a:pt x="843" y="694"/>
                  </a:lnTo>
                  <a:lnTo>
                    <a:pt x="845" y="690"/>
                  </a:lnTo>
                  <a:lnTo>
                    <a:pt x="850" y="688"/>
                  </a:lnTo>
                  <a:lnTo>
                    <a:pt x="855" y="686"/>
                  </a:lnTo>
                  <a:lnTo>
                    <a:pt x="859" y="683"/>
                  </a:lnTo>
                  <a:lnTo>
                    <a:pt x="869" y="676"/>
                  </a:lnTo>
                  <a:lnTo>
                    <a:pt x="874" y="678"/>
                  </a:lnTo>
                  <a:lnTo>
                    <a:pt x="876" y="683"/>
                  </a:lnTo>
                  <a:lnTo>
                    <a:pt x="881" y="686"/>
                  </a:lnTo>
                  <a:lnTo>
                    <a:pt x="882" y="690"/>
                  </a:lnTo>
                  <a:lnTo>
                    <a:pt x="887" y="687"/>
                  </a:lnTo>
                  <a:lnTo>
                    <a:pt x="892" y="682"/>
                  </a:lnTo>
                  <a:lnTo>
                    <a:pt x="892" y="687"/>
                  </a:lnTo>
                  <a:lnTo>
                    <a:pt x="897" y="691"/>
                  </a:lnTo>
                  <a:lnTo>
                    <a:pt x="908" y="709"/>
                  </a:lnTo>
                  <a:lnTo>
                    <a:pt x="909" y="710"/>
                  </a:lnTo>
                  <a:lnTo>
                    <a:pt x="914" y="710"/>
                  </a:lnTo>
                  <a:lnTo>
                    <a:pt x="918" y="706"/>
                  </a:lnTo>
                  <a:lnTo>
                    <a:pt x="914" y="702"/>
                  </a:lnTo>
                  <a:lnTo>
                    <a:pt x="913" y="694"/>
                  </a:lnTo>
                  <a:lnTo>
                    <a:pt x="916" y="690"/>
                  </a:lnTo>
                  <a:lnTo>
                    <a:pt x="914" y="680"/>
                  </a:lnTo>
                  <a:lnTo>
                    <a:pt x="919" y="682"/>
                  </a:lnTo>
                  <a:lnTo>
                    <a:pt x="924" y="673"/>
                  </a:lnTo>
                  <a:lnTo>
                    <a:pt x="922" y="669"/>
                  </a:lnTo>
                  <a:lnTo>
                    <a:pt x="926" y="675"/>
                  </a:lnTo>
                  <a:lnTo>
                    <a:pt x="935" y="678"/>
                  </a:lnTo>
                  <a:lnTo>
                    <a:pt x="938" y="683"/>
                  </a:lnTo>
                  <a:lnTo>
                    <a:pt x="935" y="682"/>
                  </a:lnTo>
                  <a:lnTo>
                    <a:pt x="933" y="678"/>
                  </a:lnTo>
                  <a:lnTo>
                    <a:pt x="929" y="676"/>
                  </a:lnTo>
                  <a:lnTo>
                    <a:pt x="924" y="680"/>
                  </a:lnTo>
                  <a:lnTo>
                    <a:pt x="922" y="690"/>
                  </a:lnTo>
                  <a:lnTo>
                    <a:pt x="928" y="692"/>
                  </a:lnTo>
                  <a:lnTo>
                    <a:pt x="928" y="697"/>
                  </a:lnTo>
                  <a:lnTo>
                    <a:pt x="930" y="698"/>
                  </a:lnTo>
                  <a:lnTo>
                    <a:pt x="935" y="698"/>
                  </a:lnTo>
                  <a:lnTo>
                    <a:pt x="944" y="692"/>
                  </a:lnTo>
                  <a:lnTo>
                    <a:pt x="959" y="686"/>
                  </a:lnTo>
                  <a:lnTo>
                    <a:pt x="964" y="682"/>
                  </a:lnTo>
                  <a:lnTo>
                    <a:pt x="968" y="677"/>
                  </a:lnTo>
                  <a:lnTo>
                    <a:pt x="969" y="672"/>
                  </a:lnTo>
                  <a:lnTo>
                    <a:pt x="969" y="676"/>
                  </a:lnTo>
                  <a:lnTo>
                    <a:pt x="965" y="681"/>
                  </a:lnTo>
                  <a:lnTo>
                    <a:pt x="965" y="686"/>
                  </a:lnTo>
                  <a:lnTo>
                    <a:pt x="968" y="691"/>
                  </a:lnTo>
                  <a:lnTo>
                    <a:pt x="960" y="697"/>
                  </a:lnTo>
                  <a:lnTo>
                    <a:pt x="956" y="702"/>
                  </a:lnTo>
                  <a:lnTo>
                    <a:pt x="953" y="706"/>
                  </a:lnTo>
                  <a:lnTo>
                    <a:pt x="950" y="710"/>
                  </a:lnTo>
                  <a:lnTo>
                    <a:pt x="950" y="715"/>
                  </a:lnTo>
                  <a:lnTo>
                    <a:pt x="954" y="720"/>
                  </a:lnTo>
                  <a:lnTo>
                    <a:pt x="958" y="719"/>
                  </a:lnTo>
                  <a:lnTo>
                    <a:pt x="964" y="723"/>
                  </a:lnTo>
                  <a:lnTo>
                    <a:pt x="960" y="722"/>
                  </a:lnTo>
                  <a:lnTo>
                    <a:pt x="954" y="723"/>
                  </a:lnTo>
                  <a:lnTo>
                    <a:pt x="950" y="727"/>
                  </a:lnTo>
                  <a:lnTo>
                    <a:pt x="949" y="741"/>
                  </a:lnTo>
                  <a:lnTo>
                    <a:pt x="948" y="750"/>
                  </a:lnTo>
                  <a:lnTo>
                    <a:pt x="951" y="755"/>
                  </a:lnTo>
                  <a:lnTo>
                    <a:pt x="953" y="760"/>
                  </a:lnTo>
                  <a:lnTo>
                    <a:pt x="958" y="756"/>
                  </a:lnTo>
                  <a:lnTo>
                    <a:pt x="954" y="761"/>
                  </a:lnTo>
                  <a:lnTo>
                    <a:pt x="949" y="761"/>
                  </a:lnTo>
                  <a:lnTo>
                    <a:pt x="949" y="756"/>
                  </a:lnTo>
                  <a:lnTo>
                    <a:pt x="944" y="759"/>
                  </a:lnTo>
                  <a:lnTo>
                    <a:pt x="930" y="772"/>
                  </a:lnTo>
                  <a:lnTo>
                    <a:pt x="927" y="776"/>
                  </a:lnTo>
                  <a:lnTo>
                    <a:pt x="921" y="786"/>
                  </a:lnTo>
                  <a:lnTo>
                    <a:pt x="921" y="790"/>
                  </a:lnTo>
                  <a:lnTo>
                    <a:pt x="921" y="796"/>
                  </a:lnTo>
                  <a:lnTo>
                    <a:pt x="917" y="799"/>
                  </a:lnTo>
                  <a:lnTo>
                    <a:pt x="912" y="796"/>
                  </a:lnTo>
                  <a:lnTo>
                    <a:pt x="907" y="801"/>
                  </a:lnTo>
                  <a:lnTo>
                    <a:pt x="905" y="804"/>
                  </a:lnTo>
                  <a:lnTo>
                    <a:pt x="895" y="808"/>
                  </a:lnTo>
                  <a:lnTo>
                    <a:pt x="886" y="813"/>
                  </a:lnTo>
                  <a:lnTo>
                    <a:pt x="881" y="819"/>
                  </a:lnTo>
                  <a:lnTo>
                    <a:pt x="879" y="820"/>
                  </a:lnTo>
                  <a:lnTo>
                    <a:pt x="870" y="829"/>
                  </a:lnTo>
                  <a:lnTo>
                    <a:pt x="867" y="834"/>
                  </a:lnTo>
                  <a:lnTo>
                    <a:pt x="865" y="844"/>
                  </a:lnTo>
                  <a:lnTo>
                    <a:pt x="867" y="848"/>
                  </a:lnTo>
                  <a:lnTo>
                    <a:pt x="872" y="850"/>
                  </a:lnTo>
                  <a:lnTo>
                    <a:pt x="872" y="855"/>
                  </a:lnTo>
                  <a:lnTo>
                    <a:pt x="867" y="854"/>
                  </a:lnTo>
                  <a:lnTo>
                    <a:pt x="863" y="850"/>
                  </a:lnTo>
                  <a:lnTo>
                    <a:pt x="858" y="853"/>
                  </a:lnTo>
                  <a:lnTo>
                    <a:pt x="859" y="856"/>
                  </a:lnTo>
                  <a:lnTo>
                    <a:pt x="854" y="854"/>
                  </a:lnTo>
                  <a:lnTo>
                    <a:pt x="850" y="850"/>
                  </a:lnTo>
                  <a:lnTo>
                    <a:pt x="851" y="845"/>
                  </a:lnTo>
                  <a:lnTo>
                    <a:pt x="846" y="845"/>
                  </a:lnTo>
                  <a:lnTo>
                    <a:pt x="842" y="844"/>
                  </a:lnTo>
                  <a:lnTo>
                    <a:pt x="828" y="848"/>
                  </a:lnTo>
                  <a:lnTo>
                    <a:pt x="813" y="859"/>
                  </a:lnTo>
                  <a:lnTo>
                    <a:pt x="804" y="867"/>
                  </a:lnTo>
                  <a:lnTo>
                    <a:pt x="804" y="872"/>
                  </a:lnTo>
                  <a:lnTo>
                    <a:pt x="801" y="877"/>
                  </a:lnTo>
                  <a:lnTo>
                    <a:pt x="791" y="881"/>
                  </a:lnTo>
                  <a:lnTo>
                    <a:pt x="791" y="886"/>
                  </a:lnTo>
                  <a:lnTo>
                    <a:pt x="786" y="883"/>
                  </a:lnTo>
                  <a:lnTo>
                    <a:pt x="781" y="886"/>
                  </a:lnTo>
                  <a:lnTo>
                    <a:pt x="777" y="891"/>
                  </a:lnTo>
                  <a:lnTo>
                    <a:pt x="779" y="896"/>
                  </a:lnTo>
                  <a:lnTo>
                    <a:pt x="777" y="901"/>
                  </a:lnTo>
                  <a:lnTo>
                    <a:pt x="776" y="906"/>
                  </a:lnTo>
                  <a:lnTo>
                    <a:pt x="781" y="902"/>
                  </a:lnTo>
                  <a:lnTo>
                    <a:pt x="786" y="897"/>
                  </a:lnTo>
                  <a:lnTo>
                    <a:pt x="781" y="893"/>
                  </a:lnTo>
                  <a:lnTo>
                    <a:pt x="781" y="890"/>
                  </a:lnTo>
                  <a:lnTo>
                    <a:pt x="786" y="890"/>
                  </a:lnTo>
                  <a:lnTo>
                    <a:pt x="790" y="895"/>
                  </a:lnTo>
                  <a:lnTo>
                    <a:pt x="791" y="899"/>
                  </a:lnTo>
                  <a:lnTo>
                    <a:pt x="801" y="896"/>
                  </a:lnTo>
                  <a:lnTo>
                    <a:pt x="798" y="892"/>
                  </a:lnTo>
                  <a:lnTo>
                    <a:pt x="800" y="887"/>
                  </a:lnTo>
                  <a:lnTo>
                    <a:pt x="797" y="882"/>
                  </a:lnTo>
                  <a:lnTo>
                    <a:pt x="802" y="880"/>
                  </a:lnTo>
                  <a:lnTo>
                    <a:pt x="803" y="890"/>
                  </a:lnTo>
                  <a:lnTo>
                    <a:pt x="806" y="895"/>
                  </a:lnTo>
                  <a:lnTo>
                    <a:pt x="811" y="896"/>
                  </a:lnTo>
                  <a:lnTo>
                    <a:pt x="814" y="891"/>
                  </a:lnTo>
                  <a:lnTo>
                    <a:pt x="819" y="888"/>
                  </a:lnTo>
                  <a:lnTo>
                    <a:pt x="819" y="883"/>
                  </a:lnTo>
                  <a:lnTo>
                    <a:pt x="823" y="881"/>
                  </a:lnTo>
                  <a:lnTo>
                    <a:pt x="827" y="876"/>
                  </a:lnTo>
                  <a:lnTo>
                    <a:pt x="829" y="867"/>
                  </a:lnTo>
                  <a:lnTo>
                    <a:pt x="834" y="862"/>
                  </a:lnTo>
                  <a:lnTo>
                    <a:pt x="839" y="864"/>
                  </a:lnTo>
                  <a:lnTo>
                    <a:pt x="843" y="869"/>
                  </a:lnTo>
                  <a:lnTo>
                    <a:pt x="837" y="867"/>
                  </a:lnTo>
                  <a:lnTo>
                    <a:pt x="835" y="872"/>
                  </a:lnTo>
                  <a:lnTo>
                    <a:pt x="837" y="877"/>
                  </a:lnTo>
                  <a:lnTo>
                    <a:pt x="842" y="878"/>
                  </a:lnTo>
                  <a:lnTo>
                    <a:pt x="846" y="876"/>
                  </a:lnTo>
                  <a:lnTo>
                    <a:pt x="851" y="871"/>
                  </a:lnTo>
                  <a:lnTo>
                    <a:pt x="855" y="872"/>
                  </a:lnTo>
                  <a:lnTo>
                    <a:pt x="860" y="872"/>
                  </a:lnTo>
                  <a:lnTo>
                    <a:pt x="858" y="867"/>
                  </a:lnTo>
                  <a:lnTo>
                    <a:pt x="863" y="866"/>
                  </a:lnTo>
                  <a:lnTo>
                    <a:pt x="865" y="871"/>
                  </a:lnTo>
                  <a:lnTo>
                    <a:pt x="870" y="862"/>
                  </a:lnTo>
                  <a:lnTo>
                    <a:pt x="875" y="862"/>
                  </a:lnTo>
                  <a:lnTo>
                    <a:pt x="879" y="860"/>
                  </a:lnTo>
                  <a:lnTo>
                    <a:pt x="881" y="855"/>
                  </a:lnTo>
                  <a:lnTo>
                    <a:pt x="887" y="851"/>
                  </a:lnTo>
                  <a:lnTo>
                    <a:pt x="892" y="853"/>
                  </a:lnTo>
                  <a:lnTo>
                    <a:pt x="891" y="857"/>
                  </a:lnTo>
                  <a:lnTo>
                    <a:pt x="891" y="862"/>
                  </a:lnTo>
                  <a:lnTo>
                    <a:pt x="890" y="866"/>
                  </a:lnTo>
                  <a:lnTo>
                    <a:pt x="895" y="862"/>
                  </a:lnTo>
                  <a:lnTo>
                    <a:pt x="897" y="853"/>
                  </a:lnTo>
                  <a:lnTo>
                    <a:pt x="907" y="848"/>
                  </a:lnTo>
                  <a:lnTo>
                    <a:pt x="911" y="849"/>
                  </a:lnTo>
                  <a:lnTo>
                    <a:pt x="914" y="844"/>
                  </a:lnTo>
                  <a:lnTo>
                    <a:pt x="919" y="840"/>
                  </a:lnTo>
                  <a:lnTo>
                    <a:pt x="922" y="836"/>
                  </a:lnTo>
                  <a:lnTo>
                    <a:pt x="927" y="833"/>
                  </a:lnTo>
                  <a:lnTo>
                    <a:pt x="924" y="839"/>
                  </a:lnTo>
                  <a:lnTo>
                    <a:pt x="927" y="843"/>
                  </a:lnTo>
                  <a:lnTo>
                    <a:pt x="929" y="843"/>
                  </a:lnTo>
                  <a:lnTo>
                    <a:pt x="929" y="833"/>
                  </a:lnTo>
                  <a:lnTo>
                    <a:pt x="934" y="832"/>
                  </a:lnTo>
                  <a:lnTo>
                    <a:pt x="929" y="830"/>
                  </a:lnTo>
                  <a:lnTo>
                    <a:pt x="933" y="825"/>
                  </a:lnTo>
                  <a:lnTo>
                    <a:pt x="928" y="824"/>
                  </a:lnTo>
                  <a:lnTo>
                    <a:pt x="923" y="825"/>
                  </a:lnTo>
                  <a:lnTo>
                    <a:pt x="930" y="817"/>
                  </a:lnTo>
                  <a:lnTo>
                    <a:pt x="935" y="817"/>
                  </a:lnTo>
                  <a:lnTo>
                    <a:pt x="940" y="814"/>
                  </a:lnTo>
                  <a:lnTo>
                    <a:pt x="945" y="817"/>
                  </a:lnTo>
                  <a:lnTo>
                    <a:pt x="945" y="812"/>
                  </a:lnTo>
                  <a:lnTo>
                    <a:pt x="942" y="809"/>
                  </a:lnTo>
                  <a:lnTo>
                    <a:pt x="945" y="806"/>
                  </a:lnTo>
                  <a:lnTo>
                    <a:pt x="950" y="808"/>
                  </a:lnTo>
                  <a:lnTo>
                    <a:pt x="955" y="804"/>
                  </a:lnTo>
                  <a:lnTo>
                    <a:pt x="958" y="801"/>
                  </a:lnTo>
                  <a:lnTo>
                    <a:pt x="956" y="796"/>
                  </a:lnTo>
                  <a:lnTo>
                    <a:pt x="961" y="797"/>
                  </a:lnTo>
                  <a:lnTo>
                    <a:pt x="966" y="796"/>
                  </a:lnTo>
                  <a:lnTo>
                    <a:pt x="965" y="794"/>
                  </a:lnTo>
                  <a:lnTo>
                    <a:pt x="970" y="792"/>
                  </a:lnTo>
                  <a:lnTo>
                    <a:pt x="971" y="787"/>
                  </a:lnTo>
                  <a:lnTo>
                    <a:pt x="976" y="791"/>
                  </a:lnTo>
                  <a:lnTo>
                    <a:pt x="989" y="777"/>
                  </a:lnTo>
                  <a:lnTo>
                    <a:pt x="986" y="772"/>
                  </a:lnTo>
                  <a:lnTo>
                    <a:pt x="989" y="769"/>
                  </a:lnTo>
                  <a:lnTo>
                    <a:pt x="984" y="767"/>
                  </a:lnTo>
                  <a:lnTo>
                    <a:pt x="992" y="759"/>
                  </a:lnTo>
                  <a:lnTo>
                    <a:pt x="997" y="760"/>
                  </a:lnTo>
                  <a:lnTo>
                    <a:pt x="996" y="756"/>
                  </a:lnTo>
                  <a:lnTo>
                    <a:pt x="1001" y="754"/>
                  </a:lnTo>
                  <a:lnTo>
                    <a:pt x="1006" y="754"/>
                  </a:lnTo>
                  <a:lnTo>
                    <a:pt x="1005" y="750"/>
                  </a:lnTo>
                  <a:lnTo>
                    <a:pt x="1008" y="745"/>
                  </a:lnTo>
                  <a:lnTo>
                    <a:pt x="1008" y="741"/>
                  </a:lnTo>
                  <a:lnTo>
                    <a:pt x="1013" y="743"/>
                  </a:lnTo>
                  <a:lnTo>
                    <a:pt x="1018" y="743"/>
                  </a:lnTo>
                  <a:lnTo>
                    <a:pt x="1018" y="738"/>
                  </a:lnTo>
                  <a:lnTo>
                    <a:pt x="1022" y="735"/>
                  </a:lnTo>
                  <a:lnTo>
                    <a:pt x="1023" y="730"/>
                  </a:lnTo>
                  <a:lnTo>
                    <a:pt x="1028" y="727"/>
                  </a:lnTo>
                  <a:lnTo>
                    <a:pt x="1033" y="724"/>
                  </a:lnTo>
                  <a:lnTo>
                    <a:pt x="1038" y="725"/>
                  </a:lnTo>
                  <a:lnTo>
                    <a:pt x="1037" y="720"/>
                  </a:lnTo>
                  <a:lnTo>
                    <a:pt x="1042" y="720"/>
                  </a:lnTo>
                  <a:lnTo>
                    <a:pt x="1047" y="718"/>
                  </a:lnTo>
                  <a:lnTo>
                    <a:pt x="1048" y="713"/>
                  </a:lnTo>
                  <a:lnTo>
                    <a:pt x="1047" y="709"/>
                  </a:lnTo>
                  <a:lnTo>
                    <a:pt x="1043" y="710"/>
                  </a:lnTo>
                  <a:lnTo>
                    <a:pt x="1047" y="707"/>
                  </a:lnTo>
                  <a:lnTo>
                    <a:pt x="1052" y="704"/>
                  </a:lnTo>
                  <a:lnTo>
                    <a:pt x="1048" y="699"/>
                  </a:lnTo>
                  <a:lnTo>
                    <a:pt x="1053" y="696"/>
                  </a:lnTo>
                  <a:lnTo>
                    <a:pt x="1055" y="692"/>
                  </a:lnTo>
                  <a:lnTo>
                    <a:pt x="1060" y="691"/>
                  </a:lnTo>
                  <a:lnTo>
                    <a:pt x="1064" y="686"/>
                  </a:lnTo>
                  <a:lnTo>
                    <a:pt x="1070" y="676"/>
                  </a:lnTo>
                  <a:lnTo>
                    <a:pt x="1066" y="672"/>
                  </a:lnTo>
                  <a:lnTo>
                    <a:pt x="1061" y="671"/>
                  </a:lnTo>
                  <a:lnTo>
                    <a:pt x="1058" y="666"/>
                  </a:lnTo>
                  <a:lnTo>
                    <a:pt x="1052" y="667"/>
                  </a:lnTo>
                  <a:lnTo>
                    <a:pt x="1048" y="667"/>
                  </a:lnTo>
                  <a:lnTo>
                    <a:pt x="1043" y="669"/>
                  </a:lnTo>
                  <a:lnTo>
                    <a:pt x="1042" y="665"/>
                  </a:lnTo>
                  <a:lnTo>
                    <a:pt x="1044" y="660"/>
                  </a:lnTo>
                  <a:lnTo>
                    <a:pt x="1044" y="655"/>
                  </a:lnTo>
                  <a:lnTo>
                    <a:pt x="1044" y="651"/>
                  </a:lnTo>
                  <a:lnTo>
                    <a:pt x="1054" y="645"/>
                  </a:lnTo>
                  <a:lnTo>
                    <a:pt x="1053" y="640"/>
                  </a:lnTo>
                  <a:lnTo>
                    <a:pt x="1054" y="635"/>
                  </a:lnTo>
                  <a:lnTo>
                    <a:pt x="1059" y="635"/>
                  </a:lnTo>
                  <a:lnTo>
                    <a:pt x="1063" y="630"/>
                  </a:lnTo>
                  <a:lnTo>
                    <a:pt x="1064" y="635"/>
                  </a:lnTo>
                  <a:lnTo>
                    <a:pt x="1068" y="633"/>
                  </a:lnTo>
                  <a:lnTo>
                    <a:pt x="1071" y="628"/>
                  </a:lnTo>
                  <a:lnTo>
                    <a:pt x="1070" y="623"/>
                  </a:lnTo>
                  <a:lnTo>
                    <a:pt x="1065" y="623"/>
                  </a:lnTo>
                  <a:lnTo>
                    <a:pt x="1070" y="620"/>
                  </a:lnTo>
                  <a:lnTo>
                    <a:pt x="1074" y="620"/>
                  </a:lnTo>
                  <a:lnTo>
                    <a:pt x="1079" y="617"/>
                  </a:lnTo>
                  <a:lnTo>
                    <a:pt x="1081" y="608"/>
                  </a:lnTo>
                  <a:lnTo>
                    <a:pt x="1077" y="603"/>
                  </a:lnTo>
                  <a:lnTo>
                    <a:pt x="1071" y="601"/>
                  </a:lnTo>
                  <a:lnTo>
                    <a:pt x="1068" y="597"/>
                  </a:lnTo>
                  <a:lnTo>
                    <a:pt x="1071" y="597"/>
                  </a:lnTo>
                  <a:lnTo>
                    <a:pt x="1076" y="599"/>
                  </a:lnTo>
                  <a:lnTo>
                    <a:pt x="1081" y="599"/>
                  </a:lnTo>
                  <a:lnTo>
                    <a:pt x="1089" y="591"/>
                  </a:lnTo>
                  <a:lnTo>
                    <a:pt x="1086" y="586"/>
                  </a:lnTo>
                  <a:lnTo>
                    <a:pt x="1087" y="581"/>
                  </a:lnTo>
                  <a:lnTo>
                    <a:pt x="1095" y="572"/>
                  </a:lnTo>
                  <a:lnTo>
                    <a:pt x="1100" y="568"/>
                  </a:lnTo>
                  <a:lnTo>
                    <a:pt x="1097" y="564"/>
                  </a:lnTo>
                  <a:lnTo>
                    <a:pt x="1101" y="559"/>
                  </a:lnTo>
                  <a:lnTo>
                    <a:pt x="1105" y="554"/>
                  </a:lnTo>
                  <a:lnTo>
                    <a:pt x="1110" y="552"/>
                  </a:lnTo>
                  <a:lnTo>
                    <a:pt x="1113" y="547"/>
                  </a:lnTo>
                  <a:lnTo>
                    <a:pt x="1116" y="543"/>
                  </a:lnTo>
                  <a:lnTo>
                    <a:pt x="1126" y="535"/>
                  </a:lnTo>
                  <a:lnTo>
                    <a:pt x="1126" y="531"/>
                  </a:lnTo>
                  <a:lnTo>
                    <a:pt x="1127" y="531"/>
                  </a:lnTo>
                  <a:lnTo>
                    <a:pt x="1128" y="536"/>
                  </a:lnTo>
                  <a:lnTo>
                    <a:pt x="1132" y="538"/>
                  </a:lnTo>
                  <a:lnTo>
                    <a:pt x="1137" y="535"/>
                  </a:lnTo>
                  <a:lnTo>
                    <a:pt x="1142" y="535"/>
                  </a:lnTo>
                  <a:lnTo>
                    <a:pt x="1144" y="526"/>
                  </a:lnTo>
                  <a:lnTo>
                    <a:pt x="1148" y="523"/>
                  </a:lnTo>
                  <a:lnTo>
                    <a:pt x="1152" y="520"/>
                  </a:lnTo>
                  <a:lnTo>
                    <a:pt x="1156" y="520"/>
                  </a:lnTo>
                  <a:lnTo>
                    <a:pt x="1152" y="524"/>
                  </a:lnTo>
                  <a:lnTo>
                    <a:pt x="1144" y="534"/>
                  </a:lnTo>
                  <a:lnTo>
                    <a:pt x="1142" y="538"/>
                  </a:lnTo>
                  <a:lnTo>
                    <a:pt x="1142" y="541"/>
                  </a:lnTo>
                  <a:lnTo>
                    <a:pt x="1153" y="547"/>
                  </a:lnTo>
                  <a:lnTo>
                    <a:pt x="1163" y="549"/>
                  </a:lnTo>
                  <a:lnTo>
                    <a:pt x="1168" y="552"/>
                  </a:lnTo>
                  <a:lnTo>
                    <a:pt x="1153" y="551"/>
                  </a:lnTo>
                  <a:lnTo>
                    <a:pt x="1149" y="550"/>
                  </a:lnTo>
                  <a:lnTo>
                    <a:pt x="1144" y="552"/>
                  </a:lnTo>
                  <a:lnTo>
                    <a:pt x="1140" y="554"/>
                  </a:lnTo>
                  <a:lnTo>
                    <a:pt x="1131" y="550"/>
                  </a:lnTo>
                  <a:lnTo>
                    <a:pt x="1126" y="554"/>
                  </a:lnTo>
                  <a:lnTo>
                    <a:pt x="1118" y="562"/>
                  </a:lnTo>
                  <a:lnTo>
                    <a:pt x="1108" y="568"/>
                  </a:lnTo>
                  <a:lnTo>
                    <a:pt x="1113" y="578"/>
                  </a:lnTo>
                  <a:lnTo>
                    <a:pt x="1113" y="588"/>
                  </a:lnTo>
                  <a:lnTo>
                    <a:pt x="1112" y="591"/>
                  </a:lnTo>
                  <a:lnTo>
                    <a:pt x="1112" y="596"/>
                  </a:lnTo>
                  <a:lnTo>
                    <a:pt x="1107" y="606"/>
                  </a:lnTo>
                  <a:lnTo>
                    <a:pt x="1105" y="609"/>
                  </a:lnTo>
                  <a:lnTo>
                    <a:pt x="1102" y="623"/>
                  </a:lnTo>
                  <a:lnTo>
                    <a:pt x="1107" y="628"/>
                  </a:lnTo>
                  <a:lnTo>
                    <a:pt x="1111" y="628"/>
                  </a:lnTo>
                  <a:lnTo>
                    <a:pt x="1116" y="627"/>
                  </a:lnTo>
                  <a:lnTo>
                    <a:pt x="1121" y="623"/>
                  </a:lnTo>
                  <a:lnTo>
                    <a:pt x="1126" y="620"/>
                  </a:lnTo>
                  <a:lnTo>
                    <a:pt x="1121" y="630"/>
                  </a:lnTo>
                  <a:lnTo>
                    <a:pt x="1116" y="634"/>
                  </a:lnTo>
                  <a:lnTo>
                    <a:pt x="1118" y="639"/>
                  </a:lnTo>
                  <a:lnTo>
                    <a:pt x="1113" y="638"/>
                  </a:lnTo>
                  <a:lnTo>
                    <a:pt x="1110" y="640"/>
                  </a:lnTo>
                  <a:lnTo>
                    <a:pt x="1105" y="644"/>
                  </a:lnTo>
                  <a:lnTo>
                    <a:pt x="1102" y="648"/>
                  </a:lnTo>
                  <a:lnTo>
                    <a:pt x="1106" y="652"/>
                  </a:lnTo>
                  <a:lnTo>
                    <a:pt x="1111" y="655"/>
                  </a:lnTo>
                  <a:lnTo>
                    <a:pt x="1114" y="655"/>
                  </a:lnTo>
                  <a:lnTo>
                    <a:pt x="1118" y="649"/>
                  </a:lnTo>
                  <a:lnTo>
                    <a:pt x="1123" y="650"/>
                  </a:lnTo>
                  <a:lnTo>
                    <a:pt x="1128" y="650"/>
                  </a:lnTo>
                  <a:lnTo>
                    <a:pt x="1124" y="645"/>
                  </a:lnTo>
                  <a:lnTo>
                    <a:pt x="1133" y="648"/>
                  </a:lnTo>
                  <a:lnTo>
                    <a:pt x="1133" y="643"/>
                  </a:lnTo>
                  <a:lnTo>
                    <a:pt x="1140" y="634"/>
                  </a:lnTo>
                  <a:lnTo>
                    <a:pt x="1139" y="629"/>
                  </a:lnTo>
                  <a:lnTo>
                    <a:pt x="1144" y="631"/>
                  </a:lnTo>
                  <a:lnTo>
                    <a:pt x="1148" y="622"/>
                  </a:lnTo>
                  <a:lnTo>
                    <a:pt x="1147" y="625"/>
                  </a:lnTo>
                  <a:lnTo>
                    <a:pt x="1149" y="631"/>
                  </a:lnTo>
                  <a:lnTo>
                    <a:pt x="1150" y="625"/>
                  </a:lnTo>
                  <a:lnTo>
                    <a:pt x="1154" y="623"/>
                  </a:lnTo>
                  <a:lnTo>
                    <a:pt x="1155" y="622"/>
                  </a:lnTo>
                  <a:lnTo>
                    <a:pt x="1153" y="614"/>
                  </a:lnTo>
                  <a:lnTo>
                    <a:pt x="1156" y="615"/>
                  </a:lnTo>
                  <a:lnTo>
                    <a:pt x="1161" y="620"/>
                  </a:lnTo>
                  <a:lnTo>
                    <a:pt x="1160" y="615"/>
                  </a:lnTo>
                  <a:lnTo>
                    <a:pt x="1160" y="610"/>
                  </a:lnTo>
                  <a:lnTo>
                    <a:pt x="1161" y="606"/>
                  </a:lnTo>
                  <a:lnTo>
                    <a:pt x="1161" y="610"/>
                  </a:lnTo>
                  <a:lnTo>
                    <a:pt x="1165" y="615"/>
                  </a:lnTo>
                  <a:lnTo>
                    <a:pt x="1164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68" y="596"/>
                  </a:lnTo>
                  <a:lnTo>
                    <a:pt x="1173" y="604"/>
                  </a:lnTo>
                  <a:lnTo>
                    <a:pt x="1173" y="599"/>
                  </a:lnTo>
                  <a:lnTo>
                    <a:pt x="1176" y="599"/>
                  </a:lnTo>
                  <a:lnTo>
                    <a:pt x="1189" y="602"/>
                  </a:lnTo>
                  <a:lnTo>
                    <a:pt x="1191" y="597"/>
                  </a:lnTo>
                  <a:lnTo>
                    <a:pt x="1195" y="596"/>
                  </a:lnTo>
                  <a:lnTo>
                    <a:pt x="1195" y="591"/>
                  </a:lnTo>
                  <a:lnTo>
                    <a:pt x="1198" y="586"/>
                  </a:lnTo>
                  <a:lnTo>
                    <a:pt x="1197" y="582"/>
                  </a:lnTo>
                  <a:lnTo>
                    <a:pt x="1192" y="582"/>
                  </a:lnTo>
                  <a:lnTo>
                    <a:pt x="1196" y="577"/>
                  </a:lnTo>
                  <a:lnTo>
                    <a:pt x="1197" y="573"/>
                  </a:lnTo>
                  <a:lnTo>
                    <a:pt x="1202" y="571"/>
                  </a:lnTo>
                  <a:lnTo>
                    <a:pt x="1201" y="566"/>
                  </a:lnTo>
                  <a:lnTo>
                    <a:pt x="1196" y="565"/>
                  </a:lnTo>
                  <a:lnTo>
                    <a:pt x="1194" y="568"/>
                  </a:lnTo>
                  <a:lnTo>
                    <a:pt x="1189" y="567"/>
                  </a:lnTo>
                  <a:lnTo>
                    <a:pt x="1184" y="570"/>
                  </a:lnTo>
                  <a:lnTo>
                    <a:pt x="1187" y="565"/>
                  </a:lnTo>
                  <a:lnTo>
                    <a:pt x="1192" y="565"/>
                  </a:lnTo>
                  <a:lnTo>
                    <a:pt x="1194" y="560"/>
                  </a:lnTo>
                  <a:lnTo>
                    <a:pt x="1191" y="555"/>
                  </a:lnTo>
                  <a:lnTo>
                    <a:pt x="1187" y="560"/>
                  </a:lnTo>
                  <a:lnTo>
                    <a:pt x="1185" y="555"/>
                  </a:lnTo>
                  <a:lnTo>
                    <a:pt x="1181" y="557"/>
                  </a:lnTo>
                  <a:lnTo>
                    <a:pt x="1184" y="554"/>
                  </a:lnTo>
                  <a:lnTo>
                    <a:pt x="1179" y="555"/>
                  </a:lnTo>
                  <a:lnTo>
                    <a:pt x="1189" y="549"/>
                  </a:lnTo>
                  <a:lnTo>
                    <a:pt x="1190" y="543"/>
                  </a:lnTo>
                  <a:lnTo>
                    <a:pt x="1187" y="539"/>
                  </a:lnTo>
                  <a:lnTo>
                    <a:pt x="1184" y="543"/>
                  </a:lnTo>
                  <a:lnTo>
                    <a:pt x="1185" y="539"/>
                  </a:lnTo>
                  <a:lnTo>
                    <a:pt x="1190" y="535"/>
                  </a:lnTo>
                  <a:lnTo>
                    <a:pt x="1195" y="538"/>
                  </a:lnTo>
                  <a:lnTo>
                    <a:pt x="1195" y="534"/>
                  </a:lnTo>
                  <a:lnTo>
                    <a:pt x="1198" y="529"/>
                  </a:lnTo>
                  <a:lnTo>
                    <a:pt x="1200" y="524"/>
                  </a:lnTo>
                  <a:lnTo>
                    <a:pt x="1198" y="530"/>
                  </a:lnTo>
                  <a:lnTo>
                    <a:pt x="1196" y="535"/>
                  </a:lnTo>
                  <a:lnTo>
                    <a:pt x="1196" y="540"/>
                  </a:lnTo>
                  <a:lnTo>
                    <a:pt x="1197" y="545"/>
                  </a:lnTo>
                  <a:lnTo>
                    <a:pt x="1201" y="546"/>
                  </a:lnTo>
                  <a:lnTo>
                    <a:pt x="1203" y="541"/>
                  </a:lnTo>
                  <a:lnTo>
                    <a:pt x="1206" y="546"/>
                  </a:lnTo>
                  <a:lnTo>
                    <a:pt x="1205" y="538"/>
                  </a:lnTo>
                  <a:lnTo>
                    <a:pt x="1207" y="533"/>
                  </a:lnTo>
                  <a:lnTo>
                    <a:pt x="1208" y="541"/>
                  </a:lnTo>
                  <a:lnTo>
                    <a:pt x="1210" y="538"/>
                  </a:lnTo>
                  <a:lnTo>
                    <a:pt x="1215" y="541"/>
                  </a:lnTo>
                  <a:lnTo>
                    <a:pt x="1216" y="536"/>
                  </a:lnTo>
                  <a:lnTo>
                    <a:pt x="1219" y="538"/>
                  </a:lnTo>
                  <a:lnTo>
                    <a:pt x="1224" y="535"/>
                  </a:lnTo>
                  <a:lnTo>
                    <a:pt x="1231" y="526"/>
                  </a:lnTo>
                  <a:lnTo>
                    <a:pt x="1234" y="525"/>
                  </a:lnTo>
                  <a:lnTo>
                    <a:pt x="1239" y="526"/>
                  </a:lnTo>
                  <a:lnTo>
                    <a:pt x="1231" y="529"/>
                  </a:lnTo>
                  <a:lnTo>
                    <a:pt x="1229" y="534"/>
                  </a:lnTo>
                  <a:lnTo>
                    <a:pt x="1229" y="539"/>
                  </a:lnTo>
                  <a:lnTo>
                    <a:pt x="1234" y="541"/>
                  </a:lnTo>
                  <a:lnTo>
                    <a:pt x="1239" y="543"/>
                  </a:lnTo>
                  <a:lnTo>
                    <a:pt x="1242" y="538"/>
                  </a:lnTo>
                  <a:lnTo>
                    <a:pt x="1247" y="539"/>
                  </a:lnTo>
                  <a:lnTo>
                    <a:pt x="1237" y="545"/>
                  </a:lnTo>
                  <a:lnTo>
                    <a:pt x="1234" y="550"/>
                  </a:lnTo>
                  <a:lnTo>
                    <a:pt x="1239" y="549"/>
                  </a:lnTo>
                  <a:lnTo>
                    <a:pt x="1248" y="541"/>
                  </a:lnTo>
                  <a:lnTo>
                    <a:pt x="1245" y="551"/>
                  </a:lnTo>
                  <a:lnTo>
                    <a:pt x="1250" y="547"/>
                  </a:lnTo>
                  <a:lnTo>
                    <a:pt x="1255" y="550"/>
                  </a:lnTo>
                  <a:lnTo>
                    <a:pt x="1260" y="549"/>
                  </a:lnTo>
                  <a:lnTo>
                    <a:pt x="1258" y="554"/>
                  </a:lnTo>
                  <a:lnTo>
                    <a:pt x="1258" y="557"/>
                  </a:lnTo>
                  <a:lnTo>
                    <a:pt x="1263" y="557"/>
                  </a:lnTo>
                  <a:lnTo>
                    <a:pt x="1268" y="560"/>
                  </a:lnTo>
                  <a:lnTo>
                    <a:pt x="1271" y="561"/>
                  </a:lnTo>
                  <a:lnTo>
                    <a:pt x="1276" y="556"/>
                  </a:lnTo>
                  <a:lnTo>
                    <a:pt x="1278" y="551"/>
                  </a:lnTo>
                  <a:lnTo>
                    <a:pt x="1281" y="546"/>
                  </a:lnTo>
                  <a:lnTo>
                    <a:pt x="1282" y="541"/>
                  </a:lnTo>
                  <a:lnTo>
                    <a:pt x="1286" y="538"/>
                  </a:lnTo>
                  <a:lnTo>
                    <a:pt x="1284" y="543"/>
                  </a:lnTo>
                  <a:lnTo>
                    <a:pt x="1282" y="546"/>
                  </a:lnTo>
                  <a:lnTo>
                    <a:pt x="1285" y="551"/>
                  </a:lnTo>
                  <a:lnTo>
                    <a:pt x="1282" y="556"/>
                  </a:lnTo>
                  <a:lnTo>
                    <a:pt x="1286" y="561"/>
                  </a:lnTo>
                  <a:lnTo>
                    <a:pt x="1290" y="564"/>
                  </a:lnTo>
                  <a:lnTo>
                    <a:pt x="1301" y="562"/>
                  </a:lnTo>
                  <a:lnTo>
                    <a:pt x="1305" y="566"/>
                  </a:lnTo>
                  <a:lnTo>
                    <a:pt x="1308" y="571"/>
                  </a:lnTo>
                  <a:lnTo>
                    <a:pt x="1313" y="571"/>
                  </a:lnTo>
                  <a:lnTo>
                    <a:pt x="1316" y="570"/>
                  </a:lnTo>
                  <a:lnTo>
                    <a:pt x="1321" y="567"/>
                  </a:lnTo>
                  <a:lnTo>
                    <a:pt x="1336" y="561"/>
                  </a:lnTo>
                  <a:lnTo>
                    <a:pt x="1344" y="557"/>
                  </a:lnTo>
                  <a:lnTo>
                    <a:pt x="1368" y="556"/>
                  </a:lnTo>
                  <a:lnTo>
                    <a:pt x="1373" y="557"/>
                  </a:lnTo>
                  <a:lnTo>
                    <a:pt x="1379" y="552"/>
                  </a:lnTo>
                  <a:lnTo>
                    <a:pt x="1379" y="547"/>
                  </a:lnTo>
                  <a:lnTo>
                    <a:pt x="1384" y="552"/>
                  </a:lnTo>
                  <a:lnTo>
                    <a:pt x="1384" y="556"/>
                  </a:lnTo>
                  <a:lnTo>
                    <a:pt x="1381" y="560"/>
                  </a:lnTo>
                  <a:lnTo>
                    <a:pt x="1396" y="562"/>
                  </a:lnTo>
                  <a:lnTo>
                    <a:pt x="1411" y="561"/>
                  </a:lnTo>
                  <a:lnTo>
                    <a:pt x="1415" y="559"/>
                  </a:lnTo>
                  <a:lnTo>
                    <a:pt x="1423" y="549"/>
                  </a:lnTo>
                  <a:lnTo>
                    <a:pt x="1427" y="539"/>
                  </a:lnTo>
                  <a:lnTo>
                    <a:pt x="1431" y="538"/>
                  </a:lnTo>
                  <a:lnTo>
                    <a:pt x="1438" y="543"/>
                  </a:lnTo>
                  <a:lnTo>
                    <a:pt x="1442" y="543"/>
                  </a:lnTo>
                  <a:lnTo>
                    <a:pt x="1447" y="544"/>
                  </a:lnTo>
                  <a:lnTo>
                    <a:pt x="1442" y="543"/>
                  </a:lnTo>
                  <a:lnTo>
                    <a:pt x="1437" y="545"/>
                  </a:lnTo>
                  <a:lnTo>
                    <a:pt x="1438" y="550"/>
                  </a:lnTo>
                  <a:lnTo>
                    <a:pt x="1441" y="555"/>
                  </a:lnTo>
                  <a:lnTo>
                    <a:pt x="1438" y="550"/>
                  </a:lnTo>
                  <a:lnTo>
                    <a:pt x="1436" y="545"/>
                  </a:lnTo>
                  <a:lnTo>
                    <a:pt x="1433" y="541"/>
                  </a:lnTo>
                  <a:lnTo>
                    <a:pt x="1428" y="543"/>
                  </a:lnTo>
                  <a:lnTo>
                    <a:pt x="1429" y="547"/>
                  </a:lnTo>
                  <a:lnTo>
                    <a:pt x="1433" y="552"/>
                  </a:lnTo>
                  <a:lnTo>
                    <a:pt x="1433" y="557"/>
                  </a:lnTo>
                  <a:lnTo>
                    <a:pt x="1432" y="562"/>
                  </a:lnTo>
                  <a:lnTo>
                    <a:pt x="1427" y="565"/>
                  </a:lnTo>
                  <a:lnTo>
                    <a:pt x="1437" y="567"/>
                  </a:lnTo>
                  <a:lnTo>
                    <a:pt x="1442" y="570"/>
                  </a:lnTo>
                  <a:lnTo>
                    <a:pt x="1447" y="570"/>
                  </a:lnTo>
                  <a:lnTo>
                    <a:pt x="1452" y="572"/>
                  </a:lnTo>
                  <a:lnTo>
                    <a:pt x="1455" y="572"/>
                  </a:lnTo>
                  <a:lnTo>
                    <a:pt x="1465" y="575"/>
                  </a:lnTo>
                  <a:lnTo>
                    <a:pt x="1470" y="572"/>
                  </a:lnTo>
                  <a:lnTo>
                    <a:pt x="1470" y="576"/>
                  </a:lnTo>
                  <a:lnTo>
                    <a:pt x="1475" y="576"/>
                  </a:lnTo>
                  <a:lnTo>
                    <a:pt x="1480" y="577"/>
                  </a:lnTo>
                  <a:lnTo>
                    <a:pt x="1489" y="583"/>
                  </a:lnTo>
                  <a:lnTo>
                    <a:pt x="1492" y="588"/>
                  </a:lnTo>
                  <a:lnTo>
                    <a:pt x="1502" y="592"/>
                  </a:lnTo>
                  <a:lnTo>
                    <a:pt x="1506" y="589"/>
                  </a:lnTo>
                  <a:lnTo>
                    <a:pt x="1502" y="594"/>
                  </a:lnTo>
                  <a:lnTo>
                    <a:pt x="1517" y="599"/>
                  </a:lnTo>
                  <a:lnTo>
                    <a:pt x="1526" y="599"/>
                  </a:lnTo>
                  <a:lnTo>
                    <a:pt x="1531" y="602"/>
                  </a:lnTo>
                  <a:lnTo>
                    <a:pt x="1536" y="606"/>
                  </a:lnTo>
                  <a:lnTo>
                    <a:pt x="1537" y="602"/>
                  </a:lnTo>
                  <a:lnTo>
                    <a:pt x="1537" y="597"/>
                  </a:lnTo>
                  <a:lnTo>
                    <a:pt x="1536" y="592"/>
                  </a:lnTo>
                  <a:lnTo>
                    <a:pt x="1546" y="596"/>
                  </a:lnTo>
                  <a:lnTo>
                    <a:pt x="1549" y="591"/>
                  </a:lnTo>
                  <a:lnTo>
                    <a:pt x="1547" y="586"/>
                  </a:lnTo>
                  <a:lnTo>
                    <a:pt x="1543" y="582"/>
                  </a:lnTo>
                  <a:lnTo>
                    <a:pt x="1538" y="578"/>
                  </a:lnTo>
                  <a:lnTo>
                    <a:pt x="1533" y="582"/>
                  </a:lnTo>
                  <a:lnTo>
                    <a:pt x="1534" y="577"/>
                  </a:lnTo>
                  <a:lnTo>
                    <a:pt x="1530" y="577"/>
                  </a:lnTo>
                  <a:lnTo>
                    <a:pt x="1527" y="572"/>
                  </a:lnTo>
                  <a:lnTo>
                    <a:pt x="1517" y="573"/>
                  </a:lnTo>
                  <a:lnTo>
                    <a:pt x="1512" y="576"/>
                  </a:lnTo>
                  <a:lnTo>
                    <a:pt x="1516" y="571"/>
                  </a:lnTo>
                  <a:lnTo>
                    <a:pt x="1512" y="566"/>
                  </a:lnTo>
                  <a:lnTo>
                    <a:pt x="1517" y="568"/>
                  </a:lnTo>
                  <a:lnTo>
                    <a:pt x="1521" y="566"/>
                  </a:lnTo>
                  <a:lnTo>
                    <a:pt x="1526" y="567"/>
                  </a:lnTo>
                  <a:lnTo>
                    <a:pt x="1530" y="572"/>
                  </a:lnTo>
                  <a:lnTo>
                    <a:pt x="1534" y="572"/>
                  </a:lnTo>
                  <a:lnTo>
                    <a:pt x="1538" y="571"/>
                  </a:lnTo>
                  <a:lnTo>
                    <a:pt x="1538" y="566"/>
                  </a:lnTo>
                  <a:lnTo>
                    <a:pt x="1536" y="561"/>
                  </a:lnTo>
                  <a:lnTo>
                    <a:pt x="1546" y="562"/>
                  </a:lnTo>
                  <a:lnTo>
                    <a:pt x="1541" y="566"/>
                  </a:lnTo>
                  <a:lnTo>
                    <a:pt x="1543" y="572"/>
                  </a:lnTo>
                  <a:lnTo>
                    <a:pt x="1552" y="581"/>
                  </a:lnTo>
                  <a:lnTo>
                    <a:pt x="1549" y="586"/>
                  </a:lnTo>
                  <a:lnTo>
                    <a:pt x="1554" y="588"/>
                  </a:lnTo>
                  <a:lnTo>
                    <a:pt x="1559" y="585"/>
                  </a:lnTo>
                  <a:lnTo>
                    <a:pt x="1564" y="582"/>
                  </a:lnTo>
                  <a:lnTo>
                    <a:pt x="1568" y="587"/>
                  </a:lnTo>
                  <a:lnTo>
                    <a:pt x="1573" y="589"/>
                  </a:lnTo>
                  <a:lnTo>
                    <a:pt x="1576" y="588"/>
                  </a:lnTo>
                  <a:lnTo>
                    <a:pt x="1576" y="583"/>
                  </a:lnTo>
                  <a:lnTo>
                    <a:pt x="1569" y="575"/>
                  </a:lnTo>
                  <a:lnTo>
                    <a:pt x="1568" y="570"/>
                  </a:lnTo>
                  <a:lnTo>
                    <a:pt x="1569" y="570"/>
                  </a:lnTo>
                  <a:lnTo>
                    <a:pt x="1564" y="566"/>
                  </a:lnTo>
                  <a:lnTo>
                    <a:pt x="1554" y="552"/>
                  </a:lnTo>
                  <a:lnTo>
                    <a:pt x="1552" y="546"/>
                  </a:lnTo>
                  <a:lnTo>
                    <a:pt x="1549" y="543"/>
                  </a:lnTo>
                  <a:lnTo>
                    <a:pt x="1554" y="545"/>
                  </a:lnTo>
                  <a:lnTo>
                    <a:pt x="1549" y="541"/>
                  </a:lnTo>
                  <a:lnTo>
                    <a:pt x="1544" y="538"/>
                  </a:lnTo>
                  <a:lnTo>
                    <a:pt x="1546" y="538"/>
                  </a:lnTo>
                  <a:lnTo>
                    <a:pt x="1546" y="528"/>
                  </a:lnTo>
                  <a:lnTo>
                    <a:pt x="1548" y="536"/>
                  </a:lnTo>
                  <a:lnTo>
                    <a:pt x="1553" y="541"/>
                  </a:lnTo>
                  <a:lnTo>
                    <a:pt x="1560" y="550"/>
                  </a:lnTo>
                  <a:lnTo>
                    <a:pt x="1563" y="555"/>
                  </a:lnTo>
                  <a:lnTo>
                    <a:pt x="1567" y="560"/>
                  </a:lnTo>
                  <a:lnTo>
                    <a:pt x="1572" y="560"/>
                  </a:lnTo>
                  <a:lnTo>
                    <a:pt x="1572" y="565"/>
                  </a:lnTo>
                  <a:lnTo>
                    <a:pt x="1580" y="572"/>
                  </a:lnTo>
                  <a:lnTo>
                    <a:pt x="1584" y="577"/>
                  </a:lnTo>
                  <a:lnTo>
                    <a:pt x="1589" y="577"/>
                  </a:lnTo>
                  <a:lnTo>
                    <a:pt x="1590" y="577"/>
                  </a:lnTo>
                  <a:lnTo>
                    <a:pt x="1588" y="578"/>
                  </a:lnTo>
                  <a:lnTo>
                    <a:pt x="1590" y="583"/>
                  </a:lnTo>
                  <a:lnTo>
                    <a:pt x="1600" y="581"/>
                  </a:lnTo>
                  <a:lnTo>
                    <a:pt x="1592" y="577"/>
                  </a:lnTo>
                  <a:lnTo>
                    <a:pt x="1597" y="578"/>
                  </a:lnTo>
                  <a:lnTo>
                    <a:pt x="1602" y="576"/>
                  </a:lnTo>
                  <a:lnTo>
                    <a:pt x="1601" y="562"/>
                  </a:lnTo>
                  <a:lnTo>
                    <a:pt x="1606" y="560"/>
                  </a:lnTo>
                  <a:lnTo>
                    <a:pt x="1602" y="562"/>
                  </a:lnTo>
                  <a:lnTo>
                    <a:pt x="1602" y="567"/>
                  </a:lnTo>
                  <a:lnTo>
                    <a:pt x="1605" y="572"/>
                  </a:lnTo>
                  <a:lnTo>
                    <a:pt x="1605" y="577"/>
                  </a:lnTo>
                  <a:lnTo>
                    <a:pt x="1606" y="582"/>
                  </a:lnTo>
                  <a:lnTo>
                    <a:pt x="1610" y="586"/>
                  </a:lnTo>
                  <a:lnTo>
                    <a:pt x="1615" y="587"/>
                  </a:lnTo>
                  <a:lnTo>
                    <a:pt x="1615" y="582"/>
                  </a:lnTo>
                  <a:lnTo>
                    <a:pt x="1616" y="577"/>
                  </a:lnTo>
                  <a:lnTo>
                    <a:pt x="1616" y="587"/>
                  </a:lnTo>
                  <a:lnTo>
                    <a:pt x="1620" y="592"/>
                  </a:lnTo>
                  <a:lnTo>
                    <a:pt x="1623" y="592"/>
                  </a:lnTo>
                  <a:lnTo>
                    <a:pt x="1625" y="587"/>
                  </a:lnTo>
                  <a:lnTo>
                    <a:pt x="1634" y="586"/>
                  </a:lnTo>
                  <a:lnTo>
                    <a:pt x="1625" y="588"/>
                  </a:lnTo>
                  <a:lnTo>
                    <a:pt x="1627" y="593"/>
                  </a:lnTo>
                  <a:lnTo>
                    <a:pt x="1631" y="596"/>
                  </a:lnTo>
                  <a:lnTo>
                    <a:pt x="1636" y="598"/>
                  </a:lnTo>
                  <a:lnTo>
                    <a:pt x="1641" y="598"/>
                  </a:lnTo>
                  <a:lnTo>
                    <a:pt x="1646" y="602"/>
                  </a:lnTo>
                  <a:lnTo>
                    <a:pt x="1636" y="599"/>
                  </a:lnTo>
                  <a:lnTo>
                    <a:pt x="1627" y="599"/>
                  </a:lnTo>
                  <a:lnTo>
                    <a:pt x="1630" y="604"/>
                  </a:lnTo>
                  <a:lnTo>
                    <a:pt x="1634" y="606"/>
                  </a:lnTo>
                  <a:lnTo>
                    <a:pt x="1636" y="610"/>
                  </a:lnTo>
                  <a:lnTo>
                    <a:pt x="1641" y="610"/>
                  </a:lnTo>
                  <a:lnTo>
                    <a:pt x="1639" y="615"/>
                  </a:lnTo>
                  <a:lnTo>
                    <a:pt x="1649" y="613"/>
                  </a:lnTo>
                  <a:lnTo>
                    <a:pt x="1646" y="617"/>
                  </a:lnTo>
                  <a:lnTo>
                    <a:pt x="1639" y="620"/>
                  </a:lnTo>
                  <a:lnTo>
                    <a:pt x="1641" y="625"/>
                  </a:lnTo>
                  <a:lnTo>
                    <a:pt x="1646" y="625"/>
                  </a:lnTo>
                  <a:lnTo>
                    <a:pt x="1649" y="622"/>
                  </a:lnTo>
                  <a:lnTo>
                    <a:pt x="1654" y="624"/>
                  </a:lnTo>
                  <a:lnTo>
                    <a:pt x="1659" y="625"/>
                  </a:lnTo>
                  <a:lnTo>
                    <a:pt x="1663" y="620"/>
                  </a:lnTo>
                  <a:lnTo>
                    <a:pt x="1665" y="625"/>
                  </a:lnTo>
                  <a:lnTo>
                    <a:pt x="1665" y="630"/>
                  </a:lnTo>
                  <a:lnTo>
                    <a:pt x="1670" y="633"/>
                  </a:lnTo>
                  <a:lnTo>
                    <a:pt x="1675" y="634"/>
                  </a:lnTo>
                  <a:lnTo>
                    <a:pt x="1680" y="631"/>
                  </a:lnTo>
                  <a:lnTo>
                    <a:pt x="1678" y="636"/>
                  </a:lnTo>
                  <a:lnTo>
                    <a:pt x="1681" y="641"/>
                  </a:lnTo>
                  <a:lnTo>
                    <a:pt x="1686" y="638"/>
                  </a:lnTo>
                  <a:lnTo>
                    <a:pt x="1688" y="644"/>
                  </a:lnTo>
                  <a:lnTo>
                    <a:pt x="1693" y="645"/>
                  </a:lnTo>
                  <a:lnTo>
                    <a:pt x="1697" y="649"/>
                  </a:lnTo>
                  <a:lnTo>
                    <a:pt x="1702" y="649"/>
                  </a:lnTo>
                  <a:lnTo>
                    <a:pt x="1706" y="652"/>
                  </a:lnTo>
                  <a:lnTo>
                    <a:pt x="1712" y="651"/>
                  </a:lnTo>
                  <a:lnTo>
                    <a:pt x="1715" y="651"/>
                  </a:lnTo>
                  <a:lnTo>
                    <a:pt x="1710" y="654"/>
                  </a:lnTo>
                  <a:lnTo>
                    <a:pt x="1706" y="659"/>
                  </a:lnTo>
                  <a:lnTo>
                    <a:pt x="1709" y="662"/>
                  </a:lnTo>
                  <a:lnTo>
                    <a:pt x="1710" y="672"/>
                  </a:lnTo>
                  <a:lnTo>
                    <a:pt x="1710" y="676"/>
                  </a:lnTo>
                  <a:lnTo>
                    <a:pt x="1707" y="682"/>
                  </a:lnTo>
                  <a:lnTo>
                    <a:pt x="1711" y="686"/>
                  </a:lnTo>
                  <a:lnTo>
                    <a:pt x="1716" y="690"/>
                  </a:lnTo>
                  <a:lnTo>
                    <a:pt x="1721" y="687"/>
                  </a:lnTo>
                  <a:lnTo>
                    <a:pt x="1716" y="682"/>
                  </a:lnTo>
                  <a:lnTo>
                    <a:pt x="1721" y="683"/>
                  </a:lnTo>
                  <a:lnTo>
                    <a:pt x="1720" y="675"/>
                  </a:lnTo>
                  <a:lnTo>
                    <a:pt x="1716" y="670"/>
                  </a:lnTo>
                  <a:lnTo>
                    <a:pt x="1723" y="660"/>
                  </a:lnTo>
                  <a:lnTo>
                    <a:pt x="1728" y="659"/>
                  </a:lnTo>
                  <a:lnTo>
                    <a:pt x="1733" y="649"/>
                  </a:lnTo>
                  <a:lnTo>
                    <a:pt x="1732" y="654"/>
                  </a:lnTo>
                  <a:lnTo>
                    <a:pt x="1735" y="659"/>
                  </a:lnTo>
                  <a:lnTo>
                    <a:pt x="1744" y="664"/>
                  </a:lnTo>
                  <a:lnTo>
                    <a:pt x="1748" y="669"/>
                  </a:lnTo>
                  <a:lnTo>
                    <a:pt x="1752" y="678"/>
                  </a:lnTo>
                  <a:lnTo>
                    <a:pt x="1756" y="683"/>
                  </a:lnTo>
                  <a:lnTo>
                    <a:pt x="1759" y="685"/>
                  </a:lnTo>
                  <a:lnTo>
                    <a:pt x="1756" y="687"/>
                  </a:lnTo>
                  <a:lnTo>
                    <a:pt x="1753" y="692"/>
                  </a:lnTo>
                  <a:lnTo>
                    <a:pt x="1754" y="696"/>
                  </a:lnTo>
                  <a:lnTo>
                    <a:pt x="1759" y="697"/>
                  </a:lnTo>
                  <a:lnTo>
                    <a:pt x="1764" y="694"/>
                  </a:lnTo>
                  <a:lnTo>
                    <a:pt x="1764" y="690"/>
                  </a:lnTo>
                  <a:lnTo>
                    <a:pt x="1768" y="680"/>
                  </a:lnTo>
                  <a:lnTo>
                    <a:pt x="1765" y="690"/>
                  </a:lnTo>
                  <a:lnTo>
                    <a:pt x="1765" y="694"/>
                  </a:lnTo>
                  <a:lnTo>
                    <a:pt x="1760" y="696"/>
                  </a:lnTo>
                  <a:lnTo>
                    <a:pt x="1759" y="701"/>
                  </a:lnTo>
                  <a:lnTo>
                    <a:pt x="1765" y="710"/>
                  </a:lnTo>
                  <a:lnTo>
                    <a:pt x="1770" y="709"/>
                  </a:lnTo>
                  <a:lnTo>
                    <a:pt x="1768" y="701"/>
                  </a:lnTo>
                  <a:lnTo>
                    <a:pt x="1774" y="709"/>
                  </a:lnTo>
                  <a:lnTo>
                    <a:pt x="1774" y="708"/>
                  </a:lnTo>
                  <a:lnTo>
                    <a:pt x="1778" y="703"/>
                  </a:lnTo>
                  <a:lnTo>
                    <a:pt x="1779" y="698"/>
                  </a:lnTo>
                  <a:lnTo>
                    <a:pt x="1781" y="692"/>
                  </a:lnTo>
                  <a:lnTo>
                    <a:pt x="1780" y="683"/>
                  </a:lnTo>
                  <a:close/>
                  <a:moveTo>
                    <a:pt x="23" y="839"/>
                  </a:moveTo>
                  <a:lnTo>
                    <a:pt x="20" y="834"/>
                  </a:lnTo>
                  <a:lnTo>
                    <a:pt x="19" y="829"/>
                  </a:lnTo>
                  <a:lnTo>
                    <a:pt x="15" y="828"/>
                  </a:lnTo>
                  <a:lnTo>
                    <a:pt x="10" y="824"/>
                  </a:lnTo>
                  <a:lnTo>
                    <a:pt x="5" y="823"/>
                  </a:lnTo>
                  <a:lnTo>
                    <a:pt x="0" y="825"/>
                  </a:lnTo>
                  <a:lnTo>
                    <a:pt x="5" y="830"/>
                  </a:lnTo>
                  <a:lnTo>
                    <a:pt x="5" y="835"/>
                  </a:lnTo>
                  <a:lnTo>
                    <a:pt x="9" y="840"/>
                  </a:lnTo>
                  <a:lnTo>
                    <a:pt x="14" y="838"/>
                  </a:lnTo>
                  <a:lnTo>
                    <a:pt x="19" y="839"/>
                  </a:lnTo>
                  <a:lnTo>
                    <a:pt x="23" y="839"/>
                  </a:lnTo>
                  <a:close/>
                  <a:moveTo>
                    <a:pt x="19" y="865"/>
                  </a:moveTo>
                  <a:lnTo>
                    <a:pt x="23" y="869"/>
                  </a:lnTo>
                  <a:lnTo>
                    <a:pt x="26" y="866"/>
                  </a:lnTo>
                  <a:lnTo>
                    <a:pt x="28" y="861"/>
                  </a:lnTo>
                  <a:lnTo>
                    <a:pt x="23" y="862"/>
                  </a:lnTo>
                  <a:lnTo>
                    <a:pt x="19" y="865"/>
                  </a:lnTo>
                  <a:close/>
                  <a:moveTo>
                    <a:pt x="125" y="935"/>
                  </a:moveTo>
                  <a:lnTo>
                    <a:pt x="128" y="940"/>
                  </a:lnTo>
                  <a:lnTo>
                    <a:pt x="129" y="938"/>
                  </a:lnTo>
                  <a:lnTo>
                    <a:pt x="139" y="934"/>
                  </a:lnTo>
                  <a:lnTo>
                    <a:pt x="140" y="929"/>
                  </a:lnTo>
                  <a:lnTo>
                    <a:pt x="135" y="933"/>
                  </a:lnTo>
                  <a:lnTo>
                    <a:pt x="125" y="935"/>
                  </a:lnTo>
                  <a:close/>
                  <a:moveTo>
                    <a:pt x="168" y="950"/>
                  </a:moveTo>
                  <a:lnTo>
                    <a:pt x="167" y="945"/>
                  </a:lnTo>
                  <a:lnTo>
                    <a:pt x="167" y="950"/>
                  </a:lnTo>
                  <a:lnTo>
                    <a:pt x="168" y="950"/>
                  </a:lnTo>
                  <a:close/>
                  <a:moveTo>
                    <a:pt x="178" y="976"/>
                  </a:moveTo>
                  <a:lnTo>
                    <a:pt x="177" y="971"/>
                  </a:lnTo>
                  <a:lnTo>
                    <a:pt x="172" y="966"/>
                  </a:lnTo>
                  <a:lnTo>
                    <a:pt x="167" y="964"/>
                  </a:lnTo>
                  <a:lnTo>
                    <a:pt x="170" y="969"/>
                  </a:lnTo>
                  <a:lnTo>
                    <a:pt x="173" y="971"/>
                  </a:lnTo>
                  <a:lnTo>
                    <a:pt x="182" y="986"/>
                  </a:lnTo>
                  <a:lnTo>
                    <a:pt x="187" y="985"/>
                  </a:lnTo>
                  <a:lnTo>
                    <a:pt x="182" y="981"/>
                  </a:lnTo>
                  <a:lnTo>
                    <a:pt x="178" y="976"/>
                  </a:lnTo>
                  <a:close/>
                  <a:moveTo>
                    <a:pt x="199" y="958"/>
                  </a:moveTo>
                  <a:lnTo>
                    <a:pt x="203" y="964"/>
                  </a:lnTo>
                  <a:lnTo>
                    <a:pt x="208" y="959"/>
                  </a:lnTo>
                  <a:lnTo>
                    <a:pt x="204" y="955"/>
                  </a:lnTo>
                  <a:lnTo>
                    <a:pt x="199" y="958"/>
                  </a:lnTo>
                  <a:close/>
                  <a:moveTo>
                    <a:pt x="251" y="985"/>
                  </a:moveTo>
                  <a:lnTo>
                    <a:pt x="252" y="985"/>
                  </a:lnTo>
                  <a:lnTo>
                    <a:pt x="252" y="980"/>
                  </a:lnTo>
                  <a:lnTo>
                    <a:pt x="251" y="985"/>
                  </a:lnTo>
                  <a:close/>
                  <a:moveTo>
                    <a:pt x="280" y="983"/>
                  </a:moveTo>
                  <a:lnTo>
                    <a:pt x="275" y="982"/>
                  </a:lnTo>
                  <a:lnTo>
                    <a:pt x="275" y="987"/>
                  </a:lnTo>
                  <a:lnTo>
                    <a:pt x="280" y="992"/>
                  </a:lnTo>
                  <a:lnTo>
                    <a:pt x="276" y="996"/>
                  </a:lnTo>
                  <a:lnTo>
                    <a:pt x="278" y="1001"/>
                  </a:lnTo>
                  <a:lnTo>
                    <a:pt x="278" y="998"/>
                  </a:lnTo>
                  <a:lnTo>
                    <a:pt x="288" y="990"/>
                  </a:lnTo>
                  <a:lnTo>
                    <a:pt x="283" y="987"/>
                  </a:lnTo>
                  <a:lnTo>
                    <a:pt x="280" y="983"/>
                  </a:lnTo>
                  <a:close/>
                  <a:moveTo>
                    <a:pt x="305" y="992"/>
                  </a:moveTo>
                  <a:lnTo>
                    <a:pt x="302" y="996"/>
                  </a:lnTo>
                  <a:lnTo>
                    <a:pt x="293" y="998"/>
                  </a:lnTo>
                  <a:lnTo>
                    <a:pt x="291" y="998"/>
                  </a:lnTo>
                  <a:lnTo>
                    <a:pt x="296" y="998"/>
                  </a:lnTo>
                  <a:lnTo>
                    <a:pt x="301" y="1002"/>
                  </a:lnTo>
                  <a:lnTo>
                    <a:pt x="305" y="1001"/>
                  </a:lnTo>
                  <a:lnTo>
                    <a:pt x="307" y="996"/>
                  </a:lnTo>
                  <a:lnTo>
                    <a:pt x="310" y="992"/>
                  </a:lnTo>
                  <a:lnTo>
                    <a:pt x="305" y="992"/>
                  </a:lnTo>
                  <a:close/>
                  <a:moveTo>
                    <a:pt x="325" y="997"/>
                  </a:moveTo>
                  <a:lnTo>
                    <a:pt x="325" y="992"/>
                  </a:lnTo>
                  <a:lnTo>
                    <a:pt x="322" y="997"/>
                  </a:lnTo>
                  <a:lnTo>
                    <a:pt x="320" y="1001"/>
                  </a:lnTo>
                  <a:lnTo>
                    <a:pt x="315" y="1002"/>
                  </a:lnTo>
                  <a:lnTo>
                    <a:pt x="310" y="1006"/>
                  </a:lnTo>
                  <a:lnTo>
                    <a:pt x="310" y="1009"/>
                  </a:lnTo>
                  <a:lnTo>
                    <a:pt x="315" y="1004"/>
                  </a:lnTo>
                  <a:lnTo>
                    <a:pt x="315" y="1009"/>
                  </a:lnTo>
                  <a:lnTo>
                    <a:pt x="320" y="1007"/>
                  </a:lnTo>
                  <a:lnTo>
                    <a:pt x="330" y="1006"/>
                  </a:lnTo>
                  <a:lnTo>
                    <a:pt x="329" y="1001"/>
                  </a:lnTo>
                  <a:lnTo>
                    <a:pt x="325" y="997"/>
                  </a:lnTo>
                  <a:close/>
                  <a:moveTo>
                    <a:pt x="331" y="1008"/>
                  </a:moveTo>
                  <a:lnTo>
                    <a:pt x="335" y="1006"/>
                  </a:lnTo>
                  <a:lnTo>
                    <a:pt x="335" y="1001"/>
                  </a:lnTo>
                  <a:lnTo>
                    <a:pt x="330" y="1003"/>
                  </a:lnTo>
                  <a:lnTo>
                    <a:pt x="331" y="1008"/>
                  </a:lnTo>
                  <a:close/>
                  <a:moveTo>
                    <a:pt x="339" y="1007"/>
                  </a:moveTo>
                  <a:lnTo>
                    <a:pt x="343" y="1003"/>
                  </a:lnTo>
                  <a:lnTo>
                    <a:pt x="338" y="1002"/>
                  </a:lnTo>
                  <a:lnTo>
                    <a:pt x="339" y="1007"/>
                  </a:lnTo>
                  <a:close/>
                  <a:moveTo>
                    <a:pt x="341" y="992"/>
                  </a:moveTo>
                  <a:lnTo>
                    <a:pt x="344" y="997"/>
                  </a:lnTo>
                  <a:lnTo>
                    <a:pt x="347" y="995"/>
                  </a:lnTo>
                  <a:lnTo>
                    <a:pt x="346" y="990"/>
                  </a:lnTo>
                  <a:lnTo>
                    <a:pt x="341" y="992"/>
                  </a:lnTo>
                  <a:close/>
                  <a:moveTo>
                    <a:pt x="414" y="991"/>
                  </a:moveTo>
                  <a:lnTo>
                    <a:pt x="409" y="988"/>
                  </a:lnTo>
                  <a:lnTo>
                    <a:pt x="406" y="992"/>
                  </a:lnTo>
                  <a:lnTo>
                    <a:pt x="406" y="997"/>
                  </a:lnTo>
                  <a:lnTo>
                    <a:pt x="401" y="1000"/>
                  </a:lnTo>
                  <a:lnTo>
                    <a:pt x="396" y="1000"/>
                  </a:lnTo>
                  <a:lnTo>
                    <a:pt x="383" y="1001"/>
                  </a:lnTo>
                  <a:lnTo>
                    <a:pt x="373" y="1002"/>
                  </a:lnTo>
                  <a:lnTo>
                    <a:pt x="377" y="1003"/>
                  </a:lnTo>
                  <a:lnTo>
                    <a:pt x="383" y="1003"/>
                  </a:lnTo>
                  <a:lnTo>
                    <a:pt x="392" y="1006"/>
                  </a:lnTo>
                  <a:lnTo>
                    <a:pt x="397" y="1003"/>
                  </a:lnTo>
                  <a:lnTo>
                    <a:pt x="401" y="1003"/>
                  </a:lnTo>
                  <a:lnTo>
                    <a:pt x="406" y="1004"/>
                  </a:lnTo>
                  <a:lnTo>
                    <a:pt x="410" y="1003"/>
                  </a:lnTo>
                  <a:lnTo>
                    <a:pt x="410" y="998"/>
                  </a:lnTo>
                  <a:lnTo>
                    <a:pt x="415" y="996"/>
                  </a:lnTo>
                  <a:lnTo>
                    <a:pt x="414" y="991"/>
                  </a:lnTo>
                  <a:close/>
                  <a:moveTo>
                    <a:pt x="433" y="1009"/>
                  </a:moveTo>
                  <a:lnTo>
                    <a:pt x="429" y="1007"/>
                  </a:lnTo>
                  <a:lnTo>
                    <a:pt x="424" y="1007"/>
                  </a:lnTo>
                  <a:lnTo>
                    <a:pt x="419" y="1007"/>
                  </a:lnTo>
                  <a:lnTo>
                    <a:pt x="415" y="1007"/>
                  </a:lnTo>
                  <a:lnTo>
                    <a:pt x="419" y="1009"/>
                  </a:lnTo>
                  <a:lnTo>
                    <a:pt x="424" y="1011"/>
                  </a:lnTo>
                  <a:lnTo>
                    <a:pt x="429" y="1013"/>
                  </a:lnTo>
                  <a:lnTo>
                    <a:pt x="433" y="1013"/>
                  </a:lnTo>
                  <a:lnTo>
                    <a:pt x="439" y="1012"/>
                  </a:lnTo>
                  <a:lnTo>
                    <a:pt x="443" y="1013"/>
                  </a:lnTo>
                  <a:lnTo>
                    <a:pt x="448" y="1013"/>
                  </a:lnTo>
                  <a:lnTo>
                    <a:pt x="438" y="1011"/>
                  </a:lnTo>
                  <a:lnTo>
                    <a:pt x="433" y="1009"/>
                  </a:lnTo>
                  <a:close/>
                  <a:moveTo>
                    <a:pt x="462" y="1003"/>
                  </a:moveTo>
                  <a:lnTo>
                    <a:pt x="464" y="1008"/>
                  </a:lnTo>
                  <a:lnTo>
                    <a:pt x="467" y="1007"/>
                  </a:lnTo>
                  <a:lnTo>
                    <a:pt x="472" y="1003"/>
                  </a:lnTo>
                  <a:lnTo>
                    <a:pt x="467" y="1001"/>
                  </a:lnTo>
                  <a:lnTo>
                    <a:pt x="462" y="1003"/>
                  </a:lnTo>
                  <a:close/>
                  <a:moveTo>
                    <a:pt x="523" y="997"/>
                  </a:moveTo>
                  <a:lnTo>
                    <a:pt x="523" y="1003"/>
                  </a:lnTo>
                  <a:lnTo>
                    <a:pt x="525" y="1001"/>
                  </a:lnTo>
                  <a:lnTo>
                    <a:pt x="530" y="1001"/>
                  </a:lnTo>
                  <a:lnTo>
                    <a:pt x="528" y="996"/>
                  </a:lnTo>
                  <a:lnTo>
                    <a:pt x="523" y="997"/>
                  </a:lnTo>
                  <a:close/>
                  <a:moveTo>
                    <a:pt x="551" y="992"/>
                  </a:moveTo>
                  <a:lnTo>
                    <a:pt x="561" y="995"/>
                  </a:lnTo>
                  <a:lnTo>
                    <a:pt x="561" y="990"/>
                  </a:lnTo>
                  <a:lnTo>
                    <a:pt x="553" y="990"/>
                  </a:lnTo>
                  <a:lnTo>
                    <a:pt x="551" y="992"/>
                  </a:lnTo>
                  <a:close/>
                  <a:moveTo>
                    <a:pt x="553" y="573"/>
                  </a:moveTo>
                  <a:lnTo>
                    <a:pt x="543" y="567"/>
                  </a:lnTo>
                  <a:lnTo>
                    <a:pt x="539" y="562"/>
                  </a:lnTo>
                  <a:lnTo>
                    <a:pt x="536" y="559"/>
                  </a:lnTo>
                  <a:lnTo>
                    <a:pt x="535" y="562"/>
                  </a:lnTo>
                  <a:lnTo>
                    <a:pt x="540" y="567"/>
                  </a:lnTo>
                  <a:lnTo>
                    <a:pt x="543" y="572"/>
                  </a:lnTo>
                  <a:lnTo>
                    <a:pt x="548" y="573"/>
                  </a:lnTo>
                  <a:lnTo>
                    <a:pt x="553" y="577"/>
                  </a:lnTo>
                  <a:lnTo>
                    <a:pt x="553" y="573"/>
                  </a:lnTo>
                  <a:close/>
                  <a:moveTo>
                    <a:pt x="576" y="754"/>
                  </a:moveTo>
                  <a:lnTo>
                    <a:pt x="578" y="759"/>
                  </a:lnTo>
                  <a:lnTo>
                    <a:pt x="581" y="756"/>
                  </a:lnTo>
                  <a:lnTo>
                    <a:pt x="585" y="752"/>
                  </a:lnTo>
                  <a:lnTo>
                    <a:pt x="576" y="754"/>
                  </a:lnTo>
                  <a:close/>
                  <a:moveTo>
                    <a:pt x="595" y="790"/>
                  </a:moveTo>
                  <a:lnTo>
                    <a:pt x="590" y="788"/>
                  </a:lnTo>
                  <a:lnTo>
                    <a:pt x="595" y="793"/>
                  </a:lnTo>
                  <a:lnTo>
                    <a:pt x="595" y="790"/>
                  </a:lnTo>
                  <a:close/>
                  <a:moveTo>
                    <a:pt x="603" y="418"/>
                  </a:moveTo>
                  <a:lnTo>
                    <a:pt x="612" y="413"/>
                  </a:lnTo>
                  <a:lnTo>
                    <a:pt x="617" y="414"/>
                  </a:lnTo>
                  <a:lnTo>
                    <a:pt x="613" y="413"/>
                  </a:lnTo>
                  <a:lnTo>
                    <a:pt x="618" y="412"/>
                  </a:lnTo>
                  <a:lnTo>
                    <a:pt x="628" y="420"/>
                  </a:lnTo>
                  <a:lnTo>
                    <a:pt x="632" y="424"/>
                  </a:lnTo>
                  <a:lnTo>
                    <a:pt x="632" y="429"/>
                  </a:lnTo>
                  <a:lnTo>
                    <a:pt x="636" y="431"/>
                  </a:lnTo>
                  <a:lnTo>
                    <a:pt x="641" y="439"/>
                  </a:lnTo>
                  <a:lnTo>
                    <a:pt x="640" y="434"/>
                  </a:lnTo>
                  <a:lnTo>
                    <a:pt x="643" y="439"/>
                  </a:lnTo>
                  <a:lnTo>
                    <a:pt x="641" y="444"/>
                  </a:lnTo>
                  <a:lnTo>
                    <a:pt x="646" y="441"/>
                  </a:lnTo>
                  <a:lnTo>
                    <a:pt x="649" y="436"/>
                  </a:lnTo>
                  <a:lnTo>
                    <a:pt x="654" y="434"/>
                  </a:lnTo>
                  <a:lnTo>
                    <a:pt x="659" y="434"/>
                  </a:lnTo>
                  <a:lnTo>
                    <a:pt x="664" y="436"/>
                  </a:lnTo>
                  <a:lnTo>
                    <a:pt x="669" y="433"/>
                  </a:lnTo>
                  <a:lnTo>
                    <a:pt x="669" y="428"/>
                  </a:lnTo>
                  <a:lnTo>
                    <a:pt x="664" y="425"/>
                  </a:lnTo>
                  <a:lnTo>
                    <a:pt x="659" y="428"/>
                  </a:lnTo>
                  <a:lnTo>
                    <a:pt x="649" y="419"/>
                  </a:lnTo>
                  <a:lnTo>
                    <a:pt x="639" y="414"/>
                  </a:lnTo>
                  <a:lnTo>
                    <a:pt x="639" y="410"/>
                  </a:lnTo>
                  <a:lnTo>
                    <a:pt x="636" y="405"/>
                  </a:lnTo>
                  <a:lnTo>
                    <a:pt x="633" y="402"/>
                  </a:lnTo>
                  <a:lnTo>
                    <a:pt x="623" y="403"/>
                  </a:lnTo>
                  <a:lnTo>
                    <a:pt x="619" y="405"/>
                  </a:lnTo>
                  <a:lnTo>
                    <a:pt x="614" y="403"/>
                  </a:lnTo>
                  <a:lnTo>
                    <a:pt x="609" y="402"/>
                  </a:lnTo>
                  <a:lnTo>
                    <a:pt x="599" y="396"/>
                  </a:lnTo>
                  <a:lnTo>
                    <a:pt x="596" y="404"/>
                  </a:lnTo>
                  <a:lnTo>
                    <a:pt x="596" y="409"/>
                  </a:lnTo>
                  <a:lnTo>
                    <a:pt x="598" y="414"/>
                  </a:lnTo>
                  <a:lnTo>
                    <a:pt x="603" y="418"/>
                  </a:lnTo>
                  <a:close/>
                  <a:moveTo>
                    <a:pt x="628" y="965"/>
                  </a:moveTo>
                  <a:lnTo>
                    <a:pt x="628" y="964"/>
                  </a:lnTo>
                  <a:lnTo>
                    <a:pt x="623" y="961"/>
                  </a:lnTo>
                  <a:lnTo>
                    <a:pt x="618" y="960"/>
                  </a:lnTo>
                  <a:lnTo>
                    <a:pt x="613" y="962"/>
                  </a:lnTo>
                  <a:lnTo>
                    <a:pt x="608" y="966"/>
                  </a:lnTo>
                  <a:lnTo>
                    <a:pt x="607" y="970"/>
                  </a:lnTo>
                  <a:lnTo>
                    <a:pt x="608" y="975"/>
                  </a:lnTo>
                  <a:lnTo>
                    <a:pt x="598" y="976"/>
                  </a:lnTo>
                  <a:lnTo>
                    <a:pt x="593" y="980"/>
                  </a:lnTo>
                  <a:lnTo>
                    <a:pt x="593" y="985"/>
                  </a:lnTo>
                  <a:lnTo>
                    <a:pt x="590" y="990"/>
                  </a:lnTo>
                  <a:lnTo>
                    <a:pt x="585" y="993"/>
                  </a:lnTo>
                  <a:lnTo>
                    <a:pt x="595" y="990"/>
                  </a:lnTo>
                  <a:lnTo>
                    <a:pt x="599" y="987"/>
                  </a:lnTo>
                  <a:lnTo>
                    <a:pt x="603" y="986"/>
                  </a:lnTo>
                  <a:lnTo>
                    <a:pt x="608" y="981"/>
                  </a:lnTo>
                  <a:lnTo>
                    <a:pt x="612" y="976"/>
                  </a:lnTo>
                  <a:lnTo>
                    <a:pt x="617" y="976"/>
                  </a:lnTo>
                  <a:lnTo>
                    <a:pt x="627" y="970"/>
                  </a:lnTo>
                  <a:lnTo>
                    <a:pt x="628" y="965"/>
                  </a:lnTo>
                  <a:close/>
                  <a:moveTo>
                    <a:pt x="670" y="959"/>
                  </a:moveTo>
                  <a:lnTo>
                    <a:pt x="671" y="954"/>
                  </a:lnTo>
                  <a:lnTo>
                    <a:pt x="675" y="951"/>
                  </a:lnTo>
                  <a:lnTo>
                    <a:pt x="680" y="946"/>
                  </a:lnTo>
                  <a:lnTo>
                    <a:pt x="677" y="943"/>
                  </a:lnTo>
                  <a:lnTo>
                    <a:pt x="674" y="946"/>
                  </a:lnTo>
                  <a:lnTo>
                    <a:pt x="669" y="946"/>
                  </a:lnTo>
                  <a:lnTo>
                    <a:pt x="670" y="941"/>
                  </a:lnTo>
                  <a:lnTo>
                    <a:pt x="665" y="940"/>
                  </a:lnTo>
                  <a:lnTo>
                    <a:pt x="660" y="941"/>
                  </a:lnTo>
                  <a:lnTo>
                    <a:pt x="655" y="943"/>
                  </a:lnTo>
                  <a:lnTo>
                    <a:pt x="651" y="949"/>
                  </a:lnTo>
                  <a:lnTo>
                    <a:pt x="654" y="953"/>
                  </a:lnTo>
                  <a:lnTo>
                    <a:pt x="659" y="954"/>
                  </a:lnTo>
                  <a:lnTo>
                    <a:pt x="664" y="956"/>
                  </a:lnTo>
                  <a:lnTo>
                    <a:pt x="654" y="956"/>
                  </a:lnTo>
                  <a:lnTo>
                    <a:pt x="655" y="961"/>
                  </a:lnTo>
                  <a:lnTo>
                    <a:pt x="650" y="964"/>
                  </a:lnTo>
                  <a:lnTo>
                    <a:pt x="655" y="966"/>
                  </a:lnTo>
                  <a:lnTo>
                    <a:pt x="650" y="966"/>
                  </a:lnTo>
                  <a:lnTo>
                    <a:pt x="640" y="970"/>
                  </a:lnTo>
                  <a:lnTo>
                    <a:pt x="635" y="971"/>
                  </a:lnTo>
                  <a:lnTo>
                    <a:pt x="632" y="971"/>
                  </a:lnTo>
                  <a:lnTo>
                    <a:pt x="627" y="975"/>
                  </a:lnTo>
                  <a:lnTo>
                    <a:pt x="632" y="977"/>
                  </a:lnTo>
                  <a:lnTo>
                    <a:pt x="643" y="975"/>
                  </a:lnTo>
                  <a:lnTo>
                    <a:pt x="653" y="970"/>
                  </a:lnTo>
                  <a:lnTo>
                    <a:pt x="657" y="969"/>
                  </a:lnTo>
                  <a:lnTo>
                    <a:pt x="662" y="969"/>
                  </a:lnTo>
                  <a:lnTo>
                    <a:pt x="661" y="965"/>
                  </a:lnTo>
                  <a:lnTo>
                    <a:pt x="666" y="967"/>
                  </a:lnTo>
                  <a:lnTo>
                    <a:pt x="669" y="962"/>
                  </a:lnTo>
                  <a:lnTo>
                    <a:pt x="674" y="960"/>
                  </a:lnTo>
                  <a:lnTo>
                    <a:pt x="678" y="960"/>
                  </a:lnTo>
                  <a:lnTo>
                    <a:pt x="675" y="955"/>
                  </a:lnTo>
                  <a:lnTo>
                    <a:pt x="670" y="959"/>
                  </a:lnTo>
                  <a:close/>
                  <a:moveTo>
                    <a:pt x="680" y="959"/>
                  </a:moveTo>
                  <a:lnTo>
                    <a:pt x="682" y="956"/>
                  </a:lnTo>
                  <a:lnTo>
                    <a:pt x="683" y="951"/>
                  </a:lnTo>
                  <a:lnTo>
                    <a:pt x="678" y="954"/>
                  </a:lnTo>
                  <a:lnTo>
                    <a:pt x="680" y="959"/>
                  </a:lnTo>
                  <a:close/>
                  <a:moveTo>
                    <a:pt x="728" y="615"/>
                  </a:moveTo>
                  <a:lnTo>
                    <a:pt x="728" y="601"/>
                  </a:lnTo>
                  <a:lnTo>
                    <a:pt x="724" y="598"/>
                  </a:lnTo>
                  <a:lnTo>
                    <a:pt x="718" y="598"/>
                  </a:lnTo>
                  <a:lnTo>
                    <a:pt x="714" y="594"/>
                  </a:lnTo>
                  <a:lnTo>
                    <a:pt x="709" y="594"/>
                  </a:lnTo>
                  <a:lnTo>
                    <a:pt x="704" y="598"/>
                  </a:lnTo>
                  <a:lnTo>
                    <a:pt x="699" y="598"/>
                  </a:lnTo>
                  <a:lnTo>
                    <a:pt x="697" y="602"/>
                  </a:lnTo>
                  <a:lnTo>
                    <a:pt x="687" y="601"/>
                  </a:lnTo>
                  <a:lnTo>
                    <a:pt x="682" y="604"/>
                  </a:lnTo>
                  <a:lnTo>
                    <a:pt x="687" y="613"/>
                  </a:lnTo>
                  <a:lnTo>
                    <a:pt x="691" y="613"/>
                  </a:lnTo>
                  <a:lnTo>
                    <a:pt x="691" y="614"/>
                  </a:lnTo>
                  <a:lnTo>
                    <a:pt x="701" y="623"/>
                  </a:lnTo>
                  <a:lnTo>
                    <a:pt x="706" y="623"/>
                  </a:lnTo>
                  <a:lnTo>
                    <a:pt x="714" y="629"/>
                  </a:lnTo>
                  <a:lnTo>
                    <a:pt x="711" y="624"/>
                  </a:lnTo>
                  <a:lnTo>
                    <a:pt x="716" y="624"/>
                  </a:lnTo>
                  <a:lnTo>
                    <a:pt x="725" y="622"/>
                  </a:lnTo>
                  <a:lnTo>
                    <a:pt x="729" y="622"/>
                  </a:lnTo>
                  <a:lnTo>
                    <a:pt x="728" y="615"/>
                  </a:lnTo>
                  <a:close/>
                  <a:moveTo>
                    <a:pt x="690" y="932"/>
                  </a:moveTo>
                  <a:lnTo>
                    <a:pt x="686" y="937"/>
                  </a:lnTo>
                  <a:lnTo>
                    <a:pt x="687" y="941"/>
                  </a:lnTo>
                  <a:lnTo>
                    <a:pt x="692" y="941"/>
                  </a:lnTo>
                  <a:lnTo>
                    <a:pt x="699" y="938"/>
                  </a:lnTo>
                  <a:lnTo>
                    <a:pt x="695" y="935"/>
                  </a:lnTo>
                  <a:lnTo>
                    <a:pt x="690" y="932"/>
                  </a:lnTo>
                  <a:close/>
                  <a:moveTo>
                    <a:pt x="702" y="934"/>
                  </a:moveTo>
                  <a:lnTo>
                    <a:pt x="703" y="939"/>
                  </a:lnTo>
                  <a:lnTo>
                    <a:pt x="703" y="938"/>
                  </a:lnTo>
                  <a:lnTo>
                    <a:pt x="707" y="934"/>
                  </a:lnTo>
                  <a:lnTo>
                    <a:pt x="702" y="929"/>
                  </a:lnTo>
                  <a:lnTo>
                    <a:pt x="702" y="934"/>
                  </a:lnTo>
                  <a:close/>
                  <a:moveTo>
                    <a:pt x="712" y="943"/>
                  </a:moveTo>
                  <a:lnTo>
                    <a:pt x="712" y="940"/>
                  </a:lnTo>
                  <a:lnTo>
                    <a:pt x="707" y="941"/>
                  </a:lnTo>
                  <a:lnTo>
                    <a:pt x="712" y="943"/>
                  </a:lnTo>
                  <a:close/>
                  <a:moveTo>
                    <a:pt x="779" y="908"/>
                  </a:moveTo>
                  <a:lnTo>
                    <a:pt x="774" y="903"/>
                  </a:lnTo>
                  <a:lnTo>
                    <a:pt x="774" y="898"/>
                  </a:lnTo>
                  <a:lnTo>
                    <a:pt x="771" y="895"/>
                  </a:lnTo>
                  <a:lnTo>
                    <a:pt x="766" y="892"/>
                  </a:lnTo>
                  <a:lnTo>
                    <a:pt x="761" y="892"/>
                  </a:lnTo>
                  <a:lnTo>
                    <a:pt x="753" y="896"/>
                  </a:lnTo>
                  <a:lnTo>
                    <a:pt x="748" y="898"/>
                  </a:lnTo>
                  <a:lnTo>
                    <a:pt x="743" y="897"/>
                  </a:lnTo>
                  <a:lnTo>
                    <a:pt x="738" y="899"/>
                  </a:lnTo>
                  <a:lnTo>
                    <a:pt x="734" y="909"/>
                  </a:lnTo>
                  <a:lnTo>
                    <a:pt x="727" y="913"/>
                  </a:lnTo>
                  <a:lnTo>
                    <a:pt x="725" y="918"/>
                  </a:lnTo>
                  <a:lnTo>
                    <a:pt x="727" y="923"/>
                  </a:lnTo>
                  <a:lnTo>
                    <a:pt x="732" y="925"/>
                  </a:lnTo>
                  <a:lnTo>
                    <a:pt x="737" y="925"/>
                  </a:lnTo>
                  <a:lnTo>
                    <a:pt x="741" y="923"/>
                  </a:lnTo>
                  <a:lnTo>
                    <a:pt x="744" y="919"/>
                  </a:lnTo>
                  <a:lnTo>
                    <a:pt x="749" y="916"/>
                  </a:lnTo>
                  <a:lnTo>
                    <a:pt x="754" y="914"/>
                  </a:lnTo>
                  <a:lnTo>
                    <a:pt x="759" y="914"/>
                  </a:lnTo>
                  <a:lnTo>
                    <a:pt x="769" y="916"/>
                  </a:lnTo>
                  <a:lnTo>
                    <a:pt x="772" y="913"/>
                  </a:lnTo>
                  <a:lnTo>
                    <a:pt x="774" y="909"/>
                  </a:lnTo>
                  <a:lnTo>
                    <a:pt x="779" y="912"/>
                  </a:lnTo>
                  <a:lnTo>
                    <a:pt x="783" y="914"/>
                  </a:lnTo>
                  <a:lnTo>
                    <a:pt x="783" y="909"/>
                  </a:lnTo>
                  <a:lnTo>
                    <a:pt x="779" y="908"/>
                  </a:lnTo>
                  <a:close/>
                  <a:moveTo>
                    <a:pt x="792" y="923"/>
                  </a:moveTo>
                  <a:lnTo>
                    <a:pt x="793" y="928"/>
                  </a:lnTo>
                  <a:lnTo>
                    <a:pt x="798" y="930"/>
                  </a:lnTo>
                  <a:lnTo>
                    <a:pt x="798" y="925"/>
                  </a:lnTo>
                  <a:lnTo>
                    <a:pt x="793" y="923"/>
                  </a:lnTo>
                  <a:lnTo>
                    <a:pt x="792" y="923"/>
                  </a:lnTo>
                  <a:close/>
                  <a:moveTo>
                    <a:pt x="806" y="903"/>
                  </a:moveTo>
                  <a:lnTo>
                    <a:pt x="811" y="903"/>
                  </a:lnTo>
                  <a:lnTo>
                    <a:pt x="812" y="898"/>
                  </a:lnTo>
                  <a:lnTo>
                    <a:pt x="807" y="898"/>
                  </a:lnTo>
                  <a:lnTo>
                    <a:pt x="806" y="903"/>
                  </a:lnTo>
                  <a:close/>
                  <a:moveTo>
                    <a:pt x="824" y="424"/>
                  </a:moveTo>
                  <a:lnTo>
                    <a:pt x="819" y="423"/>
                  </a:lnTo>
                  <a:lnTo>
                    <a:pt x="819" y="428"/>
                  </a:lnTo>
                  <a:lnTo>
                    <a:pt x="824" y="425"/>
                  </a:lnTo>
                  <a:lnTo>
                    <a:pt x="824" y="424"/>
                  </a:lnTo>
                  <a:close/>
                  <a:moveTo>
                    <a:pt x="827" y="893"/>
                  </a:moveTo>
                  <a:lnTo>
                    <a:pt x="827" y="888"/>
                  </a:lnTo>
                  <a:lnTo>
                    <a:pt x="825" y="888"/>
                  </a:lnTo>
                  <a:lnTo>
                    <a:pt x="827" y="893"/>
                  </a:lnTo>
                  <a:close/>
                  <a:moveTo>
                    <a:pt x="856" y="699"/>
                  </a:moveTo>
                  <a:lnTo>
                    <a:pt x="859" y="694"/>
                  </a:lnTo>
                  <a:lnTo>
                    <a:pt x="859" y="691"/>
                  </a:lnTo>
                  <a:lnTo>
                    <a:pt x="854" y="692"/>
                  </a:lnTo>
                  <a:lnTo>
                    <a:pt x="850" y="697"/>
                  </a:lnTo>
                  <a:lnTo>
                    <a:pt x="851" y="702"/>
                  </a:lnTo>
                  <a:lnTo>
                    <a:pt x="856" y="699"/>
                  </a:lnTo>
                  <a:close/>
                  <a:moveTo>
                    <a:pt x="864" y="876"/>
                  </a:moveTo>
                  <a:lnTo>
                    <a:pt x="859" y="880"/>
                  </a:lnTo>
                  <a:lnTo>
                    <a:pt x="860" y="876"/>
                  </a:lnTo>
                  <a:lnTo>
                    <a:pt x="856" y="876"/>
                  </a:lnTo>
                  <a:lnTo>
                    <a:pt x="855" y="881"/>
                  </a:lnTo>
                  <a:lnTo>
                    <a:pt x="855" y="886"/>
                  </a:lnTo>
                  <a:lnTo>
                    <a:pt x="856" y="891"/>
                  </a:lnTo>
                  <a:lnTo>
                    <a:pt x="865" y="886"/>
                  </a:lnTo>
                  <a:lnTo>
                    <a:pt x="863" y="881"/>
                  </a:lnTo>
                  <a:lnTo>
                    <a:pt x="864" y="876"/>
                  </a:lnTo>
                  <a:close/>
                  <a:moveTo>
                    <a:pt x="871" y="883"/>
                  </a:moveTo>
                  <a:lnTo>
                    <a:pt x="871" y="877"/>
                  </a:lnTo>
                  <a:lnTo>
                    <a:pt x="866" y="882"/>
                  </a:lnTo>
                  <a:lnTo>
                    <a:pt x="871" y="883"/>
                  </a:lnTo>
                  <a:close/>
                  <a:moveTo>
                    <a:pt x="877" y="890"/>
                  </a:moveTo>
                  <a:lnTo>
                    <a:pt x="876" y="893"/>
                  </a:lnTo>
                  <a:lnTo>
                    <a:pt x="876" y="898"/>
                  </a:lnTo>
                  <a:lnTo>
                    <a:pt x="875" y="903"/>
                  </a:lnTo>
                  <a:lnTo>
                    <a:pt x="881" y="895"/>
                  </a:lnTo>
                  <a:lnTo>
                    <a:pt x="884" y="887"/>
                  </a:lnTo>
                  <a:lnTo>
                    <a:pt x="884" y="883"/>
                  </a:lnTo>
                  <a:lnTo>
                    <a:pt x="881" y="887"/>
                  </a:lnTo>
                  <a:lnTo>
                    <a:pt x="877" y="890"/>
                  </a:lnTo>
                  <a:close/>
                  <a:moveTo>
                    <a:pt x="895" y="890"/>
                  </a:moveTo>
                  <a:lnTo>
                    <a:pt x="896" y="895"/>
                  </a:lnTo>
                  <a:lnTo>
                    <a:pt x="896" y="885"/>
                  </a:lnTo>
                  <a:lnTo>
                    <a:pt x="895" y="885"/>
                  </a:lnTo>
                  <a:lnTo>
                    <a:pt x="895" y="890"/>
                  </a:lnTo>
                  <a:close/>
                  <a:moveTo>
                    <a:pt x="898" y="895"/>
                  </a:moveTo>
                  <a:lnTo>
                    <a:pt x="902" y="899"/>
                  </a:lnTo>
                  <a:lnTo>
                    <a:pt x="901" y="895"/>
                  </a:lnTo>
                  <a:lnTo>
                    <a:pt x="898" y="895"/>
                  </a:lnTo>
                  <a:close/>
                  <a:moveTo>
                    <a:pt x="917" y="853"/>
                  </a:moveTo>
                  <a:lnTo>
                    <a:pt x="918" y="849"/>
                  </a:lnTo>
                  <a:lnTo>
                    <a:pt x="917" y="848"/>
                  </a:lnTo>
                  <a:lnTo>
                    <a:pt x="917" y="853"/>
                  </a:lnTo>
                  <a:close/>
                  <a:moveTo>
                    <a:pt x="964" y="812"/>
                  </a:moveTo>
                  <a:lnTo>
                    <a:pt x="969" y="809"/>
                  </a:lnTo>
                  <a:lnTo>
                    <a:pt x="964" y="809"/>
                  </a:lnTo>
                  <a:lnTo>
                    <a:pt x="964" y="812"/>
                  </a:lnTo>
                  <a:close/>
                  <a:moveTo>
                    <a:pt x="1014" y="846"/>
                  </a:moveTo>
                  <a:lnTo>
                    <a:pt x="1012" y="850"/>
                  </a:lnTo>
                  <a:lnTo>
                    <a:pt x="1017" y="848"/>
                  </a:lnTo>
                  <a:lnTo>
                    <a:pt x="1017" y="843"/>
                  </a:lnTo>
                  <a:lnTo>
                    <a:pt x="1014" y="846"/>
                  </a:lnTo>
                  <a:close/>
                  <a:moveTo>
                    <a:pt x="1040" y="807"/>
                  </a:moveTo>
                  <a:lnTo>
                    <a:pt x="1042" y="812"/>
                  </a:lnTo>
                  <a:lnTo>
                    <a:pt x="1047" y="808"/>
                  </a:lnTo>
                  <a:lnTo>
                    <a:pt x="1048" y="803"/>
                  </a:lnTo>
                  <a:lnTo>
                    <a:pt x="1045" y="803"/>
                  </a:lnTo>
                  <a:lnTo>
                    <a:pt x="1040" y="807"/>
                  </a:lnTo>
                  <a:close/>
                  <a:moveTo>
                    <a:pt x="1052" y="803"/>
                  </a:moveTo>
                  <a:lnTo>
                    <a:pt x="1052" y="808"/>
                  </a:lnTo>
                  <a:lnTo>
                    <a:pt x="1056" y="807"/>
                  </a:lnTo>
                  <a:lnTo>
                    <a:pt x="1058" y="802"/>
                  </a:lnTo>
                  <a:lnTo>
                    <a:pt x="1056" y="802"/>
                  </a:lnTo>
                  <a:lnTo>
                    <a:pt x="1052" y="803"/>
                  </a:lnTo>
                  <a:close/>
                  <a:moveTo>
                    <a:pt x="1077" y="733"/>
                  </a:moveTo>
                  <a:lnTo>
                    <a:pt x="1074" y="729"/>
                  </a:lnTo>
                  <a:lnTo>
                    <a:pt x="1070" y="725"/>
                  </a:lnTo>
                  <a:lnTo>
                    <a:pt x="1068" y="729"/>
                  </a:lnTo>
                  <a:lnTo>
                    <a:pt x="1073" y="731"/>
                  </a:lnTo>
                  <a:lnTo>
                    <a:pt x="1077" y="733"/>
                  </a:lnTo>
                  <a:close/>
                  <a:moveTo>
                    <a:pt x="1098" y="736"/>
                  </a:moveTo>
                  <a:lnTo>
                    <a:pt x="1102" y="731"/>
                  </a:lnTo>
                  <a:lnTo>
                    <a:pt x="1098" y="727"/>
                  </a:lnTo>
                  <a:lnTo>
                    <a:pt x="1094" y="725"/>
                  </a:lnTo>
                  <a:lnTo>
                    <a:pt x="1091" y="730"/>
                  </a:lnTo>
                  <a:lnTo>
                    <a:pt x="1087" y="735"/>
                  </a:lnTo>
                  <a:lnTo>
                    <a:pt x="1085" y="725"/>
                  </a:lnTo>
                  <a:lnTo>
                    <a:pt x="1080" y="727"/>
                  </a:lnTo>
                  <a:lnTo>
                    <a:pt x="1075" y="724"/>
                  </a:lnTo>
                  <a:lnTo>
                    <a:pt x="1079" y="729"/>
                  </a:lnTo>
                  <a:lnTo>
                    <a:pt x="1077" y="733"/>
                  </a:lnTo>
                  <a:lnTo>
                    <a:pt x="1079" y="738"/>
                  </a:lnTo>
                  <a:lnTo>
                    <a:pt x="1074" y="734"/>
                  </a:lnTo>
                  <a:lnTo>
                    <a:pt x="1075" y="739"/>
                  </a:lnTo>
                  <a:lnTo>
                    <a:pt x="1070" y="736"/>
                  </a:lnTo>
                  <a:lnTo>
                    <a:pt x="1069" y="741"/>
                  </a:lnTo>
                  <a:lnTo>
                    <a:pt x="1068" y="736"/>
                  </a:lnTo>
                  <a:lnTo>
                    <a:pt x="1064" y="731"/>
                  </a:lnTo>
                  <a:lnTo>
                    <a:pt x="1060" y="733"/>
                  </a:lnTo>
                  <a:lnTo>
                    <a:pt x="1056" y="736"/>
                  </a:lnTo>
                  <a:lnTo>
                    <a:pt x="1059" y="741"/>
                  </a:lnTo>
                  <a:lnTo>
                    <a:pt x="1064" y="743"/>
                  </a:lnTo>
                  <a:lnTo>
                    <a:pt x="1061" y="746"/>
                  </a:lnTo>
                  <a:lnTo>
                    <a:pt x="1065" y="750"/>
                  </a:lnTo>
                  <a:lnTo>
                    <a:pt x="1061" y="748"/>
                  </a:lnTo>
                  <a:lnTo>
                    <a:pt x="1063" y="757"/>
                  </a:lnTo>
                  <a:lnTo>
                    <a:pt x="1065" y="762"/>
                  </a:lnTo>
                  <a:lnTo>
                    <a:pt x="1060" y="757"/>
                  </a:lnTo>
                  <a:lnTo>
                    <a:pt x="1059" y="754"/>
                  </a:lnTo>
                  <a:lnTo>
                    <a:pt x="1054" y="751"/>
                  </a:lnTo>
                  <a:lnTo>
                    <a:pt x="1055" y="746"/>
                  </a:lnTo>
                  <a:lnTo>
                    <a:pt x="1052" y="745"/>
                  </a:lnTo>
                  <a:lnTo>
                    <a:pt x="1047" y="746"/>
                  </a:lnTo>
                  <a:lnTo>
                    <a:pt x="1038" y="755"/>
                  </a:lnTo>
                  <a:lnTo>
                    <a:pt x="1034" y="764"/>
                  </a:lnTo>
                  <a:lnTo>
                    <a:pt x="1039" y="767"/>
                  </a:lnTo>
                  <a:lnTo>
                    <a:pt x="1042" y="772"/>
                  </a:lnTo>
                  <a:lnTo>
                    <a:pt x="1043" y="776"/>
                  </a:lnTo>
                  <a:lnTo>
                    <a:pt x="1043" y="781"/>
                  </a:lnTo>
                  <a:lnTo>
                    <a:pt x="1048" y="783"/>
                  </a:lnTo>
                  <a:lnTo>
                    <a:pt x="1050" y="788"/>
                  </a:lnTo>
                  <a:lnTo>
                    <a:pt x="1054" y="783"/>
                  </a:lnTo>
                  <a:lnTo>
                    <a:pt x="1055" y="773"/>
                  </a:lnTo>
                  <a:lnTo>
                    <a:pt x="1050" y="775"/>
                  </a:lnTo>
                  <a:lnTo>
                    <a:pt x="1045" y="778"/>
                  </a:lnTo>
                  <a:lnTo>
                    <a:pt x="1047" y="773"/>
                  </a:lnTo>
                  <a:lnTo>
                    <a:pt x="1052" y="772"/>
                  </a:lnTo>
                  <a:lnTo>
                    <a:pt x="1056" y="773"/>
                  </a:lnTo>
                  <a:lnTo>
                    <a:pt x="1055" y="778"/>
                  </a:lnTo>
                  <a:lnTo>
                    <a:pt x="1060" y="776"/>
                  </a:lnTo>
                  <a:lnTo>
                    <a:pt x="1064" y="771"/>
                  </a:lnTo>
                  <a:lnTo>
                    <a:pt x="1060" y="781"/>
                  </a:lnTo>
                  <a:lnTo>
                    <a:pt x="1064" y="780"/>
                  </a:lnTo>
                  <a:lnTo>
                    <a:pt x="1058" y="790"/>
                  </a:lnTo>
                  <a:lnTo>
                    <a:pt x="1055" y="794"/>
                  </a:lnTo>
                  <a:lnTo>
                    <a:pt x="1060" y="794"/>
                  </a:lnTo>
                  <a:lnTo>
                    <a:pt x="1068" y="785"/>
                  </a:lnTo>
                  <a:lnTo>
                    <a:pt x="1071" y="781"/>
                  </a:lnTo>
                  <a:lnTo>
                    <a:pt x="1068" y="776"/>
                  </a:lnTo>
                  <a:lnTo>
                    <a:pt x="1071" y="775"/>
                  </a:lnTo>
                  <a:lnTo>
                    <a:pt x="1073" y="770"/>
                  </a:lnTo>
                  <a:lnTo>
                    <a:pt x="1076" y="770"/>
                  </a:lnTo>
                  <a:lnTo>
                    <a:pt x="1081" y="766"/>
                  </a:lnTo>
                  <a:lnTo>
                    <a:pt x="1085" y="765"/>
                  </a:lnTo>
                  <a:lnTo>
                    <a:pt x="1081" y="761"/>
                  </a:lnTo>
                  <a:lnTo>
                    <a:pt x="1086" y="759"/>
                  </a:lnTo>
                  <a:lnTo>
                    <a:pt x="1091" y="761"/>
                  </a:lnTo>
                  <a:lnTo>
                    <a:pt x="1095" y="761"/>
                  </a:lnTo>
                  <a:lnTo>
                    <a:pt x="1097" y="756"/>
                  </a:lnTo>
                  <a:lnTo>
                    <a:pt x="1094" y="752"/>
                  </a:lnTo>
                  <a:lnTo>
                    <a:pt x="1089" y="751"/>
                  </a:lnTo>
                  <a:lnTo>
                    <a:pt x="1094" y="749"/>
                  </a:lnTo>
                  <a:lnTo>
                    <a:pt x="1097" y="751"/>
                  </a:lnTo>
                  <a:lnTo>
                    <a:pt x="1102" y="751"/>
                  </a:lnTo>
                  <a:lnTo>
                    <a:pt x="1108" y="743"/>
                  </a:lnTo>
                  <a:lnTo>
                    <a:pt x="1103" y="740"/>
                  </a:lnTo>
                  <a:lnTo>
                    <a:pt x="1098" y="736"/>
                  </a:lnTo>
                  <a:close/>
                  <a:moveTo>
                    <a:pt x="1082" y="769"/>
                  </a:moveTo>
                  <a:lnTo>
                    <a:pt x="1077" y="770"/>
                  </a:lnTo>
                  <a:lnTo>
                    <a:pt x="1077" y="775"/>
                  </a:lnTo>
                  <a:lnTo>
                    <a:pt x="1081" y="777"/>
                  </a:lnTo>
                  <a:lnTo>
                    <a:pt x="1086" y="772"/>
                  </a:lnTo>
                  <a:lnTo>
                    <a:pt x="1090" y="770"/>
                  </a:lnTo>
                  <a:lnTo>
                    <a:pt x="1086" y="769"/>
                  </a:lnTo>
                  <a:lnTo>
                    <a:pt x="1082" y="769"/>
                  </a:lnTo>
                  <a:close/>
                  <a:moveTo>
                    <a:pt x="1091" y="694"/>
                  </a:moveTo>
                  <a:lnTo>
                    <a:pt x="1095" y="693"/>
                  </a:lnTo>
                  <a:lnTo>
                    <a:pt x="1097" y="688"/>
                  </a:lnTo>
                  <a:lnTo>
                    <a:pt x="1096" y="686"/>
                  </a:lnTo>
                  <a:lnTo>
                    <a:pt x="1091" y="690"/>
                  </a:lnTo>
                  <a:lnTo>
                    <a:pt x="1091" y="694"/>
                  </a:lnTo>
                  <a:close/>
                  <a:moveTo>
                    <a:pt x="1095" y="585"/>
                  </a:moveTo>
                  <a:lnTo>
                    <a:pt x="1096" y="588"/>
                  </a:lnTo>
                  <a:lnTo>
                    <a:pt x="1098" y="585"/>
                  </a:lnTo>
                  <a:lnTo>
                    <a:pt x="1095" y="585"/>
                  </a:lnTo>
                  <a:close/>
                  <a:moveTo>
                    <a:pt x="1211" y="575"/>
                  </a:moveTo>
                  <a:lnTo>
                    <a:pt x="1211" y="570"/>
                  </a:lnTo>
                  <a:lnTo>
                    <a:pt x="1207" y="566"/>
                  </a:lnTo>
                  <a:lnTo>
                    <a:pt x="1207" y="576"/>
                  </a:lnTo>
                  <a:lnTo>
                    <a:pt x="1205" y="581"/>
                  </a:lnTo>
                  <a:lnTo>
                    <a:pt x="1210" y="585"/>
                  </a:lnTo>
                  <a:lnTo>
                    <a:pt x="1210" y="580"/>
                  </a:lnTo>
                  <a:lnTo>
                    <a:pt x="1211" y="575"/>
                  </a:lnTo>
                  <a:close/>
                  <a:moveTo>
                    <a:pt x="1221" y="583"/>
                  </a:moveTo>
                  <a:lnTo>
                    <a:pt x="1218" y="588"/>
                  </a:lnTo>
                  <a:lnTo>
                    <a:pt x="1213" y="593"/>
                  </a:lnTo>
                  <a:lnTo>
                    <a:pt x="1211" y="601"/>
                  </a:lnTo>
                  <a:lnTo>
                    <a:pt x="1212" y="606"/>
                  </a:lnTo>
                  <a:lnTo>
                    <a:pt x="1216" y="601"/>
                  </a:lnTo>
                  <a:lnTo>
                    <a:pt x="1219" y="596"/>
                  </a:lnTo>
                  <a:lnTo>
                    <a:pt x="1222" y="591"/>
                  </a:lnTo>
                  <a:lnTo>
                    <a:pt x="1224" y="583"/>
                  </a:lnTo>
                  <a:lnTo>
                    <a:pt x="1228" y="578"/>
                  </a:lnTo>
                  <a:lnTo>
                    <a:pt x="1224" y="570"/>
                  </a:lnTo>
                  <a:lnTo>
                    <a:pt x="1221" y="583"/>
                  </a:lnTo>
                  <a:close/>
                  <a:moveTo>
                    <a:pt x="1245" y="564"/>
                  </a:moveTo>
                  <a:lnTo>
                    <a:pt x="1242" y="561"/>
                  </a:lnTo>
                  <a:lnTo>
                    <a:pt x="1236" y="565"/>
                  </a:lnTo>
                  <a:lnTo>
                    <a:pt x="1237" y="568"/>
                  </a:lnTo>
                  <a:lnTo>
                    <a:pt x="1242" y="567"/>
                  </a:lnTo>
                  <a:lnTo>
                    <a:pt x="1238" y="572"/>
                  </a:lnTo>
                  <a:lnTo>
                    <a:pt x="1242" y="571"/>
                  </a:lnTo>
                  <a:lnTo>
                    <a:pt x="1247" y="566"/>
                  </a:lnTo>
                  <a:lnTo>
                    <a:pt x="1252" y="564"/>
                  </a:lnTo>
                  <a:lnTo>
                    <a:pt x="1250" y="561"/>
                  </a:lnTo>
                  <a:lnTo>
                    <a:pt x="1245" y="564"/>
                  </a:lnTo>
                  <a:close/>
                  <a:moveTo>
                    <a:pt x="1543" y="609"/>
                  </a:moveTo>
                  <a:lnTo>
                    <a:pt x="1542" y="609"/>
                  </a:lnTo>
                  <a:lnTo>
                    <a:pt x="1544" y="619"/>
                  </a:lnTo>
                  <a:lnTo>
                    <a:pt x="1548" y="622"/>
                  </a:lnTo>
                  <a:lnTo>
                    <a:pt x="1549" y="617"/>
                  </a:lnTo>
                  <a:lnTo>
                    <a:pt x="1548" y="612"/>
                  </a:lnTo>
                  <a:lnTo>
                    <a:pt x="1543" y="609"/>
                  </a:lnTo>
                  <a:close/>
                  <a:moveTo>
                    <a:pt x="1579" y="629"/>
                  </a:moveTo>
                  <a:lnTo>
                    <a:pt x="1574" y="625"/>
                  </a:lnTo>
                  <a:lnTo>
                    <a:pt x="1570" y="620"/>
                  </a:lnTo>
                  <a:lnTo>
                    <a:pt x="1575" y="622"/>
                  </a:lnTo>
                  <a:lnTo>
                    <a:pt x="1594" y="628"/>
                  </a:lnTo>
                  <a:lnTo>
                    <a:pt x="1599" y="625"/>
                  </a:lnTo>
                  <a:lnTo>
                    <a:pt x="1597" y="620"/>
                  </a:lnTo>
                  <a:lnTo>
                    <a:pt x="1592" y="612"/>
                  </a:lnTo>
                  <a:lnTo>
                    <a:pt x="1588" y="613"/>
                  </a:lnTo>
                  <a:lnTo>
                    <a:pt x="1583" y="615"/>
                  </a:lnTo>
                  <a:lnTo>
                    <a:pt x="1578" y="613"/>
                  </a:lnTo>
                  <a:lnTo>
                    <a:pt x="1564" y="610"/>
                  </a:lnTo>
                  <a:lnTo>
                    <a:pt x="1569" y="609"/>
                  </a:lnTo>
                  <a:lnTo>
                    <a:pt x="1579" y="612"/>
                  </a:lnTo>
                  <a:lnTo>
                    <a:pt x="1583" y="613"/>
                  </a:lnTo>
                  <a:lnTo>
                    <a:pt x="1588" y="610"/>
                  </a:lnTo>
                  <a:lnTo>
                    <a:pt x="1583" y="606"/>
                  </a:lnTo>
                  <a:lnTo>
                    <a:pt x="1588" y="606"/>
                  </a:lnTo>
                  <a:lnTo>
                    <a:pt x="1588" y="601"/>
                  </a:lnTo>
                  <a:lnTo>
                    <a:pt x="1584" y="597"/>
                  </a:lnTo>
                  <a:lnTo>
                    <a:pt x="1579" y="596"/>
                  </a:lnTo>
                  <a:lnTo>
                    <a:pt x="1575" y="597"/>
                  </a:lnTo>
                  <a:lnTo>
                    <a:pt x="1569" y="597"/>
                  </a:lnTo>
                  <a:lnTo>
                    <a:pt x="1568" y="607"/>
                  </a:lnTo>
                  <a:lnTo>
                    <a:pt x="1563" y="606"/>
                  </a:lnTo>
                  <a:lnTo>
                    <a:pt x="1568" y="601"/>
                  </a:lnTo>
                  <a:lnTo>
                    <a:pt x="1568" y="596"/>
                  </a:lnTo>
                  <a:lnTo>
                    <a:pt x="1563" y="594"/>
                  </a:lnTo>
                  <a:lnTo>
                    <a:pt x="1559" y="593"/>
                  </a:lnTo>
                  <a:lnTo>
                    <a:pt x="1555" y="598"/>
                  </a:lnTo>
                  <a:lnTo>
                    <a:pt x="1549" y="599"/>
                  </a:lnTo>
                  <a:lnTo>
                    <a:pt x="1551" y="604"/>
                  </a:lnTo>
                  <a:lnTo>
                    <a:pt x="1546" y="601"/>
                  </a:lnTo>
                  <a:lnTo>
                    <a:pt x="1547" y="606"/>
                  </a:lnTo>
                  <a:lnTo>
                    <a:pt x="1546" y="610"/>
                  </a:lnTo>
                  <a:lnTo>
                    <a:pt x="1555" y="615"/>
                  </a:lnTo>
                  <a:lnTo>
                    <a:pt x="1552" y="614"/>
                  </a:lnTo>
                  <a:lnTo>
                    <a:pt x="1549" y="619"/>
                  </a:lnTo>
                  <a:lnTo>
                    <a:pt x="1553" y="624"/>
                  </a:lnTo>
                  <a:lnTo>
                    <a:pt x="1559" y="625"/>
                  </a:lnTo>
                  <a:lnTo>
                    <a:pt x="1562" y="630"/>
                  </a:lnTo>
                  <a:lnTo>
                    <a:pt x="1565" y="629"/>
                  </a:lnTo>
                  <a:lnTo>
                    <a:pt x="1569" y="633"/>
                  </a:lnTo>
                  <a:lnTo>
                    <a:pt x="1575" y="636"/>
                  </a:lnTo>
                  <a:lnTo>
                    <a:pt x="1570" y="634"/>
                  </a:lnTo>
                  <a:lnTo>
                    <a:pt x="1573" y="639"/>
                  </a:lnTo>
                  <a:lnTo>
                    <a:pt x="1579" y="639"/>
                  </a:lnTo>
                  <a:lnTo>
                    <a:pt x="1579" y="629"/>
                  </a:lnTo>
                  <a:close/>
                  <a:moveTo>
                    <a:pt x="1579" y="641"/>
                  </a:moveTo>
                  <a:lnTo>
                    <a:pt x="1575" y="643"/>
                  </a:lnTo>
                  <a:lnTo>
                    <a:pt x="1581" y="651"/>
                  </a:lnTo>
                  <a:lnTo>
                    <a:pt x="1580" y="656"/>
                  </a:lnTo>
                  <a:lnTo>
                    <a:pt x="1585" y="657"/>
                  </a:lnTo>
                  <a:lnTo>
                    <a:pt x="1588" y="652"/>
                  </a:lnTo>
                  <a:lnTo>
                    <a:pt x="1584" y="644"/>
                  </a:lnTo>
                  <a:lnTo>
                    <a:pt x="1579" y="641"/>
                  </a:lnTo>
                  <a:close/>
                  <a:moveTo>
                    <a:pt x="1604" y="633"/>
                  </a:moveTo>
                  <a:lnTo>
                    <a:pt x="1601" y="628"/>
                  </a:lnTo>
                  <a:lnTo>
                    <a:pt x="1599" y="630"/>
                  </a:lnTo>
                  <a:lnTo>
                    <a:pt x="1604" y="633"/>
                  </a:lnTo>
                  <a:close/>
                  <a:moveTo>
                    <a:pt x="1617" y="602"/>
                  </a:moveTo>
                  <a:lnTo>
                    <a:pt x="1622" y="606"/>
                  </a:lnTo>
                  <a:lnTo>
                    <a:pt x="1620" y="601"/>
                  </a:lnTo>
                  <a:lnTo>
                    <a:pt x="1612" y="592"/>
                  </a:lnTo>
                  <a:lnTo>
                    <a:pt x="1607" y="588"/>
                  </a:lnTo>
                  <a:lnTo>
                    <a:pt x="1604" y="582"/>
                  </a:lnTo>
                  <a:lnTo>
                    <a:pt x="1599" y="585"/>
                  </a:lnTo>
                  <a:lnTo>
                    <a:pt x="1594" y="585"/>
                  </a:lnTo>
                  <a:lnTo>
                    <a:pt x="1589" y="588"/>
                  </a:lnTo>
                  <a:lnTo>
                    <a:pt x="1585" y="582"/>
                  </a:lnTo>
                  <a:lnTo>
                    <a:pt x="1580" y="580"/>
                  </a:lnTo>
                  <a:lnTo>
                    <a:pt x="1580" y="585"/>
                  </a:lnTo>
                  <a:lnTo>
                    <a:pt x="1585" y="588"/>
                  </a:lnTo>
                  <a:lnTo>
                    <a:pt x="1589" y="593"/>
                  </a:lnTo>
                  <a:lnTo>
                    <a:pt x="1600" y="613"/>
                  </a:lnTo>
                  <a:lnTo>
                    <a:pt x="1606" y="619"/>
                  </a:lnTo>
                  <a:lnTo>
                    <a:pt x="1611" y="615"/>
                  </a:lnTo>
                  <a:lnTo>
                    <a:pt x="1607" y="620"/>
                  </a:lnTo>
                  <a:lnTo>
                    <a:pt x="1612" y="624"/>
                  </a:lnTo>
                  <a:lnTo>
                    <a:pt x="1612" y="639"/>
                  </a:lnTo>
                  <a:lnTo>
                    <a:pt x="1615" y="643"/>
                  </a:lnTo>
                  <a:lnTo>
                    <a:pt x="1620" y="640"/>
                  </a:lnTo>
                  <a:lnTo>
                    <a:pt x="1620" y="635"/>
                  </a:lnTo>
                  <a:lnTo>
                    <a:pt x="1623" y="631"/>
                  </a:lnTo>
                  <a:lnTo>
                    <a:pt x="1625" y="625"/>
                  </a:lnTo>
                  <a:lnTo>
                    <a:pt x="1620" y="622"/>
                  </a:lnTo>
                  <a:lnTo>
                    <a:pt x="1625" y="623"/>
                  </a:lnTo>
                  <a:lnTo>
                    <a:pt x="1627" y="619"/>
                  </a:lnTo>
                  <a:lnTo>
                    <a:pt x="1623" y="615"/>
                  </a:lnTo>
                  <a:lnTo>
                    <a:pt x="1623" y="612"/>
                  </a:lnTo>
                  <a:lnTo>
                    <a:pt x="1620" y="607"/>
                  </a:lnTo>
                  <a:lnTo>
                    <a:pt x="1615" y="604"/>
                  </a:lnTo>
                  <a:lnTo>
                    <a:pt x="1606" y="597"/>
                  </a:lnTo>
                  <a:lnTo>
                    <a:pt x="1602" y="592"/>
                  </a:lnTo>
                  <a:lnTo>
                    <a:pt x="1601" y="587"/>
                  </a:lnTo>
                  <a:lnTo>
                    <a:pt x="1606" y="589"/>
                  </a:lnTo>
                  <a:lnTo>
                    <a:pt x="1610" y="594"/>
                  </a:lnTo>
                  <a:lnTo>
                    <a:pt x="1615" y="598"/>
                  </a:lnTo>
                  <a:lnTo>
                    <a:pt x="1617" y="602"/>
                  </a:lnTo>
                  <a:close/>
                  <a:moveTo>
                    <a:pt x="1609" y="597"/>
                  </a:moveTo>
                  <a:lnTo>
                    <a:pt x="1612" y="601"/>
                  </a:lnTo>
                  <a:lnTo>
                    <a:pt x="1609" y="596"/>
                  </a:lnTo>
                  <a:lnTo>
                    <a:pt x="1609" y="597"/>
                  </a:lnTo>
                  <a:close/>
                  <a:moveTo>
                    <a:pt x="1623" y="667"/>
                  </a:moveTo>
                  <a:lnTo>
                    <a:pt x="1618" y="657"/>
                  </a:lnTo>
                  <a:lnTo>
                    <a:pt x="1606" y="639"/>
                  </a:lnTo>
                  <a:lnTo>
                    <a:pt x="1601" y="635"/>
                  </a:lnTo>
                  <a:lnTo>
                    <a:pt x="1599" y="631"/>
                  </a:lnTo>
                  <a:lnTo>
                    <a:pt x="1589" y="628"/>
                  </a:lnTo>
                  <a:lnTo>
                    <a:pt x="1585" y="631"/>
                  </a:lnTo>
                  <a:lnTo>
                    <a:pt x="1586" y="628"/>
                  </a:lnTo>
                  <a:lnTo>
                    <a:pt x="1581" y="627"/>
                  </a:lnTo>
                  <a:lnTo>
                    <a:pt x="1580" y="636"/>
                  </a:lnTo>
                  <a:lnTo>
                    <a:pt x="1580" y="640"/>
                  </a:lnTo>
                  <a:lnTo>
                    <a:pt x="1585" y="644"/>
                  </a:lnTo>
                  <a:lnTo>
                    <a:pt x="1590" y="641"/>
                  </a:lnTo>
                  <a:lnTo>
                    <a:pt x="1590" y="646"/>
                  </a:lnTo>
                  <a:lnTo>
                    <a:pt x="1594" y="650"/>
                  </a:lnTo>
                  <a:lnTo>
                    <a:pt x="1599" y="650"/>
                  </a:lnTo>
                  <a:lnTo>
                    <a:pt x="1596" y="655"/>
                  </a:lnTo>
                  <a:lnTo>
                    <a:pt x="1600" y="664"/>
                  </a:lnTo>
                  <a:lnTo>
                    <a:pt x="1605" y="664"/>
                  </a:lnTo>
                  <a:lnTo>
                    <a:pt x="1605" y="669"/>
                  </a:lnTo>
                  <a:lnTo>
                    <a:pt x="1607" y="664"/>
                  </a:lnTo>
                  <a:lnTo>
                    <a:pt x="1607" y="669"/>
                  </a:lnTo>
                  <a:lnTo>
                    <a:pt x="1610" y="672"/>
                  </a:lnTo>
                  <a:lnTo>
                    <a:pt x="1611" y="667"/>
                  </a:lnTo>
                  <a:lnTo>
                    <a:pt x="1612" y="672"/>
                  </a:lnTo>
                  <a:lnTo>
                    <a:pt x="1615" y="676"/>
                  </a:lnTo>
                  <a:lnTo>
                    <a:pt x="1620" y="681"/>
                  </a:lnTo>
                  <a:lnTo>
                    <a:pt x="1625" y="685"/>
                  </a:lnTo>
                  <a:lnTo>
                    <a:pt x="1628" y="686"/>
                  </a:lnTo>
                  <a:lnTo>
                    <a:pt x="1628" y="681"/>
                  </a:lnTo>
                  <a:lnTo>
                    <a:pt x="1625" y="671"/>
                  </a:lnTo>
                  <a:lnTo>
                    <a:pt x="1623" y="667"/>
                  </a:lnTo>
                  <a:close/>
                  <a:moveTo>
                    <a:pt x="1649" y="686"/>
                  </a:moveTo>
                  <a:lnTo>
                    <a:pt x="1643" y="682"/>
                  </a:lnTo>
                  <a:lnTo>
                    <a:pt x="1646" y="678"/>
                  </a:lnTo>
                  <a:lnTo>
                    <a:pt x="1649" y="682"/>
                  </a:lnTo>
                  <a:lnTo>
                    <a:pt x="1651" y="678"/>
                  </a:lnTo>
                  <a:lnTo>
                    <a:pt x="1647" y="672"/>
                  </a:lnTo>
                  <a:lnTo>
                    <a:pt x="1647" y="669"/>
                  </a:lnTo>
                  <a:lnTo>
                    <a:pt x="1646" y="659"/>
                  </a:lnTo>
                  <a:lnTo>
                    <a:pt x="1647" y="654"/>
                  </a:lnTo>
                  <a:lnTo>
                    <a:pt x="1644" y="649"/>
                  </a:lnTo>
                  <a:lnTo>
                    <a:pt x="1639" y="648"/>
                  </a:lnTo>
                  <a:lnTo>
                    <a:pt x="1642" y="651"/>
                  </a:lnTo>
                  <a:lnTo>
                    <a:pt x="1641" y="656"/>
                  </a:lnTo>
                  <a:lnTo>
                    <a:pt x="1639" y="651"/>
                  </a:lnTo>
                  <a:lnTo>
                    <a:pt x="1637" y="648"/>
                  </a:lnTo>
                  <a:lnTo>
                    <a:pt x="1632" y="645"/>
                  </a:lnTo>
                  <a:lnTo>
                    <a:pt x="1627" y="645"/>
                  </a:lnTo>
                  <a:lnTo>
                    <a:pt x="1632" y="648"/>
                  </a:lnTo>
                  <a:lnTo>
                    <a:pt x="1627" y="648"/>
                  </a:lnTo>
                  <a:lnTo>
                    <a:pt x="1628" y="651"/>
                  </a:lnTo>
                  <a:lnTo>
                    <a:pt x="1627" y="656"/>
                  </a:lnTo>
                  <a:lnTo>
                    <a:pt x="1631" y="659"/>
                  </a:lnTo>
                  <a:lnTo>
                    <a:pt x="1636" y="659"/>
                  </a:lnTo>
                  <a:lnTo>
                    <a:pt x="1633" y="662"/>
                  </a:lnTo>
                  <a:lnTo>
                    <a:pt x="1643" y="669"/>
                  </a:lnTo>
                  <a:lnTo>
                    <a:pt x="1638" y="671"/>
                  </a:lnTo>
                  <a:lnTo>
                    <a:pt x="1638" y="676"/>
                  </a:lnTo>
                  <a:lnTo>
                    <a:pt x="1643" y="686"/>
                  </a:lnTo>
                  <a:lnTo>
                    <a:pt x="1649" y="691"/>
                  </a:lnTo>
                  <a:lnTo>
                    <a:pt x="1649" y="686"/>
                  </a:lnTo>
                  <a:close/>
                  <a:moveTo>
                    <a:pt x="1649" y="701"/>
                  </a:moveTo>
                  <a:lnTo>
                    <a:pt x="1652" y="696"/>
                  </a:lnTo>
                  <a:lnTo>
                    <a:pt x="1646" y="698"/>
                  </a:lnTo>
                  <a:lnTo>
                    <a:pt x="1649" y="701"/>
                  </a:lnTo>
                  <a:close/>
                  <a:moveTo>
                    <a:pt x="1663" y="656"/>
                  </a:moveTo>
                  <a:lnTo>
                    <a:pt x="1667" y="652"/>
                  </a:lnTo>
                  <a:lnTo>
                    <a:pt x="1658" y="644"/>
                  </a:lnTo>
                  <a:lnTo>
                    <a:pt x="1654" y="640"/>
                  </a:lnTo>
                  <a:lnTo>
                    <a:pt x="1659" y="641"/>
                  </a:lnTo>
                  <a:lnTo>
                    <a:pt x="1663" y="646"/>
                  </a:lnTo>
                  <a:lnTo>
                    <a:pt x="1669" y="648"/>
                  </a:lnTo>
                  <a:lnTo>
                    <a:pt x="1667" y="643"/>
                  </a:lnTo>
                  <a:lnTo>
                    <a:pt x="1664" y="638"/>
                  </a:lnTo>
                  <a:lnTo>
                    <a:pt x="1663" y="633"/>
                  </a:lnTo>
                  <a:lnTo>
                    <a:pt x="1659" y="629"/>
                  </a:lnTo>
                  <a:lnTo>
                    <a:pt x="1654" y="629"/>
                  </a:lnTo>
                  <a:lnTo>
                    <a:pt x="1654" y="634"/>
                  </a:lnTo>
                  <a:lnTo>
                    <a:pt x="1649" y="631"/>
                  </a:lnTo>
                  <a:lnTo>
                    <a:pt x="1644" y="631"/>
                  </a:lnTo>
                  <a:lnTo>
                    <a:pt x="1634" y="633"/>
                  </a:lnTo>
                  <a:lnTo>
                    <a:pt x="1631" y="636"/>
                  </a:lnTo>
                  <a:lnTo>
                    <a:pt x="1636" y="640"/>
                  </a:lnTo>
                  <a:lnTo>
                    <a:pt x="1639" y="641"/>
                  </a:lnTo>
                  <a:lnTo>
                    <a:pt x="1643" y="646"/>
                  </a:lnTo>
                  <a:lnTo>
                    <a:pt x="1651" y="655"/>
                  </a:lnTo>
                  <a:lnTo>
                    <a:pt x="1652" y="660"/>
                  </a:lnTo>
                  <a:lnTo>
                    <a:pt x="1655" y="662"/>
                  </a:lnTo>
                  <a:lnTo>
                    <a:pt x="1658" y="659"/>
                  </a:lnTo>
                  <a:lnTo>
                    <a:pt x="1663" y="656"/>
                  </a:lnTo>
                  <a:close/>
                  <a:moveTo>
                    <a:pt x="1658" y="691"/>
                  </a:moveTo>
                  <a:lnTo>
                    <a:pt x="1659" y="696"/>
                  </a:lnTo>
                  <a:lnTo>
                    <a:pt x="1659" y="691"/>
                  </a:lnTo>
                  <a:lnTo>
                    <a:pt x="1658" y="691"/>
                  </a:lnTo>
                  <a:close/>
                  <a:moveTo>
                    <a:pt x="1732" y="713"/>
                  </a:moveTo>
                  <a:lnTo>
                    <a:pt x="1728" y="718"/>
                  </a:lnTo>
                  <a:lnTo>
                    <a:pt x="1726" y="713"/>
                  </a:lnTo>
                  <a:lnTo>
                    <a:pt x="1728" y="709"/>
                  </a:lnTo>
                  <a:lnTo>
                    <a:pt x="1727" y="704"/>
                  </a:lnTo>
                  <a:lnTo>
                    <a:pt x="1722" y="707"/>
                  </a:lnTo>
                  <a:lnTo>
                    <a:pt x="1721" y="702"/>
                  </a:lnTo>
                  <a:lnTo>
                    <a:pt x="1716" y="699"/>
                  </a:lnTo>
                  <a:lnTo>
                    <a:pt x="1712" y="701"/>
                  </a:lnTo>
                  <a:lnTo>
                    <a:pt x="1709" y="696"/>
                  </a:lnTo>
                  <a:lnTo>
                    <a:pt x="1705" y="699"/>
                  </a:lnTo>
                  <a:lnTo>
                    <a:pt x="1705" y="694"/>
                  </a:lnTo>
                  <a:lnTo>
                    <a:pt x="1710" y="693"/>
                  </a:lnTo>
                  <a:lnTo>
                    <a:pt x="1714" y="694"/>
                  </a:lnTo>
                  <a:lnTo>
                    <a:pt x="1710" y="691"/>
                  </a:lnTo>
                  <a:lnTo>
                    <a:pt x="1705" y="690"/>
                  </a:lnTo>
                  <a:lnTo>
                    <a:pt x="1702" y="685"/>
                  </a:lnTo>
                  <a:lnTo>
                    <a:pt x="1697" y="680"/>
                  </a:lnTo>
                  <a:lnTo>
                    <a:pt x="1693" y="677"/>
                  </a:lnTo>
                  <a:lnTo>
                    <a:pt x="1689" y="675"/>
                  </a:lnTo>
                  <a:lnTo>
                    <a:pt x="1679" y="675"/>
                  </a:lnTo>
                  <a:lnTo>
                    <a:pt x="1674" y="673"/>
                  </a:lnTo>
                  <a:lnTo>
                    <a:pt x="1675" y="669"/>
                  </a:lnTo>
                  <a:lnTo>
                    <a:pt x="1670" y="665"/>
                  </a:lnTo>
                  <a:lnTo>
                    <a:pt x="1657" y="667"/>
                  </a:lnTo>
                  <a:lnTo>
                    <a:pt x="1658" y="672"/>
                  </a:lnTo>
                  <a:lnTo>
                    <a:pt x="1663" y="675"/>
                  </a:lnTo>
                  <a:lnTo>
                    <a:pt x="1667" y="673"/>
                  </a:lnTo>
                  <a:lnTo>
                    <a:pt x="1669" y="675"/>
                  </a:lnTo>
                  <a:lnTo>
                    <a:pt x="1665" y="677"/>
                  </a:lnTo>
                  <a:lnTo>
                    <a:pt x="1662" y="682"/>
                  </a:lnTo>
                  <a:lnTo>
                    <a:pt x="1659" y="687"/>
                  </a:lnTo>
                  <a:lnTo>
                    <a:pt x="1662" y="691"/>
                  </a:lnTo>
                  <a:lnTo>
                    <a:pt x="1665" y="687"/>
                  </a:lnTo>
                  <a:lnTo>
                    <a:pt x="1667" y="682"/>
                  </a:lnTo>
                  <a:lnTo>
                    <a:pt x="1673" y="680"/>
                  </a:lnTo>
                  <a:lnTo>
                    <a:pt x="1670" y="676"/>
                  </a:lnTo>
                  <a:lnTo>
                    <a:pt x="1673" y="677"/>
                  </a:lnTo>
                  <a:lnTo>
                    <a:pt x="1675" y="682"/>
                  </a:lnTo>
                  <a:lnTo>
                    <a:pt x="1679" y="687"/>
                  </a:lnTo>
                  <a:lnTo>
                    <a:pt x="1680" y="692"/>
                  </a:lnTo>
                  <a:lnTo>
                    <a:pt x="1678" y="696"/>
                  </a:lnTo>
                  <a:lnTo>
                    <a:pt x="1679" y="702"/>
                  </a:lnTo>
                  <a:lnTo>
                    <a:pt x="1683" y="702"/>
                  </a:lnTo>
                  <a:lnTo>
                    <a:pt x="1688" y="697"/>
                  </a:lnTo>
                  <a:lnTo>
                    <a:pt x="1689" y="702"/>
                  </a:lnTo>
                  <a:lnTo>
                    <a:pt x="1697" y="708"/>
                  </a:lnTo>
                  <a:lnTo>
                    <a:pt x="1694" y="710"/>
                  </a:lnTo>
                  <a:lnTo>
                    <a:pt x="1689" y="710"/>
                  </a:lnTo>
                  <a:lnTo>
                    <a:pt x="1690" y="715"/>
                  </a:lnTo>
                  <a:lnTo>
                    <a:pt x="1695" y="715"/>
                  </a:lnTo>
                  <a:lnTo>
                    <a:pt x="1699" y="713"/>
                  </a:lnTo>
                  <a:lnTo>
                    <a:pt x="1697" y="718"/>
                  </a:lnTo>
                  <a:lnTo>
                    <a:pt x="1701" y="713"/>
                  </a:lnTo>
                  <a:lnTo>
                    <a:pt x="1706" y="715"/>
                  </a:lnTo>
                  <a:lnTo>
                    <a:pt x="1707" y="710"/>
                  </a:lnTo>
                  <a:lnTo>
                    <a:pt x="1711" y="715"/>
                  </a:lnTo>
                  <a:lnTo>
                    <a:pt x="1716" y="719"/>
                  </a:lnTo>
                  <a:lnTo>
                    <a:pt x="1715" y="724"/>
                  </a:lnTo>
                  <a:lnTo>
                    <a:pt x="1720" y="723"/>
                  </a:lnTo>
                  <a:lnTo>
                    <a:pt x="1728" y="727"/>
                  </a:lnTo>
                  <a:lnTo>
                    <a:pt x="1728" y="733"/>
                  </a:lnTo>
                  <a:lnTo>
                    <a:pt x="1733" y="733"/>
                  </a:lnTo>
                  <a:lnTo>
                    <a:pt x="1737" y="728"/>
                  </a:lnTo>
                  <a:lnTo>
                    <a:pt x="1736" y="723"/>
                  </a:lnTo>
                  <a:lnTo>
                    <a:pt x="1732" y="713"/>
                  </a:lnTo>
                  <a:close/>
                  <a:moveTo>
                    <a:pt x="1669" y="635"/>
                  </a:moveTo>
                  <a:lnTo>
                    <a:pt x="1667" y="639"/>
                  </a:lnTo>
                  <a:lnTo>
                    <a:pt x="1669" y="643"/>
                  </a:lnTo>
                  <a:lnTo>
                    <a:pt x="1669" y="648"/>
                  </a:lnTo>
                  <a:lnTo>
                    <a:pt x="1674" y="651"/>
                  </a:lnTo>
                  <a:lnTo>
                    <a:pt x="1679" y="646"/>
                  </a:lnTo>
                  <a:lnTo>
                    <a:pt x="1679" y="641"/>
                  </a:lnTo>
                  <a:lnTo>
                    <a:pt x="1669" y="635"/>
                  </a:lnTo>
                  <a:close/>
                  <a:moveTo>
                    <a:pt x="1674" y="713"/>
                  </a:moveTo>
                  <a:lnTo>
                    <a:pt x="1675" y="709"/>
                  </a:lnTo>
                  <a:lnTo>
                    <a:pt x="1670" y="709"/>
                  </a:lnTo>
                  <a:lnTo>
                    <a:pt x="1674" y="713"/>
                  </a:lnTo>
                  <a:close/>
                  <a:moveTo>
                    <a:pt x="1669" y="693"/>
                  </a:moveTo>
                  <a:lnTo>
                    <a:pt x="1668" y="698"/>
                  </a:lnTo>
                  <a:lnTo>
                    <a:pt x="1673" y="699"/>
                  </a:lnTo>
                  <a:lnTo>
                    <a:pt x="1673" y="694"/>
                  </a:lnTo>
                  <a:lnTo>
                    <a:pt x="1676" y="691"/>
                  </a:lnTo>
                  <a:lnTo>
                    <a:pt x="1673" y="693"/>
                  </a:lnTo>
                  <a:lnTo>
                    <a:pt x="1669" y="693"/>
                  </a:lnTo>
                  <a:close/>
                  <a:moveTo>
                    <a:pt x="1678" y="708"/>
                  </a:moveTo>
                  <a:lnTo>
                    <a:pt x="1676" y="708"/>
                  </a:lnTo>
                  <a:lnTo>
                    <a:pt x="1679" y="713"/>
                  </a:lnTo>
                  <a:lnTo>
                    <a:pt x="1678" y="708"/>
                  </a:lnTo>
                  <a:close/>
                  <a:moveTo>
                    <a:pt x="1678" y="687"/>
                  </a:moveTo>
                  <a:lnTo>
                    <a:pt x="1674" y="688"/>
                  </a:lnTo>
                  <a:lnTo>
                    <a:pt x="1679" y="692"/>
                  </a:lnTo>
                  <a:lnTo>
                    <a:pt x="1678" y="687"/>
                  </a:lnTo>
                  <a:close/>
                  <a:moveTo>
                    <a:pt x="1674" y="662"/>
                  </a:moveTo>
                  <a:lnTo>
                    <a:pt x="1679" y="664"/>
                  </a:lnTo>
                  <a:lnTo>
                    <a:pt x="1684" y="660"/>
                  </a:lnTo>
                  <a:lnTo>
                    <a:pt x="1683" y="656"/>
                  </a:lnTo>
                  <a:lnTo>
                    <a:pt x="1679" y="651"/>
                  </a:lnTo>
                  <a:lnTo>
                    <a:pt x="1672" y="657"/>
                  </a:lnTo>
                  <a:lnTo>
                    <a:pt x="1674" y="662"/>
                  </a:lnTo>
                  <a:close/>
                  <a:moveTo>
                    <a:pt x="1679" y="713"/>
                  </a:moveTo>
                  <a:lnTo>
                    <a:pt x="1678" y="718"/>
                  </a:lnTo>
                  <a:lnTo>
                    <a:pt x="1680" y="723"/>
                  </a:lnTo>
                  <a:lnTo>
                    <a:pt x="1679" y="718"/>
                  </a:lnTo>
                  <a:lnTo>
                    <a:pt x="1681" y="713"/>
                  </a:lnTo>
                  <a:lnTo>
                    <a:pt x="1679" y="713"/>
                  </a:lnTo>
                  <a:close/>
                  <a:moveTo>
                    <a:pt x="1683" y="709"/>
                  </a:moveTo>
                  <a:lnTo>
                    <a:pt x="1683" y="704"/>
                  </a:lnTo>
                  <a:lnTo>
                    <a:pt x="1679" y="704"/>
                  </a:lnTo>
                  <a:lnTo>
                    <a:pt x="1683" y="709"/>
                  </a:lnTo>
                  <a:close/>
                  <a:moveTo>
                    <a:pt x="1684" y="718"/>
                  </a:moveTo>
                  <a:lnTo>
                    <a:pt x="1686" y="723"/>
                  </a:lnTo>
                  <a:lnTo>
                    <a:pt x="1691" y="719"/>
                  </a:lnTo>
                  <a:lnTo>
                    <a:pt x="1686" y="714"/>
                  </a:lnTo>
                  <a:lnTo>
                    <a:pt x="1684" y="718"/>
                  </a:lnTo>
                  <a:close/>
                  <a:moveTo>
                    <a:pt x="1700" y="659"/>
                  </a:moveTo>
                  <a:lnTo>
                    <a:pt x="1705" y="660"/>
                  </a:lnTo>
                  <a:lnTo>
                    <a:pt x="1705" y="655"/>
                  </a:lnTo>
                  <a:lnTo>
                    <a:pt x="1702" y="651"/>
                  </a:lnTo>
                  <a:lnTo>
                    <a:pt x="1689" y="646"/>
                  </a:lnTo>
                  <a:lnTo>
                    <a:pt x="1695" y="657"/>
                  </a:lnTo>
                  <a:lnTo>
                    <a:pt x="1700" y="659"/>
                  </a:lnTo>
                  <a:close/>
                  <a:moveTo>
                    <a:pt x="1689" y="670"/>
                  </a:moveTo>
                  <a:lnTo>
                    <a:pt x="1693" y="669"/>
                  </a:lnTo>
                  <a:lnTo>
                    <a:pt x="1702" y="673"/>
                  </a:lnTo>
                  <a:lnTo>
                    <a:pt x="1706" y="670"/>
                  </a:lnTo>
                  <a:lnTo>
                    <a:pt x="1702" y="665"/>
                  </a:lnTo>
                  <a:lnTo>
                    <a:pt x="1702" y="660"/>
                  </a:lnTo>
                  <a:lnTo>
                    <a:pt x="1693" y="659"/>
                  </a:lnTo>
                  <a:lnTo>
                    <a:pt x="1690" y="654"/>
                  </a:lnTo>
                  <a:lnTo>
                    <a:pt x="1686" y="655"/>
                  </a:lnTo>
                  <a:lnTo>
                    <a:pt x="1686" y="660"/>
                  </a:lnTo>
                  <a:lnTo>
                    <a:pt x="1685" y="665"/>
                  </a:lnTo>
                  <a:lnTo>
                    <a:pt x="1689" y="670"/>
                  </a:lnTo>
                  <a:close/>
                  <a:moveTo>
                    <a:pt x="1705" y="729"/>
                  </a:moveTo>
                  <a:lnTo>
                    <a:pt x="1702" y="724"/>
                  </a:lnTo>
                  <a:lnTo>
                    <a:pt x="1697" y="722"/>
                  </a:lnTo>
                  <a:lnTo>
                    <a:pt x="1694" y="717"/>
                  </a:lnTo>
                  <a:lnTo>
                    <a:pt x="1694" y="717"/>
                  </a:lnTo>
                  <a:lnTo>
                    <a:pt x="1695" y="727"/>
                  </a:lnTo>
                  <a:lnTo>
                    <a:pt x="1699" y="730"/>
                  </a:lnTo>
                  <a:lnTo>
                    <a:pt x="1712" y="740"/>
                  </a:lnTo>
                  <a:lnTo>
                    <a:pt x="1717" y="739"/>
                  </a:lnTo>
                  <a:lnTo>
                    <a:pt x="1715" y="734"/>
                  </a:lnTo>
                  <a:lnTo>
                    <a:pt x="1705" y="729"/>
                  </a:lnTo>
                  <a:close/>
                  <a:moveTo>
                    <a:pt x="1710" y="723"/>
                  </a:moveTo>
                  <a:lnTo>
                    <a:pt x="1709" y="719"/>
                  </a:lnTo>
                  <a:lnTo>
                    <a:pt x="1704" y="715"/>
                  </a:lnTo>
                  <a:lnTo>
                    <a:pt x="1704" y="719"/>
                  </a:lnTo>
                  <a:lnTo>
                    <a:pt x="1706" y="724"/>
                  </a:lnTo>
                  <a:lnTo>
                    <a:pt x="1710" y="723"/>
                  </a:lnTo>
                  <a:close/>
                  <a:moveTo>
                    <a:pt x="1712" y="728"/>
                  </a:moveTo>
                  <a:lnTo>
                    <a:pt x="1714" y="733"/>
                  </a:lnTo>
                  <a:lnTo>
                    <a:pt x="1717" y="733"/>
                  </a:lnTo>
                  <a:lnTo>
                    <a:pt x="1716" y="729"/>
                  </a:lnTo>
                  <a:lnTo>
                    <a:pt x="1712" y="728"/>
                  </a:lnTo>
                  <a:close/>
                  <a:moveTo>
                    <a:pt x="1727" y="692"/>
                  </a:moveTo>
                  <a:lnTo>
                    <a:pt x="1728" y="696"/>
                  </a:lnTo>
                  <a:lnTo>
                    <a:pt x="1731" y="701"/>
                  </a:lnTo>
                  <a:lnTo>
                    <a:pt x="1736" y="703"/>
                  </a:lnTo>
                  <a:lnTo>
                    <a:pt x="1736" y="698"/>
                  </a:lnTo>
                  <a:lnTo>
                    <a:pt x="1732" y="694"/>
                  </a:lnTo>
                  <a:lnTo>
                    <a:pt x="1727" y="692"/>
                  </a:lnTo>
                  <a:close/>
                  <a:moveTo>
                    <a:pt x="1751" y="694"/>
                  </a:moveTo>
                  <a:lnTo>
                    <a:pt x="1752" y="690"/>
                  </a:lnTo>
                  <a:lnTo>
                    <a:pt x="1751" y="680"/>
                  </a:lnTo>
                  <a:lnTo>
                    <a:pt x="1748" y="676"/>
                  </a:lnTo>
                  <a:lnTo>
                    <a:pt x="1747" y="671"/>
                  </a:lnTo>
                  <a:lnTo>
                    <a:pt x="1737" y="662"/>
                  </a:lnTo>
                  <a:lnTo>
                    <a:pt x="1733" y="659"/>
                  </a:lnTo>
                  <a:lnTo>
                    <a:pt x="1728" y="660"/>
                  </a:lnTo>
                  <a:lnTo>
                    <a:pt x="1725" y="664"/>
                  </a:lnTo>
                  <a:lnTo>
                    <a:pt x="1722" y="670"/>
                  </a:lnTo>
                  <a:lnTo>
                    <a:pt x="1727" y="670"/>
                  </a:lnTo>
                  <a:lnTo>
                    <a:pt x="1723" y="675"/>
                  </a:lnTo>
                  <a:lnTo>
                    <a:pt x="1728" y="672"/>
                  </a:lnTo>
                  <a:lnTo>
                    <a:pt x="1725" y="677"/>
                  </a:lnTo>
                  <a:lnTo>
                    <a:pt x="1728" y="682"/>
                  </a:lnTo>
                  <a:lnTo>
                    <a:pt x="1727" y="687"/>
                  </a:lnTo>
                  <a:lnTo>
                    <a:pt x="1728" y="691"/>
                  </a:lnTo>
                  <a:lnTo>
                    <a:pt x="1732" y="693"/>
                  </a:lnTo>
                  <a:lnTo>
                    <a:pt x="1736" y="694"/>
                  </a:lnTo>
                  <a:lnTo>
                    <a:pt x="1738" y="690"/>
                  </a:lnTo>
                  <a:lnTo>
                    <a:pt x="1733" y="685"/>
                  </a:lnTo>
                  <a:lnTo>
                    <a:pt x="1738" y="688"/>
                  </a:lnTo>
                  <a:lnTo>
                    <a:pt x="1741" y="683"/>
                  </a:lnTo>
                  <a:lnTo>
                    <a:pt x="1737" y="678"/>
                  </a:lnTo>
                  <a:lnTo>
                    <a:pt x="1741" y="683"/>
                  </a:lnTo>
                  <a:lnTo>
                    <a:pt x="1741" y="688"/>
                  </a:lnTo>
                  <a:lnTo>
                    <a:pt x="1739" y="692"/>
                  </a:lnTo>
                  <a:lnTo>
                    <a:pt x="1744" y="692"/>
                  </a:lnTo>
                  <a:lnTo>
                    <a:pt x="1743" y="688"/>
                  </a:lnTo>
                  <a:lnTo>
                    <a:pt x="1746" y="693"/>
                  </a:lnTo>
                  <a:lnTo>
                    <a:pt x="1751" y="694"/>
                  </a:lnTo>
                  <a:close/>
                  <a:moveTo>
                    <a:pt x="1741" y="697"/>
                  </a:moveTo>
                  <a:lnTo>
                    <a:pt x="1738" y="696"/>
                  </a:lnTo>
                  <a:lnTo>
                    <a:pt x="1739" y="701"/>
                  </a:lnTo>
                  <a:lnTo>
                    <a:pt x="1744" y="706"/>
                  </a:lnTo>
                  <a:lnTo>
                    <a:pt x="1748" y="704"/>
                  </a:lnTo>
                  <a:lnTo>
                    <a:pt x="1746" y="699"/>
                  </a:lnTo>
                  <a:lnTo>
                    <a:pt x="1741" y="697"/>
                  </a:lnTo>
                  <a:close/>
                  <a:moveTo>
                    <a:pt x="1752" y="708"/>
                  </a:moveTo>
                  <a:lnTo>
                    <a:pt x="1751" y="713"/>
                  </a:lnTo>
                  <a:lnTo>
                    <a:pt x="1756" y="710"/>
                  </a:lnTo>
                  <a:lnTo>
                    <a:pt x="1753" y="706"/>
                  </a:lnTo>
                  <a:lnTo>
                    <a:pt x="1752" y="70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194" name="Group 193"/>
            <p:cNvGrpSpPr>
              <a:grpSpLocks/>
            </p:cNvGrpSpPr>
            <p:nvPr/>
          </p:nvGrpSpPr>
          <p:grpSpPr bwMode="auto">
            <a:xfrm>
              <a:off x="563971" y="4979335"/>
              <a:ext cx="654052" cy="419100"/>
              <a:chOff x="2996" y="3687"/>
              <a:chExt cx="479" cy="307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3364" y="3868"/>
                <a:ext cx="111" cy="126"/>
              </a:xfrm>
              <a:custGeom>
                <a:avLst/>
                <a:gdLst>
                  <a:gd name="T0" fmla="*/ 80 w 610"/>
                  <a:gd name="T1" fmla="*/ 89 h 695"/>
                  <a:gd name="T2" fmla="*/ 96 w 610"/>
                  <a:gd name="T3" fmla="*/ 104 h 695"/>
                  <a:gd name="T4" fmla="*/ 111 w 610"/>
                  <a:gd name="T5" fmla="*/ 133 h 695"/>
                  <a:gd name="T6" fmla="*/ 98 w 610"/>
                  <a:gd name="T7" fmla="*/ 153 h 695"/>
                  <a:gd name="T8" fmla="*/ 80 w 610"/>
                  <a:gd name="T9" fmla="*/ 177 h 695"/>
                  <a:gd name="T10" fmla="*/ 62 w 610"/>
                  <a:gd name="T11" fmla="*/ 213 h 695"/>
                  <a:gd name="T12" fmla="*/ 28 w 610"/>
                  <a:gd name="T13" fmla="*/ 232 h 695"/>
                  <a:gd name="T14" fmla="*/ 16 w 610"/>
                  <a:gd name="T15" fmla="*/ 248 h 695"/>
                  <a:gd name="T16" fmla="*/ 1 w 610"/>
                  <a:gd name="T17" fmla="*/ 278 h 695"/>
                  <a:gd name="T18" fmla="*/ 9 w 610"/>
                  <a:gd name="T19" fmla="*/ 299 h 695"/>
                  <a:gd name="T20" fmla="*/ 16 w 610"/>
                  <a:gd name="T21" fmla="*/ 313 h 695"/>
                  <a:gd name="T22" fmla="*/ 34 w 610"/>
                  <a:gd name="T23" fmla="*/ 335 h 695"/>
                  <a:gd name="T24" fmla="*/ 42 w 610"/>
                  <a:gd name="T25" fmla="*/ 356 h 695"/>
                  <a:gd name="T26" fmla="*/ 49 w 610"/>
                  <a:gd name="T27" fmla="*/ 385 h 695"/>
                  <a:gd name="T28" fmla="*/ 62 w 610"/>
                  <a:gd name="T29" fmla="*/ 411 h 695"/>
                  <a:gd name="T30" fmla="*/ 70 w 610"/>
                  <a:gd name="T31" fmla="*/ 451 h 695"/>
                  <a:gd name="T32" fmla="*/ 81 w 610"/>
                  <a:gd name="T33" fmla="*/ 512 h 695"/>
                  <a:gd name="T34" fmla="*/ 72 w 610"/>
                  <a:gd name="T35" fmla="*/ 559 h 695"/>
                  <a:gd name="T36" fmla="*/ 74 w 610"/>
                  <a:gd name="T37" fmla="*/ 606 h 695"/>
                  <a:gd name="T38" fmla="*/ 89 w 610"/>
                  <a:gd name="T39" fmla="*/ 633 h 695"/>
                  <a:gd name="T40" fmla="*/ 137 w 610"/>
                  <a:gd name="T41" fmla="*/ 653 h 695"/>
                  <a:gd name="T42" fmla="*/ 180 w 610"/>
                  <a:gd name="T43" fmla="*/ 689 h 695"/>
                  <a:gd name="T44" fmla="*/ 195 w 610"/>
                  <a:gd name="T45" fmla="*/ 689 h 695"/>
                  <a:gd name="T46" fmla="*/ 207 w 610"/>
                  <a:gd name="T47" fmla="*/ 671 h 695"/>
                  <a:gd name="T48" fmla="*/ 229 w 610"/>
                  <a:gd name="T49" fmla="*/ 649 h 695"/>
                  <a:gd name="T50" fmla="*/ 243 w 610"/>
                  <a:gd name="T51" fmla="*/ 611 h 695"/>
                  <a:gd name="T52" fmla="*/ 260 w 610"/>
                  <a:gd name="T53" fmla="*/ 592 h 695"/>
                  <a:gd name="T54" fmla="*/ 287 w 610"/>
                  <a:gd name="T55" fmla="*/ 573 h 695"/>
                  <a:gd name="T56" fmla="*/ 308 w 610"/>
                  <a:gd name="T57" fmla="*/ 559 h 695"/>
                  <a:gd name="T58" fmla="*/ 342 w 610"/>
                  <a:gd name="T59" fmla="*/ 542 h 695"/>
                  <a:gd name="T60" fmla="*/ 382 w 610"/>
                  <a:gd name="T61" fmla="*/ 510 h 695"/>
                  <a:gd name="T62" fmla="*/ 430 w 610"/>
                  <a:gd name="T63" fmla="*/ 515 h 695"/>
                  <a:gd name="T64" fmla="*/ 452 w 610"/>
                  <a:gd name="T65" fmla="*/ 506 h 695"/>
                  <a:gd name="T66" fmla="*/ 472 w 610"/>
                  <a:gd name="T67" fmla="*/ 484 h 695"/>
                  <a:gd name="T68" fmla="*/ 506 w 610"/>
                  <a:gd name="T69" fmla="*/ 477 h 695"/>
                  <a:gd name="T70" fmla="*/ 533 w 610"/>
                  <a:gd name="T71" fmla="*/ 461 h 695"/>
                  <a:gd name="T72" fmla="*/ 564 w 610"/>
                  <a:gd name="T73" fmla="*/ 435 h 695"/>
                  <a:gd name="T74" fmla="*/ 587 w 610"/>
                  <a:gd name="T75" fmla="*/ 411 h 695"/>
                  <a:gd name="T76" fmla="*/ 610 w 610"/>
                  <a:gd name="T77" fmla="*/ 386 h 695"/>
                  <a:gd name="T78" fmla="*/ 584 w 610"/>
                  <a:gd name="T79" fmla="*/ 371 h 695"/>
                  <a:gd name="T80" fmla="*/ 551 w 610"/>
                  <a:gd name="T81" fmla="*/ 356 h 695"/>
                  <a:gd name="T82" fmla="*/ 532 w 610"/>
                  <a:gd name="T83" fmla="*/ 331 h 695"/>
                  <a:gd name="T84" fmla="*/ 523 w 610"/>
                  <a:gd name="T85" fmla="*/ 291 h 695"/>
                  <a:gd name="T86" fmla="*/ 485 w 610"/>
                  <a:gd name="T87" fmla="*/ 271 h 695"/>
                  <a:gd name="T88" fmla="*/ 472 w 610"/>
                  <a:gd name="T89" fmla="*/ 251 h 695"/>
                  <a:gd name="T90" fmla="*/ 464 w 610"/>
                  <a:gd name="T91" fmla="*/ 210 h 695"/>
                  <a:gd name="T92" fmla="*/ 442 w 610"/>
                  <a:gd name="T93" fmla="*/ 180 h 695"/>
                  <a:gd name="T94" fmla="*/ 408 w 610"/>
                  <a:gd name="T95" fmla="*/ 158 h 695"/>
                  <a:gd name="T96" fmla="*/ 382 w 610"/>
                  <a:gd name="T97" fmla="*/ 131 h 695"/>
                  <a:gd name="T98" fmla="*/ 334 w 610"/>
                  <a:gd name="T99" fmla="*/ 112 h 695"/>
                  <a:gd name="T100" fmla="*/ 305 w 610"/>
                  <a:gd name="T101" fmla="*/ 101 h 695"/>
                  <a:gd name="T102" fmla="*/ 275 w 610"/>
                  <a:gd name="T103" fmla="*/ 87 h 695"/>
                  <a:gd name="T104" fmla="*/ 237 w 610"/>
                  <a:gd name="T105" fmla="*/ 77 h 695"/>
                  <a:gd name="T106" fmla="*/ 216 w 610"/>
                  <a:gd name="T107" fmla="*/ 77 h 695"/>
                  <a:gd name="T108" fmla="*/ 188 w 610"/>
                  <a:gd name="T109" fmla="*/ 53 h 695"/>
                  <a:gd name="T110" fmla="*/ 155 w 610"/>
                  <a:gd name="T111" fmla="*/ 30 h 695"/>
                  <a:gd name="T112" fmla="*/ 112 w 610"/>
                  <a:gd name="T113" fmla="*/ 5 h 695"/>
                  <a:gd name="T114" fmla="*/ 84 w 610"/>
                  <a:gd name="T115" fmla="*/ 12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10" h="695">
                    <a:moveTo>
                      <a:pt x="76" y="61"/>
                    </a:moveTo>
                    <a:lnTo>
                      <a:pt x="76" y="61"/>
                    </a:lnTo>
                    <a:lnTo>
                      <a:pt x="74" y="65"/>
                    </a:lnTo>
                    <a:lnTo>
                      <a:pt x="76" y="69"/>
                    </a:lnTo>
                    <a:lnTo>
                      <a:pt x="77" y="76"/>
                    </a:lnTo>
                    <a:lnTo>
                      <a:pt x="77" y="76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87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3" y="92"/>
                    </a:lnTo>
                    <a:lnTo>
                      <a:pt x="87" y="95"/>
                    </a:lnTo>
                    <a:lnTo>
                      <a:pt x="87" y="95"/>
                    </a:lnTo>
                    <a:lnTo>
                      <a:pt x="88" y="96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93" y="103"/>
                    </a:lnTo>
                    <a:lnTo>
                      <a:pt x="93" y="103"/>
                    </a:lnTo>
                    <a:lnTo>
                      <a:pt x="96" y="104"/>
                    </a:lnTo>
                    <a:lnTo>
                      <a:pt x="98" y="107"/>
                    </a:lnTo>
                    <a:lnTo>
                      <a:pt x="98" y="107"/>
                    </a:lnTo>
                    <a:lnTo>
                      <a:pt x="99" y="111"/>
                    </a:lnTo>
                    <a:lnTo>
                      <a:pt x="100" y="114"/>
                    </a:lnTo>
                    <a:lnTo>
                      <a:pt x="100" y="118"/>
                    </a:lnTo>
                    <a:lnTo>
                      <a:pt x="102" y="122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1" y="133"/>
                    </a:lnTo>
                    <a:lnTo>
                      <a:pt x="112" y="135"/>
                    </a:lnTo>
                    <a:lnTo>
                      <a:pt x="112" y="139"/>
                    </a:lnTo>
                    <a:lnTo>
                      <a:pt x="110" y="146"/>
                    </a:lnTo>
                    <a:lnTo>
                      <a:pt x="110" y="146"/>
                    </a:lnTo>
                    <a:lnTo>
                      <a:pt x="108" y="150"/>
                    </a:lnTo>
                    <a:lnTo>
                      <a:pt x="106" y="152"/>
                    </a:lnTo>
                    <a:lnTo>
                      <a:pt x="103" y="150"/>
                    </a:lnTo>
                    <a:lnTo>
                      <a:pt x="99" y="149"/>
                    </a:lnTo>
                    <a:lnTo>
                      <a:pt x="99" y="149"/>
                    </a:lnTo>
                    <a:lnTo>
                      <a:pt x="98" y="153"/>
                    </a:lnTo>
                    <a:lnTo>
                      <a:pt x="95" y="156"/>
                    </a:lnTo>
                    <a:lnTo>
                      <a:pt x="92" y="158"/>
                    </a:lnTo>
                    <a:lnTo>
                      <a:pt x="89" y="163"/>
                    </a:lnTo>
                    <a:lnTo>
                      <a:pt x="89" y="163"/>
                    </a:lnTo>
                    <a:lnTo>
                      <a:pt x="88" y="168"/>
                    </a:lnTo>
                    <a:lnTo>
                      <a:pt x="87" y="171"/>
                    </a:lnTo>
                    <a:lnTo>
                      <a:pt x="85" y="172"/>
                    </a:lnTo>
                    <a:lnTo>
                      <a:pt x="85" y="172"/>
                    </a:lnTo>
                    <a:lnTo>
                      <a:pt x="81" y="176"/>
                    </a:lnTo>
                    <a:lnTo>
                      <a:pt x="80" y="177"/>
                    </a:lnTo>
                    <a:lnTo>
                      <a:pt x="80" y="180"/>
                    </a:lnTo>
                    <a:lnTo>
                      <a:pt x="80" y="180"/>
                    </a:lnTo>
                    <a:lnTo>
                      <a:pt x="79" y="186"/>
                    </a:lnTo>
                    <a:lnTo>
                      <a:pt x="77" y="190"/>
                    </a:lnTo>
                    <a:lnTo>
                      <a:pt x="73" y="198"/>
                    </a:lnTo>
                    <a:lnTo>
                      <a:pt x="73" y="198"/>
                    </a:lnTo>
                    <a:lnTo>
                      <a:pt x="66" y="205"/>
                    </a:lnTo>
                    <a:lnTo>
                      <a:pt x="64" y="209"/>
                    </a:lnTo>
                    <a:lnTo>
                      <a:pt x="62" y="213"/>
                    </a:lnTo>
                    <a:lnTo>
                      <a:pt x="62" y="213"/>
                    </a:lnTo>
                    <a:lnTo>
                      <a:pt x="53" y="213"/>
                    </a:lnTo>
                    <a:lnTo>
                      <a:pt x="53" y="213"/>
                    </a:lnTo>
                    <a:lnTo>
                      <a:pt x="43" y="214"/>
                    </a:lnTo>
                    <a:lnTo>
                      <a:pt x="43" y="214"/>
                    </a:lnTo>
                    <a:lnTo>
                      <a:pt x="41" y="217"/>
                    </a:lnTo>
                    <a:lnTo>
                      <a:pt x="38" y="221"/>
                    </a:lnTo>
                    <a:lnTo>
                      <a:pt x="32" y="226"/>
                    </a:lnTo>
                    <a:lnTo>
                      <a:pt x="32" y="226"/>
                    </a:lnTo>
                    <a:lnTo>
                      <a:pt x="28" y="232"/>
                    </a:lnTo>
                    <a:lnTo>
                      <a:pt x="28" y="232"/>
                    </a:lnTo>
                    <a:lnTo>
                      <a:pt x="24" y="233"/>
                    </a:lnTo>
                    <a:lnTo>
                      <a:pt x="23" y="234"/>
                    </a:lnTo>
                    <a:lnTo>
                      <a:pt x="23" y="237"/>
                    </a:lnTo>
                    <a:lnTo>
                      <a:pt x="23" y="237"/>
                    </a:lnTo>
                    <a:lnTo>
                      <a:pt x="20" y="238"/>
                    </a:lnTo>
                    <a:lnTo>
                      <a:pt x="18" y="241"/>
                    </a:lnTo>
                    <a:lnTo>
                      <a:pt x="18" y="241"/>
                    </a:lnTo>
                    <a:lnTo>
                      <a:pt x="18" y="245"/>
                    </a:lnTo>
                    <a:lnTo>
                      <a:pt x="16" y="247"/>
                    </a:lnTo>
                    <a:lnTo>
                      <a:pt x="16" y="248"/>
                    </a:lnTo>
                    <a:lnTo>
                      <a:pt x="16" y="248"/>
                    </a:lnTo>
                    <a:lnTo>
                      <a:pt x="13" y="249"/>
                    </a:lnTo>
                    <a:lnTo>
                      <a:pt x="11" y="249"/>
                    </a:lnTo>
                    <a:lnTo>
                      <a:pt x="8" y="249"/>
                    </a:lnTo>
                    <a:lnTo>
                      <a:pt x="5" y="252"/>
                    </a:lnTo>
                    <a:lnTo>
                      <a:pt x="5" y="252"/>
                    </a:lnTo>
                    <a:lnTo>
                      <a:pt x="3" y="257"/>
                    </a:lnTo>
                    <a:lnTo>
                      <a:pt x="3" y="264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86"/>
                    </a:lnTo>
                    <a:lnTo>
                      <a:pt x="3" y="287"/>
                    </a:lnTo>
                    <a:lnTo>
                      <a:pt x="3" y="287"/>
                    </a:lnTo>
                    <a:lnTo>
                      <a:pt x="7" y="293"/>
                    </a:lnTo>
                    <a:lnTo>
                      <a:pt x="9" y="295"/>
                    </a:lnTo>
                    <a:lnTo>
                      <a:pt x="9" y="298"/>
                    </a:lnTo>
                    <a:lnTo>
                      <a:pt x="9" y="298"/>
                    </a:lnTo>
                    <a:lnTo>
                      <a:pt x="9" y="299"/>
                    </a:lnTo>
                    <a:lnTo>
                      <a:pt x="9" y="301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1" y="304"/>
                    </a:lnTo>
                    <a:lnTo>
                      <a:pt x="12" y="305"/>
                    </a:lnTo>
                    <a:lnTo>
                      <a:pt x="13" y="305"/>
                    </a:lnTo>
                    <a:lnTo>
                      <a:pt x="15" y="306"/>
                    </a:lnTo>
                    <a:lnTo>
                      <a:pt x="15" y="306"/>
                    </a:lnTo>
                    <a:lnTo>
                      <a:pt x="16" y="309"/>
                    </a:lnTo>
                    <a:lnTo>
                      <a:pt x="16" y="313"/>
                    </a:lnTo>
                    <a:lnTo>
                      <a:pt x="16" y="320"/>
                    </a:lnTo>
                    <a:lnTo>
                      <a:pt x="16" y="320"/>
                    </a:lnTo>
                    <a:lnTo>
                      <a:pt x="19" y="320"/>
                    </a:lnTo>
                    <a:lnTo>
                      <a:pt x="22" y="321"/>
                    </a:lnTo>
                    <a:lnTo>
                      <a:pt x="26" y="324"/>
                    </a:lnTo>
                    <a:lnTo>
                      <a:pt x="26" y="324"/>
                    </a:lnTo>
                    <a:lnTo>
                      <a:pt x="31" y="328"/>
                    </a:lnTo>
                    <a:lnTo>
                      <a:pt x="32" y="331"/>
                    </a:lnTo>
                    <a:lnTo>
                      <a:pt x="34" y="335"/>
                    </a:lnTo>
                    <a:lnTo>
                      <a:pt x="34" y="335"/>
                    </a:lnTo>
                    <a:lnTo>
                      <a:pt x="34" y="337"/>
                    </a:lnTo>
                    <a:lnTo>
                      <a:pt x="34" y="342"/>
                    </a:lnTo>
                    <a:lnTo>
                      <a:pt x="34" y="342"/>
                    </a:lnTo>
                    <a:lnTo>
                      <a:pt x="34" y="343"/>
                    </a:lnTo>
                    <a:lnTo>
                      <a:pt x="35" y="344"/>
                    </a:lnTo>
                    <a:lnTo>
                      <a:pt x="38" y="347"/>
                    </a:lnTo>
                    <a:lnTo>
                      <a:pt x="38" y="347"/>
                    </a:lnTo>
                    <a:lnTo>
                      <a:pt x="41" y="351"/>
                    </a:lnTo>
                    <a:lnTo>
                      <a:pt x="42" y="356"/>
                    </a:lnTo>
                    <a:lnTo>
                      <a:pt x="42" y="356"/>
                    </a:lnTo>
                    <a:lnTo>
                      <a:pt x="45" y="363"/>
                    </a:lnTo>
                    <a:lnTo>
                      <a:pt x="45" y="370"/>
                    </a:lnTo>
                    <a:lnTo>
                      <a:pt x="45" y="370"/>
                    </a:lnTo>
                    <a:lnTo>
                      <a:pt x="45" y="374"/>
                    </a:lnTo>
                    <a:lnTo>
                      <a:pt x="45" y="377"/>
                    </a:lnTo>
                    <a:lnTo>
                      <a:pt x="45" y="377"/>
                    </a:lnTo>
                    <a:lnTo>
                      <a:pt x="47" y="379"/>
                    </a:lnTo>
                    <a:lnTo>
                      <a:pt x="49" y="382"/>
                    </a:lnTo>
                    <a:lnTo>
                      <a:pt x="49" y="382"/>
                    </a:lnTo>
                    <a:lnTo>
                      <a:pt x="49" y="385"/>
                    </a:lnTo>
                    <a:lnTo>
                      <a:pt x="49" y="389"/>
                    </a:lnTo>
                    <a:lnTo>
                      <a:pt x="49" y="393"/>
                    </a:lnTo>
                    <a:lnTo>
                      <a:pt x="49" y="396"/>
                    </a:lnTo>
                    <a:lnTo>
                      <a:pt x="49" y="396"/>
                    </a:lnTo>
                    <a:lnTo>
                      <a:pt x="51" y="400"/>
                    </a:lnTo>
                    <a:lnTo>
                      <a:pt x="54" y="403"/>
                    </a:lnTo>
                    <a:lnTo>
                      <a:pt x="58" y="404"/>
                    </a:lnTo>
                    <a:lnTo>
                      <a:pt x="62" y="404"/>
                    </a:lnTo>
                    <a:lnTo>
                      <a:pt x="62" y="404"/>
                    </a:lnTo>
                    <a:lnTo>
                      <a:pt x="62" y="411"/>
                    </a:lnTo>
                    <a:lnTo>
                      <a:pt x="64" y="417"/>
                    </a:lnTo>
                    <a:lnTo>
                      <a:pt x="64" y="417"/>
                    </a:lnTo>
                    <a:lnTo>
                      <a:pt x="68" y="431"/>
                    </a:lnTo>
                    <a:lnTo>
                      <a:pt x="68" y="431"/>
                    </a:lnTo>
                    <a:lnTo>
                      <a:pt x="68" y="438"/>
                    </a:lnTo>
                    <a:lnTo>
                      <a:pt x="68" y="438"/>
                    </a:lnTo>
                    <a:lnTo>
                      <a:pt x="70" y="442"/>
                    </a:lnTo>
                    <a:lnTo>
                      <a:pt x="70" y="442"/>
                    </a:lnTo>
                    <a:lnTo>
                      <a:pt x="72" y="447"/>
                    </a:lnTo>
                    <a:lnTo>
                      <a:pt x="70" y="451"/>
                    </a:lnTo>
                    <a:lnTo>
                      <a:pt x="70" y="455"/>
                    </a:lnTo>
                    <a:lnTo>
                      <a:pt x="70" y="460"/>
                    </a:lnTo>
                    <a:lnTo>
                      <a:pt x="70" y="460"/>
                    </a:lnTo>
                    <a:lnTo>
                      <a:pt x="73" y="466"/>
                    </a:lnTo>
                    <a:lnTo>
                      <a:pt x="77" y="472"/>
                    </a:lnTo>
                    <a:lnTo>
                      <a:pt x="77" y="472"/>
                    </a:lnTo>
                    <a:lnTo>
                      <a:pt x="80" y="477"/>
                    </a:lnTo>
                    <a:lnTo>
                      <a:pt x="80" y="484"/>
                    </a:lnTo>
                    <a:lnTo>
                      <a:pt x="80" y="484"/>
                    </a:lnTo>
                    <a:lnTo>
                      <a:pt x="81" y="512"/>
                    </a:lnTo>
                    <a:lnTo>
                      <a:pt x="81" y="512"/>
                    </a:lnTo>
                    <a:lnTo>
                      <a:pt x="80" y="518"/>
                    </a:lnTo>
                    <a:lnTo>
                      <a:pt x="79" y="525"/>
                    </a:lnTo>
                    <a:lnTo>
                      <a:pt x="76" y="538"/>
                    </a:lnTo>
                    <a:lnTo>
                      <a:pt x="76" y="538"/>
                    </a:lnTo>
                    <a:lnTo>
                      <a:pt x="76" y="544"/>
                    </a:lnTo>
                    <a:lnTo>
                      <a:pt x="76" y="544"/>
                    </a:lnTo>
                    <a:lnTo>
                      <a:pt x="73" y="552"/>
                    </a:lnTo>
                    <a:lnTo>
                      <a:pt x="73" y="552"/>
                    </a:lnTo>
                    <a:lnTo>
                      <a:pt x="72" y="559"/>
                    </a:lnTo>
                    <a:lnTo>
                      <a:pt x="72" y="567"/>
                    </a:lnTo>
                    <a:lnTo>
                      <a:pt x="72" y="567"/>
                    </a:lnTo>
                    <a:lnTo>
                      <a:pt x="72" y="580"/>
                    </a:lnTo>
                    <a:lnTo>
                      <a:pt x="72" y="587"/>
                    </a:lnTo>
                    <a:lnTo>
                      <a:pt x="70" y="594"/>
                    </a:lnTo>
                    <a:lnTo>
                      <a:pt x="70" y="594"/>
                    </a:lnTo>
                    <a:lnTo>
                      <a:pt x="70" y="598"/>
                    </a:lnTo>
                    <a:lnTo>
                      <a:pt x="70" y="601"/>
                    </a:lnTo>
                    <a:lnTo>
                      <a:pt x="74" y="606"/>
                    </a:lnTo>
                    <a:lnTo>
                      <a:pt x="74" y="606"/>
                    </a:lnTo>
                    <a:lnTo>
                      <a:pt x="79" y="611"/>
                    </a:lnTo>
                    <a:lnTo>
                      <a:pt x="80" y="615"/>
                    </a:lnTo>
                    <a:lnTo>
                      <a:pt x="81" y="618"/>
                    </a:lnTo>
                    <a:lnTo>
                      <a:pt x="81" y="618"/>
                    </a:lnTo>
                    <a:lnTo>
                      <a:pt x="83" y="620"/>
                    </a:lnTo>
                    <a:lnTo>
                      <a:pt x="84" y="621"/>
                    </a:lnTo>
                    <a:lnTo>
                      <a:pt x="87" y="625"/>
                    </a:lnTo>
                    <a:lnTo>
                      <a:pt x="87" y="630"/>
                    </a:lnTo>
                    <a:lnTo>
                      <a:pt x="89" y="633"/>
                    </a:lnTo>
                    <a:lnTo>
                      <a:pt x="89" y="633"/>
                    </a:lnTo>
                    <a:lnTo>
                      <a:pt x="91" y="634"/>
                    </a:lnTo>
                    <a:lnTo>
                      <a:pt x="93" y="634"/>
                    </a:lnTo>
                    <a:lnTo>
                      <a:pt x="98" y="634"/>
                    </a:lnTo>
                    <a:lnTo>
                      <a:pt x="98" y="634"/>
                    </a:lnTo>
                    <a:lnTo>
                      <a:pt x="103" y="637"/>
                    </a:lnTo>
                    <a:lnTo>
                      <a:pt x="103" y="637"/>
                    </a:lnTo>
                    <a:lnTo>
                      <a:pt x="121" y="644"/>
                    </a:lnTo>
                    <a:lnTo>
                      <a:pt x="129" y="648"/>
                    </a:lnTo>
                    <a:lnTo>
                      <a:pt x="137" y="653"/>
                    </a:lnTo>
                    <a:lnTo>
                      <a:pt x="137" y="653"/>
                    </a:lnTo>
                    <a:lnTo>
                      <a:pt x="144" y="658"/>
                    </a:lnTo>
                    <a:lnTo>
                      <a:pt x="152" y="663"/>
                    </a:lnTo>
                    <a:lnTo>
                      <a:pt x="167" y="670"/>
                    </a:lnTo>
                    <a:lnTo>
                      <a:pt x="167" y="670"/>
                    </a:lnTo>
                    <a:lnTo>
                      <a:pt x="173" y="674"/>
                    </a:lnTo>
                    <a:lnTo>
                      <a:pt x="176" y="676"/>
                    </a:lnTo>
                    <a:lnTo>
                      <a:pt x="179" y="681"/>
                    </a:lnTo>
                    <a:lnTo>
                      <a:pt x="179" y="681"/>
                    </a:lnTo>
                    <a:lnTo>
                      <a:pt x="180" y="685"/>
                    </a:lnTo>
                    <a:lnTo>
                      <a:pt x="180" y="689"/>
                    </a:lnTo>
                    <a:lnTo>
                      <a:pt x="180" y="693"/>
                    </a:lnTo>
                    <a:lnTo>
                      <a:pt x="182" y="694"/>
                    </a:lnTo>
                    <a:lnTo>
                      <a:pt x="183" y="695"/>
                    </a:lnTo>
                    <a:lnTo>
                      <a:pt x="183" y="695"/>
                    </a:lnTo>
                    <a:lnTo>
                      <a:pt x="184" y="693"/>
                    </a:lnTo>
                    <a:lnTo>
                      <a:pt x="186" y="691"/>
                    </a:lnTo>
                    <a:lnTo>
                      <a:pt x="190" y="690"/>
                    </a:lnTo>
                    <a:lnTo>
                      <a:pt x="190" y="690"/>
                    </a:lnTo>
                    <a:lnTo>
                      <a:pt x="195" y="689"/>
                    </a:lnTo>
                    <a:lnTo>
                      <a:pt x="195" y="689"/>
                    </a:lnTo>
                    <a:lnTo>
                      <a:pt x="198" y="686"/>
                    </a:lnTo>
                    <a:lnTo>
                      <a:pt x="199" y="683"/>
                    </a:lnTo>
                    <a:lnTo>
                      <a:pt x="199" y="683"/>
                    </a:lnTo>
                    <a:lnTo>
                      <a:pt x="203" y="679"/>
                    </a:lnTo>
                    <a:lnTo>
                      <a:pt x="203" y="679"/>
                    </a:lnTo>
                    <a:lnTo>
                      <a:pt x="203" y="676"/>
                    </a:lnTo>
                    <a:lnTo>
                      <a:pt x="205" y="674"/>
                    </a:lnTo>
                    <a:lnTo>
                      <a:pt x="205" y="674"/>
                    </a:lnTo>
                    <a:lnTo>
                      <a:pt x="206" y="671"/>
                    </a:lnTo>
                    <a:lnTo>
                      <a:pt x="207" y="671"/>
                    </a:lnTo>
                    <a:lnTo>
                      <a:pt x="213" y="670"/>
                    </a:lnTo>
                    <a:lnTo>
                      <a:pt x="213" y="670"/>
                    </a:lnTo>
                    <a:lnTo>
                      <a:pt x="213" y="667"/>
                    </a:lnTo>
                    <a:lnTo>
                      <a:pt x="214" y="666"/>
                    </a:lnTo>
                    <a:lnTo>
                      <a:pt x="218" y="664"/>
                    </a:lnTo>
                    <a:lnTo>
                      <a:pt x="218" y="664"/>
                    </a:lnTo>
                    <a:lnTo>
                      <a:pt x="222" y="662"/>
                    </a:lnTo>
                    <a:lnTo>
                      <a:pt x="225" y="658"/>
                    </a:lnTo>
                    <a:lnTo>
                      <a:pt x="225" y="658"/>
                    </a:lnTo>
                    <a:lnTo>
                      <a:pt x="229" y="649"/>
                    </a:lnTo>
                    <a:lnTo>
                      <a:pt x="232" y="641"/>
                    </a:lnTo>
                    <a:lnTo>
                      <a:pt x="232" y="641"/>
                    </a:lnTo>
                    <a:lnTo>
                      <a:pt x="235" y="639"/>
                    </a:lnTo>
                    <a:lnTo>
                      <a:pt x="236" y="636"/>
                    </a:lnTo>
                    <a:lnTo>
                      <a:pt x="240" y="630"/>
                    </a:lnTo>
                    <a:lnTo>
                      <a:pt x="240" y="630"/>
                    </a:lnTo>
                    <a:lnTo>
                      <a:pt x="243" y="625"/>
                    </a:lnTo>
                    <a:lnTo>
                      <a:pt x="243" y="618"/>
                    </a:lnTo>
                    <a:lnTo>
                      <a:pt x="243" y="618"/>
                    </a:lnTo>
                    <a:lnTo>
                      <a:pt x="243" y="611"/>
                    </a:lnTo>
                    <a:lnTo>
                      <a:pt x="244" y="609"/>
                    </a:lnTo>
                    <a:lnTo>
                      <a:pt x="245" y="606"/>
                    </a:lnTo>
                    <a:lnTo>
                      <a:pt x="245" y="606"/>
                    </a:lnTo>
                    <a:lnTo>
                      <a:pt x="248" y="603"/>
                    </a:lnTo>
                    <a:lnTo>
                      <a:pt x="252" y="602"/>
                    </a:lnTo>
                    <a:lnTo>
                      <a:pt x="254" y="599"/>
                    </a:lnTo>
                    <a:lnTo>
                      <a:pt x="255" y="595"/>
                    </a:lnTo>
                    <a:lnTo>
                      <a:pt x="255" y="595"/>
                    </a:lnTo>
                    <a:lnTo>
                      <a:pt x="259" y="595"/>
                    </a:lnTo>
                    <a:lnTo>
                      <a:pt x="260" y="592"/>
                    </a:lnTo>
                    <a:lnTo>
                      <a:pt x="263" y="587"/>
                    </a:lnTo>
                    <a:lnTo>
                      <a:pt x="263" y="587"/>
                    </a:lnTo>
                    <a:lnTo>
                      <a:pt x="267" y="580"/>
                    </a:lnTo>
                    <a:lnTo>
                      <a:pt x="270" y="577"/>
                    </a:lnTo>
                    <a:lnTo>
                      <a:pt x="274" y="576"/>
                    </a:lnTo>
                    <a:lnTo>
                      <a:pt x="274" y="576"/>
                    </a:lnTo>
                    <a:lnTo>
                      <a:pt x="282" y="576"/>
                    </a:lnTo>
                    <a:lnTo>
                      <a:pt x="282" y="576"/>
                    </a:lnTo>
                    <a:lnTo>
                      <a:pt x="285" y="575"/>
                    </a:lnTo>
                    <a:lnTo>
                      <a:pt x="287" y="573"/>
                    </a:lnTo>
                    <a:lnTo>
                      <a:pt x="287" y="573"/>
                    </a:lnTo>
                    <a:lnTo>
                      <a:pt x="300" y="564"/>
                    </a:lnTo>
                    <a:lnTo>
                      <a:pt x="300" y="564"/>
                    </a:lnTo>
                    <a:lnTo>
                      <a:pt x="301" y="564"/>
                    </a:lnTo>
                    <a:lnTo>
                      <a:pt x="304" y="563"/>
                    </a:lnTo>
                    <a:lnTo>
                      <a:pt x="304" y="563"/>
                    </a:lnTo>
                    <a:lnTo>
                      <a:pt x="304" y="561"/>
                    </a:lnTo>
                    <a:lnTo>
                      <a:pt x="305" y="559"/>
                    </a:lnTo>
                    <a:lnTo>
                      <a:pt x="305" y="559"/>
                    </a:lnTo>
                    <a:lnTo>
                      <a:pt x="308" y="559"/>
                    </a:lnTo>
                    <a:lnTo>
                      <a:pt x="312" y="559"/>
                    </a:lnTo>
                    <a:lnTo>
                      <a:pt x="312" y="559"/>
                    </a:lnTo>
                    <a:lnTo>
                      <a:pt x="316" y="556"/>
                    </a:lnTo>
                    <a:lnTo>
                      <a:pt x="319" y="554"/>
                    </a:lnTo>
                    <a:lnTo>
                      <a:pt x="319" y="554"/>
                    </a:lnTo>
                    <a:lnTo>
                      <a:pt x="323" y="552"/>
                    </a:lnTo>
                    <a:lnTo>
                      <a:pt x="328" y="550"/>
                    </a:lnTo>
                    <a:lnTo>
                      <a:pt x="328" y="550"/>
                    </a:lnTo>
                    <a:lnTo>
                      <a:pt x="335" y="548"/>
                    </a:lnTo>
                    <a:lnTo>
                      <a:pt x="342" y="542"/>
                    </a:lnTo>
                    <a:lnTo>
                      <a:pt x="354" y="530"/>
                    </a:lnTo>
                    <a:lnTo>
                      <a:pt x="354" y="530"/>
                    </a:lnTo>
                    <a:lnTo>
                      <a:pt x="361" y="523"/>
                    </a:lnTo>
                    <a:lnTo>
                      <a:pt x="366" y="516"/>
                    </a:lnTo>
                    <a:lnTo>
                      <a:pt x="366" y="516"/>
                    </a:lnTo>
                    <a:lnTo>
                      <a:pt x="373" y="510"/>
                    </a:lnTo>
                    <a:lnTo>
                      <a:pt x="373" y="510"/>
                    </a:lnTo>
                    <a:lnTo>
                      <a:pt x="378" y="510"/>
                    </a:lnTo>
                    <a:lnTo>
                      <a:pt x="382" y="510"/>
                    </a:lnTo>
                    <a:lnTo>
                      <a:pt x="382" y="510"/>
                    </a:lnTo>
                    <a:lnTo>
                      <a:pt x="391" y="510"/>
                    </a:lnTo>
                    <a:lnTo>
                      <a:pt x="399" y="510"/>
                    </a:lnTo>
                    <a:lnTo>
                      <a:pt x="399" y="510"/>
                    </a:lnTo>
                    <a:lnTo>
                      <a:pt x="403" y="511"/>
                    </a:lnTo>
                    <a:lnTo>
                      <a:pt x="405" y="512"/>
                    </a:lnTo>
                    <a:lnTo>
                      <a:pt x="409" y="515"/>
                    </a:lnTo>
                    <a:lnTo>
                      <a:pt x="412" y="516"/>
                    </a:lnTo>
                    <a:lnTo>
                      <a:pt x="412" y="516"/>
                    </a:lnTo>
                    <a:lnTo>
                      <a:pt x="422" y="515"/>
                    </a:lnTo>
                    <a:lnTo>
                      <a:pt x="430" y="515"/>
                    </a:lnTo>
                    <a:lnTo>
                      <a:pt x="430" y="515"/>
                    </a:lnTo>
                    <a:lnTo>
                      <a:pt x="438" y="515"/>
                    </a:lnTo>
                    <a:lnTo>
                      <a:pt x="442" y="514"/>
                    </a:lnTo>
                    <a:lnTo>
                      <a:pt x="446" y="512"/>
                    </a:lnTo>
                    <a:lnTo>
                      <a:pt x="446" y="512"/>
                    </a:lnTo>
                    <a:lnTo>
                      <a:pt x="447" y="510"/>
                    </a:lnTo>
                    <a:lnTo>
                      <a:pt x="447" y="508"/>
                    </a:lnTo>
                    <a:lnTo>
                      <a:pt x="449" y="507"/>
                    </a:lnTo>
                    <a:lnTo>
                      <a:pt x="452" y="506"/>
                    </a:lnTo>
                    <a:lnTo>
                      <a:pt x="452" y="506"/>
                    </a:lnTo>
                    <a:lnTo>
                      <a:pt x="456" y="506"/>
                    </a:lnTo>
                    <a:lnTo>
                      <a:pt x="460" y="504"/>
                    </a:lnTo>
                    <a:lnTo>
                      <a:pt x="460" y="504"/>
                    </a:lnTo>
                    <a:lnTo>
                      <a:pt x="464" y="502"/>
                    </a:lnTo>
                    <a:lnTo>
                      <a:pt x="466" y="497"/>
                    </a:lnTo>
                    <a:lnTo>
                      <a:pt x="468" y="493"/>
                    </a:lnTo>
                    <a:lnTo>
                      <a:pt x="469" y="489"/>
                    </a:lnTo>
                    <a:lnTo>
                      <a:pt x="469" y="489"/>
                    </a:lnTo>
                    <a:lnTo>
                      <a:pt x="471" y="485"/>
                    </a:lnTo>
                    <a:lnTo>
                      <a:pt x="472" y="484"/>
                    </a:lnTo>
                    <a:lnTo>
                      <a:pt x="473" y="483"/>
                    </a:lnTo>
                    <a:lnTo>
                      <a:pt x="476" y="483"/>
                    </a:lnTo>
                    <a:lnTo>
                      <a:pt x="487" y="483"/>
                    </a:lnTo>
                    <a:lnTo>
                      <a:pt x="487" y="483"/>
                    </a:lnTo>
                    <a:lnTo>
                      <a:pt x="492" y="481"/>
                    </a:lnTo>
                    <a:lnTo>
                      <a:pt x="495" y="478"/>
                    </a:lnTo>
                    <a:lnTo>
                      <a:pt x="495" y="478"/>
                    </a:lnTo>
                    <a:lnTo>
                      <a:pt x="498" y="477"/>
                    </a:lnTo>
                    <a:lnTo>
                      <a:pt x="502" y="477"/>
                    </a:lnTo>
                    <a:lnTo>
                      <a:pt x="506" y="477"/>
                    </a:lnTo>
                    <a:lnTo>
                      <a:pt x="509" y="477"/>
                    </a:lnTo>
                    <a:lnTo>
                      <a:pt x="509" y="477"/>
                    </a:lnTo>
                    <a:lnTo>
                      <a:pt x="511" y="476"/>
                    </a:lnTo>
                    <a:lnTo>
                      <a:pt x="513" y="474"/>
                    </a:lnTo>
                    <a:lnTo>
                      <a:pt x="514" y="470"/>
                    </a:lnTo>
                    <a:lnTo>
                      <a:pt x="514" y="470"/>
                    </a:lnTo>
                    <a:lnTo>
                      <a:pt x="518" y="468"/>
                    </a:lnTo>
                    <a:lnTo>
                      <a:pt x="523" y="465"/>
                    </a:lnTo>
                    <a:lnTo>
                      <a:pt x="523" y="465"/>
                    </a:lnTo>
                    <a:lnTo>
                      <a:pt x="533" y="461"/>
                    </a:lnTo>
                    <a:lnTo>
                      <a:pt x="537" y="458"/>
                    </a:lnTo>
                    <a:lnTo>
                      <a:pt x="541" y="454"/>
                    </a:lnTo>
                    <a:lnTo>
                      <a:pt x="541" y="454"/>
                    </a:lnTo>
                    <a:lnTo>
                      <a:pt x="546" y="443"/>
                    </a:lnTo>
                    <a:lnTo>
                      <a:pt x="546" y="443"/>
                    </a:lnTo>
                    <a:lnTo>
                      <a:pt x="549" y="439"/>
                    </a:lnTo>
                    <a:lnTo>
                      <a:pt x="556" y="438"/>
                    </a:lnTo>
                    <a:lnTo>
                      <a:pt x="556" y="438"/>
                    </a:lnTo>
                    <a:lnTo>
                      <a:pt x="560" y="436"/>
                    </a:lnTo>
                    <a:lnTo>
                      <a:pt x="564" y="435"/>
                    </a:lnTo>
                    <a:lnTo>
                      <a:pt x="564" y="435"/>
                    </a:lnTo>
                    <a:lnTo>
                      <a:pt x="568" y="431"/>
                    </a:lnTo>
                    <a:lnTo>
                      <a:pt x="568" y="431"/>
                    </a:lnTo>
                    <a:lnTo>
                      <a:pt x="574" y="428"/>
                    </a:lnTo>
                    <a:lnTo>
                      <a:pt x="574" y="428"/>
                    </a:lnTo>
                    <a:lnTo>
                      <a:pt x="579" y="427"/>
                    </a:lnTo>
                    <a:lnTo>
                      <a:pt x="582" y="423"/>
                    </a:lnTo>
                    <a:lnTo>
                      <a:pt x="584" y="415"/>
                    </a:lnTo>
                    <a:lnTo>
                      <a:pt x="584" y="415"/>
                    </a:lnTo>
                    <a:lnTo>
                      <a:pt x="587" y="411"/>
                    </a:lnTo>
                    <a:lnTo>
                      <a:pt x="591" y="407"/>
                    </a:lnTo>
                    <a:lnTo>
                      <a:pt x="591" y="407"/>
                    </a:lnTo>
                    <a:lnTo>
                      <a:pt x="594" y="401"/>
                    </a:lnTo>
                    <a:lnTo>
                      <a:pt x="597" y="400"/>
                    </a:lnTo>
                    <a:lnTo>
                      <a:pt x="599" y="398"/>
                    </a:lnTo>
                    <a:lnTo>
                      <a:pt x="599" y="398"/>
                    </a:lnTo>
                    <a:lnTo>
                      <a:pt x="602" y="390"/>
                    </a:lnTo>
                    <a:lnTo>
                      <a:pt x="606" y="388"/>
                    </a:lnTo>
                    <a:lnTo>
                      <a:pt x="610" y="386"/>
                    </a:lnTo>
                    <a:lnTo>
                      <a:pt x="610" y="386"/>
                    </a:lnTo>
                    <a:lnTo>
                      <a:pt x="610" y="382"/>
                    </a:lnTo>
                    <a:lnTo>
                      <a:pt x="609" y="379"/>
                    </a:lnTo>
                    <a:lnTo>
                      <a:pt x="608" y="378"/>
                    </a:lnTo>
                    <a:lnTo>
                      <a:pt x="603" y="377"/>
                    </a:lnTo>
                    <a:lnTo>
                      <a:pt x="603" y="377"/>
                    </a:lnTo>
                    <a:lnTo>
                      <a:pt x="598" y="375"/>
                    </a:lnTo>
                    <a:lnTo>
                      <a:pt x="593" y="373"/>
                    </a:lnTo>
                    <a:lnTo>
                      <a:pt x="593" y="373"/>
                    </a:lnTo>
                    <a:lnTo>
                      <a:pt x="589" y="371"/>
                    </a:lnTo>
                    <a:lnTo>
                      <a:pt x="584" y="371"/>
                    </a:lnTo>
                    <a:lnTo>
                      <a:pt x="580" y="371"/>
                    </a:lnTo>
                    <a:lnTo>
                      <a:pt x="576" y="369"/>
                    </a:lnTo>
                    <a:lnTo>
                      <a:pt x="576" y="369"/>
                    </a:lnTo>
                    <a:lnTo>
                      <a:pt x="571" y="365"/>
                    </a:lnTo>
                    <a:lnTo>
                      <a:pt x="570" y="362"/>
                    </a:lnTo>
                    <a:lnTo>
                      <a:pt x="565" y="361"/>
                    </a:lnTo>
                    <a:lnTo>
                      <a:pt x="565" y="361"/>
                    </a:lnTo>
                    <a:lnTo>
                      <a:pt x="559" y="359"/>
                    </a:lnTo>
                    <a:lnTo>
                      <a:pt x="555" y="359"/>
                    </a:lnTo>
                    <a:lnTo>
                      <a:pt x="551" y="356"/>
                    </a:lnTo>
                    <a:lnTo>
                      <a:pt x="551" y="356"/>
                    </a:lnTo>
                    <a:lnTo>
                      <a:pt x="546" y="352"/>
                    </a:lnTo>
                    <a:lnTo>
                      <a:pt x="544" y="346"/>
                    </a:lnTo>
                    <a:lnTo>
                      <a:pt x="544" y="346"/>
                    </a:lnTo>
                    <a:lnTo>
                      <a:pt x="540" y="340"/>
                    </a:lnTo>
                    <a:lnTo>
                      <a:pt x="540" y="340"/>
                    </a:lnTo>
                    <a:lnTo>
                      <a:pt x="540" y="337"/>
                    </a:lnTo>
                    <a:lnTo>
                      <a:pt x="538" y="335"/>
                    </a:lnTo>
                    <a:lnTo>
                      <a:pt x="538" y="335"/>
                    </a:lnTo>
                    <a:lnTo>
                      <a:pt x="532" y="331"/>
                    </a:lnTo>
                    <a:lnTo>
                      <a:pt x="526" y="329"/>
                    </a:lnTo>
                    <a:lnTo>
                      <a:pt x="526" y="329"/>
                    </a:lnTo>
                    <a:lnTo>
                      <a:pt x="526" y="323"/>
                    </a:lnTo>
                    <a:lnTo>
                      <a:pt x="526" y="317"/>
                    </a:lnTo>
                    <a:lnTo>
                      <a:pt x="526" y="317"/>
                    </a:lnTo>
                    <a:lnTo>
                      <a:pt x="523" y="310"/>
                    </a:lnTo>
                    <a:lnTo>
                      <a:pt x="523" y="310"/>
                    </a:lnTo>
                    <a:lnTo>
                      <a:pt x="523" y="304"/>
                    </a:lnTo>
                    <a:lnTo>
                      <a:pt x="523" y="304"/>
                    </a:lnTo>
                    <a:lnTo>
                      <a:pt x="523" y="291"/>
                    </a:lnTo>
                    <a:lnTo>
                      <a:pt x="522" y="285"/>
                    </a:lnTo>
                    <a:lnTo>
                      <a:pt x="519" y="280"/>
                    </a:lnTo>
                    <a:lnTo>
                      <a:pt x="519" y="280"/>
                    </a:lnTo>
                    <a:lnTo>
                      <a:pt x="515" y="276"/>
                    </a:lnTo>
                    <a:lnTo>
                      <a:pt x="510" y="274"/>
                    </a:lnTo>
                    <a:lnTo>
                      <a:pt x="504" y="272"/>
                    </a:lnTo>
                    <a:lnTo>
                      <a:pt x="498" y="271"/>
                    </a:lnTo>
                    <a:lnTo>
                      <a:pt x="498" y="271"/>
                    </a:lnTo>
                    <a:lnTo>
                      <a:pt x="490" y="271"/>
                    </a:lnTo>
                    <a:lnTo>
                      <a:pt x="485" y="271"/>
                    </a:lnTo>
                    <a:lnTo>
                      <a:pt x="483" y="272"/>
                    </a:lnTo>
                    <a:lnTo>
                      <a:pt x="483" y="272"/>
                    </a:lnTo>
                    <a:lnTo>
                      <a:pt x="480" y="274"/>
                    </a:lnTo>
                    <a:lnTo>
                      <a:pt x="477" y="275"/>
                    </a:lnTo>
                    <a:lnTo>
                      <a:pt x="476" y="276"/>
                    </a:lnTo>
                    <a:lnTo>
                      <a:pt x="472" y="276"/>
                    </a:lnTo>
                    <a:lnTo>
                      <a:pt x="472" y="276"/>
                    </a:lnTo>
                    <a:lnTo>
                      <a:pt x="472" y="268"/>
                    </a:lnTo>
                    <a:lnTo>
                      <a:pt x="472" y="260"/>
                    </a:lnTo>
                    <a:lnTo>
                      <a:pt x="472" y="251"/>
                    </a:lnTo>
                    <a:lnTo>
                      <a:pt x="471" y="244"/>
                    </a:lnTo>
                    <a:lnTo>
                      <a:pt x="471" y="244"/>
                    </a:lnTo>
                    <a:lnTo>
                      <a:pt x="469" y="240"/>
                    </a:lnTo>
                    <a:lnTo>
                      <a:pt x="466" y="236"/>
                    </a:lnTo>
                    <a:lnTo>
                      <a:pt x="466" y="236"/>
                    </a:lnTo>
                    <a:lnTo>
                      <a:pt x="466" y="226"/>
                    </a:lnTo>
                    <a:lnTo>
                      <a:pt x="466" y="226"/>
                    </a:lnTo>
                    <a:lnTo>
                      <a:pt x="466" y="218"/>
                    </a:lnTo>
                    <a:lnTo>
                      <a:pt x="464" y="210"/>
                    </a:lnTo>
                    <a:lnTo>
                      <a:pt x="464" y="210"/>
                    </a:lnTo>
                    <a:lnTo>
                      <a:pt x="461" y="203"/>
                    </a:lnTo>
                    <a:lnTo>
                      <a:pt x="461" y="203"/>
                    </a:lnTo>
                    <a:lnTo>
                      <a:pt x="458" y="200"/>
                    </a:lnTo>
                    <a:lnTo>
                      <a:pt x="454" y="199"/>
                    </a:lnTo>
                    <a:lnTo>
                      <a:pt x="454" y="199"/>
                    </a:lnTo>
                    <a:lnTo>
                      <a:pt x="450" y="191"/>
                    </a:lnTo>
                    <a:lnTo>
                      <a:pt x="450" y="191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42" y="180"/>
                    </a:lnTo>
                    <a:lnTo>
                      <a:pt x="437" y="175"/>
                    </a:lnTo>
                    <a:lnTo>
                      <a:pt x="437" y="175"/>
                    </a:lnTo>
                    <a:lnTo>
                      <a:pt x="430" y="171"/>
                    </a:lnTo>
                    <a:lnTo>
                      <a:pt x="423" y="167"/>
                    </a:lnTo>
                    <a:lnTo>
                      <a:pt x="423" y="167"/>
                    </a:lnTo>
                    <a:lnTo>
                      <a:pt x="419" y="165"/>
                    </a:lnTo>
                    <a:lnTo>
                      <a:pt x="416" y="164"/>
                    </a:lnTo>
                    <a:lnTo>
                      <a:pt x="416" y="164"/>
                    </a:lnTo>
                    <a:lnTo>
                      <a:pt x="408" y="158"/>
                    </a:lnTo>
                    <a:lnTo>
                      <a:pt x="408" y="158"/>
                    </a:lnTo>
                    <a:lnTo>
                      <a:pt x="403" y="152"/>
                    </a:lnTo>
                    <a:lnTo>
                      <a:pt x="403" y="152"/>
                    </a:lnTo>
                    <a:lnTo>
                      <a:pt x="397" y="149"/>
                    </a:lnTo>
                    <a:lnTo>
                      <a:pt x="393" y="146"/>
                    </a:lnTo>
                    <a:lnTo>
                      <a:pt x="393" y="146"/>
                    </a:lnTo>
                    <a:lnTo>
                      <a:pt x="386" y="139"/>
                    </a:lnTo>
                    <a:lnTo>
                      <a:pt x="386" y="139"/>
                    </a:lnTo>
                    <a:lnTo>
                      <a:pt x="385" y="135"/>
                    </a:lnTo>
                    <a:lnTo>
                      <a:pt x="382" y="131"/>
                    </a:lnTo>
                    <a:lnTo>
                      <a:pt x="382" y="131"/>
                    </a:lnTo>
                    <a:lnTo>
                      <a:pt x="376" y="129"/>
                    </a:lnTo>
                    <a:lnTo>
                      <a:pt x="367" y="127"/>
                    </a:lnTo>
                    <a:lnTo>
                      <a:pt x="367" y="127"/>
                    </a:lnTo>
                    <a:lnTo>
                      <a:pt x="359" y="125"/>
                    </a:lnTo>
                    <a:lnTo>
                      <a:pt x="353" y="120"/>
                    </a:lnTo>
                    <a:lnTo>
                      <a:pt x="353" y="120"/>
                    </a:lnTo>
                    <a:lnTo>
                      <a:pt x="344" y="118"/>
                    </a:lnTo>
                    <a:lnTo>
                      <a:pt x="336" y="115"/>
                    </a:lnTo>
                    <a:lnTo>
                      <a:pt x="336" y="115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29" y="111"/>
                    </a:lnTo>
                    <a:lnTo>
                      <a:pt x="329" y="111"/>
                    </a:lnTo>
                    <a:lnTo>
                      <a:pt x="321" y="108"/>
                    </a:lnTo>
                    <a:lnTo>
                      <a:pt x="321" y="108"/>
                    </a:lnTo>
                    <a:lnTo>
                      <a:pt x="317" y="107"/>
                    </a:lnTo>
                    <a:lnTo>
                      <a:pt x="313" y="106"/>
                    </a:lnTo>
                    <a:lnTo>
                      <a:pt x="313" y="106"/>
                    </a:lnTo>
                    <a:lnTo>
                      <a:pt x="309" y="104"/>
                    </a:lnTo>
                    <a:lnTo>
                      <a:pt x="305" y="101"/>
                    </a:lnTo>
                    <a:lnTo>
                      <a:pt x="305" y="101"/>
                    </a:lnTo>
                    <a:lnTo>
                      <a:pt x="301" y="100"/>
                    </a:lnTo>
                    <a:lnTo>
                      <a:pt x="297" y="99"/>
                    </a:lnTo>
                    <a:lnTo>
                      <a:pt x="293" y="97"/>
                    </a:lnTo>
                    <a:lnTo>
                      <a:pt x="290" y="96"/>
                    </a:lnTo>
                    <a:lnTo>
                      <a:pt x="290" y="96"/>
                    </a:lnTo>
                    <a:lnTo>
                      <a:pt x="286" y="93"/>
                    </a:lnTo>
                    <a:lnTo>
                      <a:pt x="282" y="91"/>
                    </a:lnTo>
                    <a:lnTo>
                      <a:pt x="279" y="88"/>
                    </a:lnTo>
                    <a:lnTo>
                      <a:pt x="275" y="87"/>
                    </a:lnTo>
                    <a:lnTo>
                      <a:pt x="275" y="87"/>
                    </a:lnTo>
                    <a:lnTo>
                      <a:pt x="270" y="85"/>
                    </a:lnTo>
                    <a:lnTo>
                      <a:pt x="266" y="85"/>
                    </a:lnTo>
                    <a:lnTo>
                      <a:pt x="260" y="85"/>
                    </a:lnTo>
                    <a:lnTo>
                      <a:pt x="256" y="84"/>
                    </a:lnTo>
                    <a:lnTo>
                      <a:pt x="256" y="84"/>
                    </a:lnTo>
                    <a:lnTo>
                      <a:pt x="247" y="80"/>
                    </a:lnTo>
                    <a:lnTo>
                      <a:pt x="243" y="78"/>
                    </a:lnTo>
                    <a:lnTo>
                      <a:pt x="237" y="77"/>
                    </a:lnTo>
                    <a:lnTo>
                      <a:pt x="237" y="77"/>
                    </a:lnTo>
                    <a:lnTo>
                      <a:pt x="230" y="77"/>
                    </a:lnTo>
                    <a:lnTo>
                      <a:pt x="230" y="77"/>
                    </a:lnTo>
                    <a:lnTo>
                      <a:pt x="226" y="77"/>
                    </a:lnTo>
                    <a:lnTo>
                      <a:pt x="226" y="77"/>
                    </a:lnTo>
                    <a:lnTo>
                      <a:pt x="225" y="78"/>
                    </a:lnTo>
                    <a:lnTo>
                      <a:pt x="222" y="80"/>
                    </a:lnTo>
                    <a:lnTo>
                      <a:pt x="222" y="80"/>
                    </a:lnTo>
                    <a:lnTo>
                      <a:pt x="220" y="80"/>
                    </a:lnTo>
                    <a:lnTo>
                      <a:pt x="218" y="80"/>
                    </a:lnTo>
                    <a:lnTo>
                      <a:pt x="216" y="77"/>
                    </a:lnTo>
                    <a:lnTo>
                      <a:pt x="214" y="73"/>
                    </a:lnTo>
                    <a:lnTo>
                      <a:pt x="213" y="69"/>
                    </a:lnTo>
                    <a:lnTo>
                      <a:pt x="213" y="69"/>
                    </a:lnTo>
                    <a:lnTo>
                      <a:pt x="209" y="69"/>
                    </a:lnTo>
                    <a:lnTo>
                      <a:pt x="206" y="68"/>
                    </a:lnTo>
                    <a:lnTo>
                      <a:pt x="206" y="68"/>
                    </a:lnTo>
                    <a:lnTo>
                      <a:pt x="201" y="65"/>
                    </a:lnTo>
                    <a:lnTo>
                      <a:pt x="201" y="65"/>
                    </a:lnTo>
                    <a:lnTo>
                      <a:pt x="194" y="58"/>
                    </a:lnTo>
                    <a:lnTo>
                      <a:pt x="188" y="53"/>
                    </a:lnTo>
                    <a:lnTo>
                      <a:pt x="188" y="53"/>
                    </a:lnTo>
                    <a:lnTo>
                      <a:pt x="182" y="49"/>
                    </a:lnTo>
                    <a:lnTo>
                      <a:pt x="182" y="49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68" y="38"/>
                    </a:lnTo>
                    <a:lnTo>
                      <a:pt x="161" y="34"/>
                    </a:lnTo>
                    <a:lnTo>
                      <a:pt x="161" y="34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49" y="28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2" y="26"/>
                    </a:lnTo>
                    <a:lnTo>
                      <a:pt x="140" y="21"/>
                    </a:lnTo>
                    <a:lnTo>
                      <a:pt x="136" y="19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22" y="11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04" y="1"/>
                    </a:lnTo>
                    <a:lnTo>
                      <a:pt x="99" y="1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1" y="1"/>
                    </a:lnTo>
                    <a:lnTo>
                      <a:pt x="89" y="5"/>
                    </a:lnTo>
                    <a:lnTo>
                      <a:pt x="87" y="8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1" y="13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20"/>
                    </a:lnTo>
                    <a:lnTo>
                      <a:pt x="79" y="24"/>
                    </a:lnTo>
                    <a:lnTo>
                      <a:pt x="79" y="24"/>
                    </a:lnTo>
                    <a:lnTo>
                      <a:pt x="76" y="42"/>
                    </a:lnTo>
                    <a:lnTo>
                      <a:pt x="76" y="61"/>
                    </a:lnTo>
                    <a:lnTo>
                      <a:pt x="76" y="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3253" y="3780"/>
                <a:ext cx="54" cy="17"/>
              </a:xfrm>
              <a:custGeom>
                <a:avLst/>
                <a:gdLst>
                  <a:gd name="T0" fmla="*/ 23 w 293"/>
                  <a:gd name="T1" fmla="*/ 26 h 91"/>
                  <a:gd name="T2" fmla="*/ 28 w 293"/>
                  <a:gd name="T3" fmla="*/ 14 h 91"/>
                  <a:gd name="T4" fmla="*/ 28 w 293"/>
                  <a:gd name="T5" fmla="*/ 3 h 91"/>
                  <a:gd name="T6" fmla="*/ 28 w 293"/>
                  <a:gd name="T7" fmla="*/ 0 h 91"/>
                  <a:gd name="T8" fmla="*/ 35 w 293"/>
                  <a:gd name="T9" fmla="*/ 3 h 91"/>
                  <a:gd name="T10" fmla="*/ 47 w 293"/>
                  <a:gd name="T11" fmla="*/ 1 h 91"/>
                  <a:gd name="T12" fmla="*/ 58 w 293"/>
                  <a:gd name="T13" fmla="*/ 3 h 91"/>
                  <a:gd name="T14" fmla="*/ 61 w 293"/>
                  <a:gd name="T15" fmla="*/ 8 h 91"/>
                  <a:gd name="T16" fmla="*/ 71 w 293"/>
                  <a:gd name="T17" fmla="*/ 11 h 91"/>
                  <a:gd name="T18" fmla="*/ 81 w 293"/>
                  <a:gd name="T19" fmla="*/ 12 h 91"/>
                  <a:gd name="T20" fmla="*/ 93 w 293"/>
                  <a:gd name="T21" fmla="*/ 14 h 91"/>
                  <a:gd name="T22" fmla="*/ 116 w 293"/>
                  <a:gd name="T23" fmla="*/ 18 h 91"/>
                  <a:gd name="T24" fmla="*/ 132 w 293"/>
                  <a:gd name="T25" fmla="*/ 22 h 91"/>
                  <a:gd name="T26" fmla="*/ 138 w 293"/>
                  <a:gd name="T27" fmla="*/ 24 h 91"/>
                  <a:gd name="T28" fmla="*/ 150 w 293"/>
                  <a:gd name="T29" fmla="*/ 23 h 91"/>
                  <a:gd name="T30" fmla="*/ 157 w 293"/>
                  <a:gd name="T31" fmla="*/ 20 h 91"/>
                  <a:gd name="T32" fmla="*/ 160 w 293"/>
                  <a:gd name="T33" fmla="*/ 9 h 91"/>
                  <a:gd name="T34" fmla="*/ 164 w 293"/>
                  <a:gd name="T35" fmla="*/ 4 h 91"/>
                  <a:gd name="T36" fmla="*/ 168 w 293"/>
                  <a:gd name="T37" fmla="*/ 9 h 91"/>
                  <a:gd name="T38" fmla="*/ 169 w 293"/>
                  <a:gd name="T39" fmla="*/ 12 h 91"/>
                  <a:gd name="T40" fmla="*/ 179 w 293"/>
                  <a:gd name="T41" fmla="*/ 23 h 91"/>
                  <a:gd name="T42" fmla="*/ 192 w 293"/>
                  <a:gd name="T43" fmla="*/ 28 h 91"/>
                  <a:gd name="T44" fmla="*/ 206 w 293"/>
                  <a:gd name="T45" fmla="*/ 31 h 91"/>
                  <a:gd name="T46" fmla="*/ 227 w 293"/>
                  <a:gd name="T47" fmla="*/ 31 h 91"/>
                  <a:gd name="T48" fmla="*/ 234 w 293"/>
                  <a:gd name="T49" fmla="*/ 30 h 91"/>
                  <a:gd name="T50" fmla="*/ 238 w 293"/>
                  <a:gd name="T51" fmla="*/ 28 h 91"/>
                  <a:gd name="T52" fmla="*/ 260 w 293"/>
                  <a:gd name="T53" fmla="*/ 27 h 91"/>
                  <a:gd name="T54" fmla="*/ 278 w 293"/>
                  <a:gd name="T55" fmla="*/ 30 h 91"/>
                  <a:gd name="T56" fmla="*/ 287 w 293"/>
                  <a:gd name="T57" fmla="*/ 31 h 91"/>
                  <a:gd name="T58" fmla="*/ 291 w 293"/>
                  <a:gd name="T59" fmla="*/ 39 h 91"/>
                  <a:gd name="T60" fmla="*/ 287 w 293"/>
                  <a:gd name="T61" fmla="*/ 42 h 91"/>
                  <a:gd name="T62" fmla="*/ 280 w 293"/>
                  <a:gd name="T63" fmla="*/ 50 h 91"/>
                  <a:gd name="T64" fmla="*/ 276 w 293"/>
                  <a:gd name="T65" fmla="*/ 57 h 91"/>
                  <a:gd name="T66" fmla="*/ 272 w 293"/>
                  <a:gd name="T67" fmla="*/ 64 h 91"/>
                  <a:gd name="T68" fmla="*/ 264 w 293"/>
                  <a:gd name="T69" fmla="*/ 71 h 91"/>
                  <a:gd name="T70" fmla="*/ 250 w 293"/>
                  <a:gd name="T71" fmla="*/ 79 h 91"/>
                  <a:gd name="T72" fmla="*/ 245 w 293"/>
                  <a:gd name="T73" fmla="*/ 84 h 91"/>
                  <a:gd name="T74" fmla="*/ 231 w 293"/>
                  <a:gd name="T75" fmla="*/ 87 h 91"/>
                  <a:gd name="T76" fmla="*/ 222 w 293"/>
                  <a:gd name="T77" fmla="*/ 88 h 91"/>
                  <a:gd name="T78" fmla="*/ 198 w 293"/>
                  <a:gd name="T79" fmla="*/ 89 h 91"/>
                  <a:gd name="T80" fmla="*/ 188 w 293"/>
                  <a:gd name="T81" fmla="*/ 84 h 91"/>
                  <a:gd name="T82" fmla="*/ 177 w 293"/>
                  <a:gd name="T83" fmla="*/ 84 h 91"/>
                  <a:gd name="T84" fmla="*/ 172 w 293"/>
                  <a:gd name="T85" fmla="*/ 81 h 91"/>
                  <a:gd name="T86" fmla="*/ 160 w 293"/>
                  <a:gd name="T87" fmla="*/ 79 h 91"/>
                  <a:gd name="T88" fmla="*/ 153 w 293"/>
                  <a:gd name="T89" fmla="*/ 75 h 91"/>
                  <a:gd name="T90" fmla="*/ 141 w 293"/>
                  <a:gd name="T91" fmla="*/ 75 h 91"/>
                  <a:gd name="T92" fmla="*/ 137 w 293"/>
                  <a:gd name="T93" fmla="*/ 71 h 91"/>
                  <a:gd name="T94" fmla="*/ 127 w 293"/>
                  <a:gd name="T95" fmla="*/ 66 h 91"/>
                  <a:gd name="T96" fmla="*/ 119 w 293"/>
                  <a:gd name="T97" fmla="*/ 62 h 91"/>
                  <a:gd name="T98" fmla="*/ 105 w 293"/>
                  <a:gd name="T99" fmla="*/ 60 h 91"/>
                  <a:gd name="T100" fmla="*/ 99 w 293"/>
                  <a:gd name="T101" fmla="*/ 60 h 91"/>
                  <a:gd name="T102" fmla="*/ 90 w 293"/>
                  <a:gd name="T103" fmla="*/ 64 h 91"/>
                  <a:gd name="T104" fmla="*/ 78 w 293"/>
                  <a:gd name="T105" fmla="*/ 65 h 91"/>
                  <a:gd name="T106" fmla="*/ 55 w 293"/>
                  <a:gd name="T107" fmla="*/ 65 h 91"/>
                  <a:gd name="T108" fmla="*/ 43 w 293"/>
                  <a:gd name="T109" fmla="*/ 68 h 91"/>
                  <a:gd name="T110" fmla="*/ 33 w 293"/>
                  <a:gd name="T111" fmla="*/ 69 h 91"/>
                  <a:gd name="T112" fmla="*/ 24 w 293"/>
                  <a:gd name="T113" fmla="*/ 73 h 91"/>
                  <a:gd name="T114" fmla="*/ 21 w 293"/>
                  <a:gd name="T115" fmla="*/ 71 h 91"/>
                  <a:gd name="T116" fmla="*/ 12 w 293"/>
                  <a:gd name="T117" fmla="*/ 66 h 91"/>
                  <a:gd name="T118" fmla="*/ 4 w 293"/>
                  <a:gd name="T119" fmla="*/ 66 h 91"/>
                  <a:gd name="T120" fmla="*/ 0 w 293"/>
                  <a:gd name="T121" fmla="*/ 60 h 91"/>
                  <a:gd name="T122" fmla="*/ 2 w 293"/>
                  <a:gd name="T123" fmla="*/ 47 h 91"/>
                  <a:gd name="T124" fmla="*/ 8 w 293"/>
                  <a:gd name="T125" fmla="*/ 3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3" h="91">
                    <a:moveTo>
                      <a:pt x="23" y="30"/>
                    </a:moveTo>
                    <a:lnTo>
                      <a:pt x="23" y="30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9" y="4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7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7" y="1"/>
                    </a:lnTo>
                    <a:lnTo>
                      <a:pt x="58" y="3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71" y="11"/>
                    </a:lnTo>
                    <a:lnTo>
                      <a:pt x="71" y="11"/>
                    </a:lnTo>
                    <a:lnTo>
                      <a:pt x="75" y="11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89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105" y="16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27" y="20"/>
                    </a:lnTo>
                    <a:lnTo>
                      <a:pt x="127" y="20"/>
                    </a:lnTo>
                    <a:lnTo>
                      <a:pt x="132" y="22"/>
                    </a:lnTo>
                    <a:lnTo>
                      <a:pt x="132" y="22"/>
                    </a:lnTo>
                    <a:lnTo>
                      <a:pt x="134" y="23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41" y="23"/>
                    </a:lnTo>
                    <a:lnTo>
                      <a:pt x="141" y="23"/>
                    </a:lnTo>
                    <a:lnTo>
                      <a:pt x="150" y="23"/>
                    </a:lnTo>
                    <a:lnTo>
                      <a:pt x="150" y="23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57" y="20"/>
                    </a:lnTo>
                    <a:lnTo>
                      <a:pt x="157" y="20"/>
                    </a:lnTo>
                    <a:lnTo>
                      <a:pt x="157" y="16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60" y="9"/>
                    </a:lnTo>
                    <a:lnTo>
                      <a:pt x="160" y="9"/>
                    </a:lnTo>
                    <a:lnTo>
                      <a:pt x="160" y="4"/>
                    </a:lnTo>
                    <a:lnTo>
                      <a:pt x="160" y="4"/>
                    </a:lnTo>
                    <a:lnTo>
                      <a:pt x="164" y="4"/>
                    </a:lnTo>
                    <a:lnTo>
                      <a:pt x="166" y="5"/>
                    </a:lnTo>
                    <a:lnTo>
                      <a:pt x="166" y="5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8" y="11"/>
                    </a:lnTo>
                    <a:lnTo>
                      <a:pt x="168" y="11"/>
                    </a:lnTo>
                    <a:lnTo>
                      <a:pt x="169" y="12"/>
                    </a:lnTo>
                    <a:lnTo>
                      <a:pt x="169" y="12"/>
                    </a:lnTo>
                    <a:lnTo>
                      <a:pt x="170" y="16"/>
                    </a:lnTo>
                    <a:lnTo>
                      <a:pt x="173" y="18"/>
                    </a:lnTo>
                    <a:lnTo>
                      <a:pt x="179" y="23"/>
                    </a:lnTo>
                    <a:lnTo>
                      <a:pt x="179" y="23"/>
                    </a:lnTo>
                    <a:lnTo>
                      <a:pt x="185" y="27"/>
                    </a:lnTo>
                    <a:lnTo>
                      <a:pt x="188" y="28"/>
                    </a:lnTo>
                    <a:lnTo>
                      <a:pt x="192" y="28"/>
                    </a:lnTo>
                    <a:lnTo>
                      <a:pt x="192" y="28"/>
                    </a:lnTo>
                    <a:lnTo>
                      <a:pt x="196" y="30"/>
                    </a:lnTo>
                    <a:lnTo>
                      <a:pt x="200" y="30"/>
                    </a:lnTo>
                    <a:lnTo>
                      <a:pt x="200" y="30"/>
                    </a:lnTo>
                    <a:lnTo>
                      <a:pt x="206" y="31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27" y="31"/>
                    </a:lnTo>
                    <a:lnTo>
                      <a:pt x="227" y="31"/>
                    </a:lnTo>
                    <a:lnTo>
                      <a:pt x="230" y="31"/>
                    </a:lnTo>
                    <a:lnTo>
                      <a:pt x="230" y="31"/>
                    </a:lnTo>
                    <a:lnTo>
                      <a:pt x="233" y="31"/>
                    </a:lnTo>
                    <a:lnTo>
                      <a:pt x="234" y="30"/>
                    </a:lnTo>
                    <a:lnTo>
                      <a:pt x="234" y="30"/>
                    </a:lnTo>
                    <a:lnTo>
                      <a:pt x="237" y="28"/>
                    </a:lnTo>
                    <a:lnTo>
                      <a:pt x="238" y="28"/>
                    </a:lnTo>
                    <a:lnTo>
                      <a:pt x="238" y="28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60" y="27"/>
                    </a:lnTo>
                    <a:lnTo>
                      <a:pt x="260" y="27"/>
                    </a:lnTo>
                    <a:lnTo>
                      <a:pt x="268" y="27"/>
                    </a:lnTo>
                    <a:lnTo>
                      <a:pt x="276" y="27"/>
                    </a:lnTo>
                    <a:lnTo>
                      <a:pt x="276" y="27"/>
                    </a:lnTo>
                    <a:lnTo>
                      <a:pt x="278" y="30"/>
                    </a:lnTo>
                    <a:lnTo>
                      <a:pt x="278" y="31"/>
                    </a:lnTo>
                    <a:lnTo>
                      <a:pt x="283" y="31"/>
                    </a:lnTo>
                    <a:lnTo>
                      <a:pt x="283" y="31"/>
                    </a:lnTo>
                    <a:lnTo>
                      <a:pt x="287" y="31"/>
                    </a:lnTo>
                    <a:lnTo>
                      <a:pt x="293" y="28"/>
                    </a:lnTo>
                    <a:lnTo>
                      <a:pt x="293" y="28"/>
                    </a:lnTo>
                    <a:lnTo>
                      <a:pt x="293" y="35"/>
                    </a:lnTo>
                    <a:lnTo>
                      <a:pt x="291" y="39"/>
                    </a:lnTo>
                    <a:lnTo>
                      <a:pt x="291" y="39"/>
                    </a:lnTo>
                    <a:lnTo>
                      <a:pt x="288" y="41"/>
                    </a:lnTo>
                    <a:lnTo>
                      <a:pt x="287" y="42"/>
                    </a:lnTo>
                    <a:lnTo>
                      <a:pt x="287" y="42"/>
                    </a:lnTo>
                    <a:lnTo>
                      <a:pt x="283" y="47"/>
                    </a:lnTo>
                    <a:lnTo>
                      <a:pt x="283" y="47"/>
                    </a:lnTo>
                    <a:lnTo>
                      <a:pt x="280" y="50"/>
                    </a:lnTo>
                    <a:lnTo>
                      <a:pt x="280" y="50"/>
                    </a:lnTo>
                    <a:lnTo>
                      <a:pt x="279" y="53"/>
                    </a:lnTo>
                    <a:lnTo>
                      <a:pt x="279" y="57"/>
                    </a:lnTo>
                    <a:lnTo>
                      <a:pt x="279" y="57"/>
                    </a:lnTo>
                    <a:lnTo>
                      <a:pt x="276" y="57"/>
                    </a:lnTo>
                    <a:lnTo>
                      <a:pt x="275" y="58"/>
                    </a:lnTo>
                    <a:lnTo>
                      <a:pt x="275" y="58"/>
                    </a:lnTo>
                    <a:lnTo>
                      <a:pt x="274" y="61"/>
                    </a:lnTo>
                    <a:lnTo>
                      <a:pt x="272" y="64"/>
                    </a:lnTo>
                    <a:lnTo>
                      <a:pt x="272" y="64"/>
                    </a:lnTo>
                    <a:lnTo>
                      <a:pt x="268" y="66"/>
                    </a:lnTo>
                    <a:lnTo>
                      <a:pt x="264" y="71"/>
                    </a:lnTo>
                    <a:lnTo>
                      <a:pt x="264" y="71"/>
                    </a:lnTo>
                    <a:lnTo>
                      <a:pt x="260" y="75"/>
                    </a:lnTo>
                    <a:lnTo>
                      <a:pt x="256" y="77"/>
                    </a:lnTo>
                    <a:lnTo>
                      <a:pt x="256" y="77"/>
                    </a:lnTo>
                    <a:lnTo>
                      <a:pt x="250" y="79"/>
                    </a:lnTo>
                    <a:lnTo>
                      <a:pt x="250" y="79"/>
                    </a:lnTo>
                    <a:lnTo>
                      <a:pt x="248" y="83"/>
                    </a:lnTo>
                    <a:lnTo>
                      <a:pt x="248" y="83"/>
                    </a:lnTo>
                    <a:lnTo>
                      <a:pt x="245" y="84"/>
                    </a:lnTo>
                    <a:lnTo>
                      <a:pt x="242" y="85"/>
                    </a:lnTo>
                    <a:lnTo>
                      <a:pt x="237" y="85"/>
                    </a:lnTo>
                    <a:lnTo>
                      <a:pt x="237" y="85"/>
                    </a:lnTo>
                    <a:lnTo>
                      <a:pt x="231" y="87"/>
                    </a:lnTo>
                    <a:lnTo>
                      <a:pt x="227" y="88"/>
                    </a:lnTo>
                    <a:lnTo>
                      <a:pt x="227" y="88"/>
                    </a:lnTo>
                    <a:lnTo>
                      <a:pt x="222" y="88"/>
                    </a:lnTo>
                    <a:lnTo>
                      <a:pt x="222" y="88"/>
                    </a:lnTo>
                    <a:lnTo>
                      <a:pt x="215" y="91"/>
                    </a:lnTo>
                    <a:lnTo>
                      <a:pt x="215" y="91"/>
                    </a:lnTo>
                    <a:lnTo>
                      <a:pt x="204" y="91"/>
                    </a:lnTo>
                    <a:lnTo>
                      <a:pt x="198" y="89"/>
                    </a:lnTo>
                    <a:lnTo>
                      <a:pt x="193" y="87"/>
                    </a:lnTo>
                    <a:lnTo>
                      <a:pt x="193" y="87"/>
                    </a:lnTo>
                    <a:lnTo>
                      <a:pt x="191" y="85"/>
                    </a:lnTo>
                    <a:lnTo>
                      <a:pt x="188" y="84"/>
                    </a:lnTo>
                    <a:lnTo>
                      <a:pt x="188" y="84"/>
                    </a:lnTo>
                    <a:lnTo>
                      <a:pt x="183" y="84"/>
                    </a:lnTo>
                    <a:lnTo>
                      <a:pt x="183" y="84"/>
                    </a:lnTo>
                    <a:lnTo>
                      <a:pt x="177" y="84"/>
                    </a:lnTo>
                    <a:lnTo>
                      <a:pt x="177" y="84"/>
                    </a:lnTo>
                    <a:lnTo>
                      <a:pt x="175" y="83"/>
                    </a:lnTo>
                    <a:lnTo>
                      <a:pt x="172" y="81"/>
                    </a:lnTo>
                    <a:lnTo>
                      <a:pt x="172" y="81"/>
                    </a:lnTo>
                    <a:lnTo>
                      <a:pt x="166" y="80"/>
                    </a:lnTo>
                    <a:lnTo>
                      <a:pt x="162" y="80"/>
                    </a:lnTo>
                    <a:lnTo>
                      <a:pt x="162" y="80"/>
                    </a:lnTo>
                    <a:lnTo>
                      <a:pt x="160" y="79"/>
                    </a:lnTo>
                    <a:lnTo>
                      <a:pt x="157" y="79"/>
                    </a:lnTo>
                    <a:lnTo>
                      <a:pt x="157" y="79"/>
                    </a:lnTo>
                    <a:lnTo>
                      <a:pt x="153" y="75"/>
                    </a:lnTo>
                    <a:lnTo>
                      <a:pt x="153" y="75"/>
                    </a:lnTo>
                    <a:lnTo>
                      <a:pt x="150" y="75"/>
                    </a:lnTo>
                    <a:lnTo>
                      <a:pt x="147" y="75"/>
                    </a:lnTo>
                    <a:lnTo>
                      <a:pt x="143" y="75"/>
                    </a:lnTo>
                    <a:lnTo>
                      <a:pt x="141" y="75"/>
                    </a:lnTo>
                    <a:lnTo>
                      <a:pt x="141" y="75"/>
                    </a:lnTo>
                    <a:lnTo>
                      <a:pt x="138" y="72"/>
                    </a:lnTo>
                    <a:lnTo>
                      <a:pt x="137" y="71"/>
                    </a:lnTo>
                    <a:lnTo>
                      <a:pt x="137" y="71"/>
                    </a:lnTo>
                    <a:lnTo>
                      <a:pt x="134" y="69"/>
                    </a:lnTo>
                    <a:lnTo>
                      <a:pt x="130" y="68"/>
                    </a:lnTo>
                    <a:lnTo>
                      <a:pt x="130" y="68"/>
                    </a:lnTo>
                    <a:lnTo>
                      <a:pt x="127" y="66"/>
                    </a:lnTo>
                    <a:lnTo>
                      <a:pt x="124" y="65"/>
                    </a:lnTo>
                    <a:lnTo>
                      <a:pt x="122" y="64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2" y="62"/>
                    </a:lnTo>
                    <a:lnTo>
                      <a:pt x="105" y="62"/>
                    </a:lnTo>
                    <a:lnTo>
                      <a:pt x="105" y="62"/>
                    </a:lnTo>
                    <a:lnTo>
                      <a:pt x="105" y="60"/>
                    </a:lnTo>
                    <a:lnTo>
                      <a:pt x="103" y="60"/>
                    </a:lnTo>
                    <a:lnTo>
                      <a:pt x="101" y="58"/>
                    </a:lnTo>
                    <a:lnTo>
                      <a:pt x="99" y="60"/>
                    </a:lnTo>
                    <a:lnTo>
                      <a:pt x="99" y="60"/>
                    </a:lnTo>
                    <a:lnTo>
                      <a:pt x="97" y="61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84" y="64"/>
                    </a:lnTo>
                    <a:lnTo>
                      <a:pt x="78" y="65"/>
                    </a:lnTo>
                    <a:lnTo>
                      <a:pt x="78" y="65"/>
                    </a:lnTo>
                    <a:lnTo>
                      <a:pt x="65" y="65"/>
                    </a:lnTo>
                    <a:lnTo>
                      <a:pt x="65" y="65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50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39" y="69"/>
                    </a:lnTo>
                    <a:lnTo>
                      <a:pt x="39" y="69"/>
                    </a:lnTo>
                    <a:lnTo>
                      <a:pt x="33" y="69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5" y="72"/>
                    </a:lnTo>
                    <a:lnTo>
                      <a:pt x="24" y="73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4" y="68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5" y="41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6" y="33"/>
                    </a:lnTo>
                    <a:lnTo>
                      <a:pt x="23" y="3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3307" y="3798"/>
                <a:ext cx="63" cy="44"/>
              </a:xfrm>
              <a:custGeom>
                <a:avLst/>
                <a:gdLst>
                  <a:gd name="T0" fmla="*/ 46 w 344"/>
                  <a:gd name="T1" fmla="*/ 1 h 239"/>
                  <a:gd name="T2" fmla="*/ 61 w 344"/>
                  <a:gd name="T3" fmla="*/ 7 h 239"/>
                  <a:gd name="T4" fmla="*/ 70 w 344"/>
                  <a:gd name="T5" fmla="*/ 14 h 239"/>
                  <a:gd name="T6" fmla="*/ 84 w 344"/>
                  <a:gd name="T7" fmla="*/ 20 h 239"/>
                  <a:gd name="T8" fmla="*/ 89 w 344"/>
                  <a:gd name="T9" fmla="*/ 38 h 239"/>
                  <a:gd name="T10" fmla="*/ 97 w 344"/>
                  <a:gd name="T11" fmla="*/ 47 h 239"/>
                  <a:gd name="T12" fmla="*/ 99 w 344"/>
                  <a:gd name="T13" fmla="*/ 53 h 239"/>
                  <a:gd name="T14" fmla="*/ 105 w 344"/>
                  <a:gd name="T15" fmla="*/ 61 h 239"/>
                  <a:gd name="T16" fmla="*/ 123 w 344"/>
                  <a:gd name="T17" fmla="*/ 66 h 239"/>
                  <a:gd name="T18" fmla="*/ 137 w 344"/>
                  <a:gd name="T19" fmla="*/ 62 h 239"/>
                  <a:gd name="T20" fmla="*/ 146 w 344"/>
                  <a:gd name="T21" fmla="*/ 58 h 239"/>
                  <a:gd name="T22" fmla="*/ 161 w 344"/>
                  <a:gd name="T23" fmla="*/ 54 h 239"/>
                  <a:gd name="T24" fmla="*/ 170 w 344"/>
                  <a:gd name="T25" fmla="*/ 46 h 239"/>
                  <a:gd name="T26" fmla="*/ 191 w 344"/>
                  <a:gd name="T27" fmla="*/ 43 h 239"/>
                  <a:gd name="T28" fmla="*/ 206 w 344"/>
                  <a:gd name="T29" fmla="*/ 47 h 239"/>
                  <a:gd name="T30" fmla="*/ 222 w 344"/>
                  <a:gd name="T31" fmla="*/ 50 h 239"/>
                  <a:gd name="T32" fmla="*/ 230 w 344"/>
                  <a:gd name="T33" fmla="*/ 60 h 239"/>
                  <a:gd name="T34" fmla="*/ 238 w 344"/>
                  <a:gd name="T35" fmla="*/ 68 h 239"/>
                  <a:gd name="T36" fmla="*/ 248 w 344"/>
                  <a:gd name="T37" fmla="*/ 79 h 239"/>
                  <a:gd name="T38" fmla="*/ 260 w 344"/>
                  <a:gd name="T39" fmla="*/ 84 h 239"/>
                  <a:gd name="T40" fmla="*/ 275 w 344"/>
                  <a:gd name="T41" fmla="*/ 87 h 239"/>
                  <a:gd name="T42" fmla="*/ 280 w 344"/>
                  <a:gd name="T43" fmla="*/ 102 h 239"/>
                  <a:gd name="T44" fmla="*/ 297 w 344"/>
                  <a:gd name="T45" fmla="*/ 104 h 239"/>
                  <a:gd name="T46" fmla="*/ 310 w 344"/>
                  <a:gd name="T47" fmla="*/ 111 h 239"/>
                  <a:gd name="T48" fmla="*/ 329 w 344"/>
                  <a:gd name="T49" fmla="*/ 117 h 239"/>
                  <a:gd name="T50" fmla="*/ 343 w 344"/>
                  <a:gd name="T51" fmla="*/ 133 h 239"/>
                  <a:gd name="T52" fmla="*/ 344 w 344"/>
                  <a:gd name="T53" fmla="*/ 144 h 239"/>
                  <a:gd name="T54" fmla="*/ 340 w 344"/>
                  <a:gd name="T55" fmla="*/ 160 h 239"/>
                  <a:gd name="T56" fmla="*/ 333 w 344"/>
                  <a:gd name="T57" fmla="*/ 174 h 239"/>
                  <a:gd name="T58" fmla="*/ 322 w 344"/>
                  <a:gd name="T59" fmla="*/ 182 h 239"/>
                  <a:gd name="T60" fmla="*/ 309 w 344"/>
                  <a:gd name="T61" fmla="*/ 193 h 239"/>
                  <a:gd name="T62" fmla="*/ 295 w 344"/>
                  <a:gd name="T63" fmla="*/ 198 h 239"/>
                  <a:gd name="T64" fmla="*/ 280 w 344"/>
                  <a:gd name="T65" fmla="*/ 203 h 239"/>
                  <a:gd name="T66" fmla="*/ 255 w 344"/>
                  <a:gd name="T67" fmla="*/ 209 h 239"/>
                  <a:gd name="T68" fmla="*/ 246 w 344"/>
                  <a:gd name="T69" fmla="*/ 209 h 239"/>
                  <a:gd name="T70" fmla="*/ 232 w 344"/>
                  <a:gd name="T71" fmla="*/ 207 h 239"/>
                  <a:gd name="T72" fmla="*/ 221 w 344"/>
                  <a:gd name="T73" fmla="*/ 213 h 239"/>
                  <a:gd name="T74" fmla="*/ 210 w 344"/>
                  <a:gd name="T75" fmla="*/ 220 h 239"/>
                  <a:gd name="T76" fmla="*/ 196 w 344"/>
                  <a:gd name="T77" fmla="*/ 225 h 239"/>
                  <a:gd name="T78" fmla="*/ 181 w 344"/>
                  <a:gd name="T79" fmla="*/ 229 h 239"/>
                  <a:gd name="T80" fmla="*/ 166 w 344"/>
                  <a:gd name="T81" fmla="*/ 232 h 239"/>
                  <a:gd name="T82" fmla="*/ 150 w 344"/>
                  <a:gd name="T83" fmla="*/ 237 h 239"/>
                  <a:gd name="T84" fmla="*/ 141 w 344"/>
                  <a:gd name="T85" fmla="*/ 232 h 239"/>
                  <a:gd name="T86" fmla="*/ 127 w 344"/>
                  <a:gd name="T87" fmla="*/ 224 h 239"/>
                  <a:gd name="T88" fmla="*/ 122 w 344"/>
                  <a:gd name="T89" fmla="*/ 207 h 239"/>
                  <a:gd name="T90" fmla="*/ 120 w 344"/>
                  <a:gd name="T91" fmla="*/ 193 h 239"/>
                  <a:gd name="T92" fmla="*/ 118 w 344"/>
                  <a:gd name="T93" fmla="*/ 180 h 239"/>
                  <a:gd name="T94" fmla="*/ 116 w 344"/>
                  <a:gd name="T95" fmla="*/ 144 h 239"/>
                  <a:gd name="T96" fmla="*/ 116 w 344"/>
                  <a:gd name="T97" fmla="*/ 129 h 239"/>
                  <a:gd name="T98" fmla="*/ 108 w 344"/>
                  <a:gd name="T99" fmla="*/ 123 h 239"/>
                  <a:gd name="T100" fmla="*/ 97 w 344"/>
                  <a:gd name="T101" fmla="*/ 119 h 239"/>
                  <a:gd name="T102" fmla="*/ 88 w 344"/>
                  <a:gd name="T103" fmla="*/ 122 h 239"/>
                  <a:gd name="T104" fmla="*/ 80 w 344"/>
                  <a:gd name="T105" fmla="*/ 125 h 239"/>
                  <a:gd name="T106" fmla="*/ 71 w 344"/>
                  <a:gd name="T107" fmla="*/ 123 h 239"/>
                  <a:gd name="T108" fmla="*/ 54 w 344"/>
                  <a:gd name="T109" fmla="*/ 118 h 239"/>
                  <a:gd name="T110" fmla="*/ 46 w 344"/>
                  <a:gd name="T111" fmla="*/ 107 h 239"/>
                  <a:gd name="T112" fmla="*/ 36 w 344"/>
                  <a:gd name="T113" fmla="*/ 104 h 239"/>
                  <a:gd name="T114" fmla="*/ 16 w 344"/>
                  <a:gd name="T115" fmla="*/ 88 h 239"/>
                  <a:gd name="T116" fmla="*/ 5 w 344"/>
                  <a:gd name="T117" fmla="*/ 69 h 239"/>
                  <a:gd name="T118" fmla="*/ 1 w 344"/>
                  <a:gd name="T119" fmla="*/ 60 h 239"/>
                  <a:gd name="T120" fmla="*/ 5 w 344"/>
                  <a:gd name="T121" fmla="*/ 33 h 239"/>
                  <a:gd name="T122" fmla="*/ 25 w 344"/>
                  <a:gd name="T123" fmla="*/ 1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4" h="239">
                    <a:moveTo>
                      <a:pt x="35" y="5"/>
                    </a:moveTo>
                    <a:lnTo>
                      <a:pt x="35" y="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1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3" y="8"/>
                    </a:lnTo>
                    <a:lnTo>
                      <a:pt x="65" y="8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8" y="20"/>
                    </a:lnTo>
                    <a:lnTo>
                      <a:pt x="84" y="20"/>
                    </a:lnTo>
                    <a:lnTo>
                      <a:pt x="84" y="20"/>
                    </a:lnTo>
                    <a:lnTo>
                      <a:pt x="84" y="28"/>
                    </a:lnTo>
                    <a:lnTo>
                      <a:pt x="84" y="33"/>
                    </a:lnTo>
                    <a:lnTo>
                      <a:pt x="85" y="35"/>
                    </a:lnTo>
                    <a:lnTo>
                      <a:pt x="85" y="35"/>
                    </a:lnTo>
                    <a:lnTo>
                      <a:pt x="88" y="37"/>
                    </a:lnTo>
                    <a:lnTo>
                      <a:pt x="89" y="38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3" y="46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7" y="50"/>
                    </a:lnTo>
                    <a:lnTo>
                      <a:pt x="97" y="50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3"/>
                    </a:lnTo>
                    <a:lnTo>
                      <a:pt x="99" y="53"/>
                    </a:lnTo>
                    <a:lnTo>
                      <a:pt x="100" y="57"/>
                    </a:lnTo>
                    <a:lnTo>
                      <a:pt x="103" y="60"/>
                    </a:lnTo>
                    <a:lnTo>
                      <a:pt x="103" y="60"/>
                    </a:lnTo>
                    <a:lnTo>
                      <a:pt x="105" y="61"/>
                    </a:lnTo>
                    <a:lnTo>
                      <a:pt x="105" y="61"/>
                    </a:lnTo>
                    <a:lnTo>
                      <a:pt x="108" y="64"/>
                    </a:lnTo>
                    <a:lnTo>
                      <a:pt x="108" y="64"/>
                    </a:lnTo>
                    <a:lnTo>
                      <a:pt x="116" y="66"/>
                    </a:lnTo>
                    <a:lnTo>
                      <a:pt x="116" y="66"/>
                    </a:lnTo>
                    <a:lnTo>
                      <a:pt x="120" y="66"/>
                    </a:lnTo>
                    <a:lnTo>
                      <a:pt x="123" y="66"/>
                    </a:lnTo>
                    <a:lnTo>
                      <a:pt x="123" y="66"/>
                    </a:lnTo>
                    <a:lnTo>
                      <a:pt x="127" y="66"/>
                    </a:lnTo>
                    <a:lnTo>
                      <a:pt x="127" y="66"/>
                    </a:lnTo>
                    <a:lnTo>
                      <a:pt x="130" y="64"/>
                    </a:lnTo>
                    <a:lnTo>
                      <a:pt x="130" y="64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41" y="62"/>
                    </a:lnTo>
                    <a:lnTo>
                      <a:pt x="141" y="62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6" y="58"/>
                    </a:lnTo>
                    <a:lnTo>
                      <a:pt x="150" y="57"/>
                    </a:lnTo>
                    <a:lnTo>
                      <a:pt x="150" y="57"/>
                    </a:lnTo>
                    <a:lnTo>
                      <a:pt x="156" y="56"/>
                    </a:lnTo>
                    <a:lnTo>
                      <a:pt x="160" y="56"/>
                    </a:lnTo>
                    <a:lnTo>
                      <a:pt x="160" y="56"/>
                    </a:lnTo>
                    <a:lnTo>
                      <a:pt x="161" y="54"/>
                    </a:lnTo>
                    <a:lnTo>
                      <a:pt x="161" y="52"/>
                    </a:lnTo>
                    <a:lnTo>
                      <a:pt x="162" y="49"/>
                    </a:lnTo>
                    <a:lnTo>
                      <a:pt x="162" y="49"/>
                    </a:lnTo>
                    <a:lnTo>
                      <a:pt x="165" y="47"/>
                    </a:lnTo>
                    <a:lnTo>
                      <a:pt x="166" y="46"/>
                    </a:lnTo>
                    <a:lnTo>
                      <a:pt x="170" y="46"/>
                    </a:lnTo>
                    <a:lnTo>
                      <a:pt x="170" y="46"/>
                    </a:lnTo>
                    <a:lnTo>
                      <a:pt x="175" y="43"/>
                    </a:lnTo>
                    <a:lnTo>
                      <a:pt x="179" y="43"/>
                    </a:lnTo>
                    <a:lnTo>
                      <a:pt x="179" y="43"/>
                    </a:lnTo>
                    <a:lnTo>
                      <a:pt x="191" y="43"/>
                    </a:lnTo>
                    <a:lnTo>
                      <a:pt x="191" y="43"/>
                    </a:lnTo>
                    <a:lnTo>
                      <a:pt x="200" y="45"/>
                    </a:lnTo>
                    <a:lnTo>
                      <a:pt x="204" y="45"/>
                    </a:lnTo>
                    <a:lnTo>
                      <a:pt x="206" y="46"/>
                    </a:lnTo>
                    <a:lnTo>
                      <a:pt x="207" y="47"/>
                    </a:lnTo>
                    <a:lnTo>
                      <a:pt x="207" y="47"/>
                    </a:lnTo>
                    <a:lnTo>
                      <a:pt x="206" y="47"/>
                    </a:lnTo>
                    <a:lnTo>
                      <a:pt x="206" y="47"/>
                    </a:lnTo>
                    <a:lnTo>
                      <a:pt x="211" y="47"/>
                    </a:lnTo>
                    <a:lnTo>
                      <a:pt x="217" y="47"/>
                    </a:lnTo>
                    <a:lnTo>
                      <a:pt x="217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5" y="52"/>
                    </a:lnTo>
                    <a:lnTo>
                      <a:pt x="227" y="53"/>
                    </a:lnTo>
                    <a:lnTo>
                      <a:pt x="227" y="53"/>
                    </a:lnTo>
                    <a:lnTo>
                      <a:pt x="227" y="54"/>
                    </a:lnTo>
                    <a:lnTo>
                      <a:pt x="229" y="57"/>
                    </a:lnTo>
                    <a:lnTo>
                      <a:pt x="230" y="60"/>
                    </a:lnTo>
                    <a:lnTo>
                      <a:pt x="232" y="61"/>
                    </a:lnTo>
                    <a:lnTo>
                      <a:pt x="232" y="61"/>
                    </a:lnTo>
                    <a:lnTo>
                      <a:pt x="234" y="62"/>
                    </a:lnTo>
                    <a:lnTo>
                      <a:pt x="237" y="65"/>
                    </a:lnTo>
                    <a:lnTo>
                      <a:pt x="237" y="65"/>
                    </a:lnTo>
                    <a:lnTo>
                      <a:pt x="238" y="68"/>
                    </a:lnTo>
                    <a:lnTo>
                      <a:pt x="238" y="68"/>
                    </a:lnTo>
                    <a:lnTo>
                      <a:pt x="242" y="73"/>
                    </a:lnTo>
                    <a:lnTo>
                      <a:pt x="242" y="73"/>
                    </a:lnTo>
                    <a:lnTo>
                      <a:pt x="245" y="76"/>
                    </a:lnTo>
                    <a:lnTo>
                      <a:pt x="248" y="79"/>
                    </a:lnTo>
                    <a:lnTo>
                      <a:pt x="248" y="79"/>
                    </a:lnTo>
                    <a:lnTo>
                      <a:pt x="250" y="83"/>
                    </a:lnTo>
                    <a:lnTo>
                      <a:pt x="250" y="83"/>
                    </a:lnTo>
                    <a:lnTo>
                      <a:pt x="253" y="83"/>
                    </a:lnTo>
                    <a:lnTo>
                      <a:pt x="256" y="83"/>
                    </a:lnTo>
                    <a:lnTo>
                      <a:pt x="256" y="83"/>
                    </a:lnTo>
                    <a:lnTo>
                      <a:pt x="260" y="84"/>
                    </a:lnTo>
                    <a:lnTo>
                      <a:pt x="263" y="85"/>
                    </a:lnTo>
                    <a:lnTo>
                      <a:pt x="263" y="85"/>
                    </a:lnTo>
                    <a:lnTo>
                      <a:pt x="268" y="85"/>
                    </a:lnTo>
                    <a:lnTo>
                      <a:pt x="272" y="85"/>
                    </a:lnTo>
                    <a:lnTo>
                      <a:pt x="272" y="85"/>
                    </a:lnTo>
                    <a:lnTo>
                      <a:pt x="275" y="87"/>
                    </a:lnTo>
                    <a:lnTo>
                      <a:pt x="275" y="89"/>
                    </a:lnTo>
                    <a:lnTo>
                      <a:pt x="276" y="94"/>
                    </a:lnTo>
                    <a:lnTo>
                      <a:pt x="276" y="94"/>
                    </a:lnTo>
                    <a:lnTo>
                      <a:pt x="279" y="98"/>
                    </a:lnTo>
                    <a:lnTo>
                      <a:pt x="279" y="99"/>
                    </a:lnTo>
                    <a:lnTo>
                      <a:pt x="280" y="102"/>
                    </a:lnTo>
                    <a:lnTo>
                      <a:pt x="280" y="102"/>
                    </a:lnTo>
                    <a:lnTo>
                      <a:pt x="286" y="102"/>
                    </a:lnTo>
                    <a:lnTo>
                      <a:pt x="291" y="102"/>
                    </a:lnTo>
                    <a:lnTo>
                      <a:pt x="291" y="102"/>
                    </a:lnTo>
                    <a:lnTo>
                      <a:pt x="297" y="104"/>
                    </a:lnTo>
                    <a:lnTo>
                      <a:pt x="297" y="104"/>
                    </a:lnTo>
                    <a:lnTo>
                      <a:pt x="299" y="106"/>
                    </a:lnTo>
                    <a:lnTo>
                      <a:pt x="301" y="108"/>
                    </a:lnTo>
                    <a:lnTo>
                      <a:pt x="301" y="108"/>
                    </a:lnTo>
                    <a:lnTo>
                      <a:pt x="306" y="110"/>
                    </a:lnTo>
                    <a:lnTo>
                      <a:pt x="306" y="110"/>
                    </a:lnTo>
                    <a:lnTo>
                      <a:pt x="310" y="111"/>
                    </a:lnTo>
                    <a:lnTo>
                      <a:pt x="314" y="114"/>
                    </a:lnTo>
                    <a:lnTo>
                      <a:pt x="314" y="114"/>
                    </a:lnTo>
                    <a:lnTo>
                      <a:pt x="320" y="114"/>
                    </a:lnTo>
                    <a:lnTo>
                      <a:pt x="326" y="115"/>
                    </a:lnTo>
                    <a:lnTo>
                      <a:pt x="326" y="115"/>
                    </a:lnTo>
                    <a:lnTo>
                      <a:pt x="329" y="117"/>
                    </a:lnTo>
                    <a:lnTo>
                      <a:pt x="332" y="119"/>
                    </a:lnTo>
                    <a:lnTo>
                      <a:pt x="336" y="125"/>
                    </a:lnTo>
                    <a:lnTo>
                      <a:pt x="336" y="125"/>
                    </a:lnTo>
                    <a:lnTo>
                      <a:pt x="340" y="127"/>
                    </a:lnTo>
                    <a:lnTo>
                      <a:pt x="343" y="133"/>
                    </a:lnTo>
                    <a:lnTo>
                      <a:pt x="343" y="133"/>
                    </a:lnTo>
                    <a:lnTo>
                      <a:pt x="343" y="138"/>
                    </a:lnTo>
                    <a:lnTo>
                      <a:pt x="343" y="138"/>
                    </a:lnTo>
                    <a:lnTo>
                      <a:pt x="343" y="140"/>
                    </a:lnTo>
                    <a:lnTo>
                      <a:pt x="344" y="141"/>
                    </a:lnTo>
                    <a:lnTo>
                      <a:pt x="344" y="141"/>
                    </a:lnTo>
                    <a:lnTo>
                      <a:pt x="344" y="144"/>
                    </a:lnTo>
                    <a:lnTo>
                      <a:pt x="344" y="144"/>
                    </a:lnTo>
                    <a:lnTo>
                      <a:pt x="344" y="155"/>
                    </a:lnTo>
                    <a:lnTo>
                      <a:pt x="344" y="155"/>
                    </a:lnTo>
                    <a:lnTo>
                      <a:pt x="343" y="157"/>
                    </a:lnTo>
                    <a:lnTo>
                      <a:pt x="340" y="160"/>
                    </a:lnTo>
                    <a:lnTo>
                      <a:pt x="340" y="160"/>
                    </a:lnTo>
                    <a:lnTo>
                      <a:pt x="339" y="165"/>
                    </a:lnTo>
                    <a:lnTo>
                      <a:pt x="339" y="165"/>
                    </a:lnTo>
                    <a:lnTo>
                      <a:pt x="337" y="171"/>
                    </a:lnTo>
                    <a:lnTo>
                      <a:pt x="336" y="172"/>
                    </a:lnTo>
                    <a:lnTo>
                      <a:pt x="333" y="174"/>
                    </a:lnTo>
                    <a:lnTo>
                      <a:pt x="333" y="174"/>
                    </a:lnTo>
                    <a:lnTo>
                      <a:pt x="328" y="175"/>
                    </a:lnTo>
                    <a:lnTo>
                      <a:pt x="326" y="175"/>
                    </a:lnTo>
                    <a:lnTo>
                      <a:pt x="325" y="178"/>
                    </a:lnTo>
                    <a:lnTo>
                      <a:pt x="325" y="178"/>
                    </a:lnTo>
                    <a:lnTo>
                      <a:pt x="322" y="182"/>
                    </a:lnTo>
                    <a:lnTo>
                      <a:pt x="322" y="182"/>
                    </a:lnTo>
                    <a:lnTo>
                      <a:pt x="320" y="182"/>
                    </a:lnTo>
                    <a:lnTo>
                      <a:pt x="320" y="182"/>
                    </a:lnTo>
                    <a:lnTo>
                      <a:pt x="317" y="184"/>
                    </a:lnTo>
                    <a:lnTo>
                      <a:pt x="317" y="184"/>
                    </a:lnTo>
                    <a:lnTo>
                      <a:pt x="309" y="193"/>
                    </a:lnTo>
                    <a:lnTo>
                      <a:pt x="309" y="193"/>
                    </a:lnTo>
                    <a:lnTo>
                      <a:pt x="306" y="194"/>
                    </a:lnTo>
                    <a:lnTo>
                      <a:pt x="303" y="194"/>
                    </a:lnTo>
                    <a:lnTo>
                      <a:pt x="301" y="194"/>
                    </a:lnTo>
                    <a:lnTo>
                      <a:pt x="298" y="195"/>
                    </a:lnTo>
                    <a:lnTo>
                      <a:pt x="298" y="195"/>
                    </a:lnTo>
                    <a:lnTo>
                      <a:pt x="295" y="198"/>
                    </a:lnTo>
                    <a:lnTo>
                      <a:pt x="291" y="201"/>
                    </a:lnTo>
                    <a:lnTo>
                      <a:pt x="291" y="201"/>
                    </a:lnTo>
                    <a:lnTo>
                      <a:pt x="286" y="202"/>
                    </a:lnTo>
                    <a:lnTo>
                      <a:pt x="286" y="202"/>
                    </a:lnTo>
                    <a:lnTo>
                      <a:pt x="283" y="202"/>
                    </a:lnTo>
                    <a:lnTo>
                      <a:pt x="280" y="203"/>
                    </a:lnTo>
                    <a:lnTo>
                      <a:pt x="280" y="203"/>
                    </a:lnTo>
                    <a:lnTo>
                      <a:pt x="272" y="207"/>
                    </a:lnTo>
                    <a:lnTo>
                      <a:pt x="263" y="209"/>
                    </a:lnTo>
                    <a:lnTo>
                      <a:pt x="263" y="209"/>
                    </a:lnTo>
                    <a:lnTo>
                      <a:pt x="259" y="207"/>
                    </a:lnTo>
                    <a:lnTo>
                      <a:pt x="255" y="209"/>
                    </a:lnTo>
                    <a:lnTo>
                      <a:pt x="255" y="209"/>
                    </a:lnTo>
                    <a:lnTo>
                      <a:pt x="252" y="210"/>
                    </a:lnTo>
                    <a:lnTo>
                      <a:pt x="250" y="210"/>
                    </a:lnTo>
                    <a:lnTo>
                      <a:pt x="249" y="210"/>
                    </a:lnTo>
                    <a:lnTo>
                      <a:pt x="249" y="210"/>
                    </a:lnTo>
                    <a:lnTo>
                      <a:pt x="246" y="209"/>
                    </a:lnTo>
                    <a:lnTo>
                      <a:pt x="244" y="206"/>
                    </a:lnTo>
                    <a:lnTo>
                      <a:pt x="244" y="206"/>
                    </a:lnTo>
                    <a:lnTo>
                      <a:pt x="238" y="206"/>
                    </a:lnTo>
                    <a:lnTo>
                      <a:pt x="234" y="206"/>
                    </a:lnTo>
                    <a:lnTo>
                      <a:pt x="234" y="206"/>
                    </a:lnTo>
                    <a:lnTo>
                      <a:pt x="232" y="207"/>
                    </a:lnTo>
                    <a:lnTo>
                      <a:pt x="229" y="207"/>
                    </a:lnTo>
                    <a:lnTo>
                      <a:pt x="225" y="212"/>
                    </a:lnTo>
                    <a:lnTo>
                      <a:pt x="225" y="212"/>
                    </a:lnTo>
                    <a:lnTo>
                      <a:pt x="223" y="212"/>
                    </a:lnTo>
                    <a:lnTo>
                      <a:pt x="223" y="212"/>
                    </a:lnTo>
                    <a:lnTo>
                      <a:pt x="221" y="213"/>
                    </a:lnTo>
                    <a:lnTo>
                      <a:pt x="221" y="213"/>
                    </a:lnTo>
                    <a:lnTo>
                      <a:pt x="217" y="216"/>
                    </a:lnTo>
                    <a:lnTo>
                      <a:pt x="217" y="216"/>
                    </a:lnTo>
                    <a:lnTo>
                      <a:pt x="213" y="220"/>
                    </a:lnTo>
                    <a:lnTo>
                      <a:pt x="213" y="220"/>
                    </a:lnTo>
                    <a:lnTo>
                      <a:pt x="210" y="220"/>
                    </a:lnTo>
                    <a:lnTo>
                      <a:pt x="207" y="220"/>
                    </a:lnTo>
                    <a:lnTo>
                      <a:pt x="207" y="220"/>
                    </a:lnTo>
                    <a:lnTo>
                      <a:pt x="203" y="222"/>
                    </a:lnTo>
                    <a:lnTo>
                      <a:pt x="200" y="225"/>
                    </a:lnTo>
                    <a:lnTo>
                      <a:pt x="200" y="225"/>
                    </a:lnTo>
                    <a:lnTo>
                      <a:pt x="196" y="225"/>
                    </a:lnTo>
                    <a:lnTo>
                      <a:pt x="196" y="225"/>
                    </a:lnTo>
                    <a:lnTo>
                      <a:pt x="191" y="226"/>
                    </a:lnTo>
                    <a:lnTo>
                      <a:pt x="191" y="226"/>
                    </a:lnTo>
                    <a:lnTo>
                      <a:pt x="187" y="228"/>
                    </a:lnTo>
                    <a:lnTo>
                      <a:pt x="181" y="229"/>
                    </a:lnTo>
                    <a:lnTo>
                      <a:pt x="181" y="229"/>
                    </a:lnTo>
                    <a:lnTo>
                      <a:pt x="179" y="232"/>
                    </a:lnTo>
                    <a:lnTo>
                      <a:pt x="179" y="232"/>
                    </a:lnTo>
                    <a:lnTo>
                      <a:pt x="176" y="232"/>
                    </a:lnTo>
                    <a:lnTo>
                      <a:pt x="173" y="232"/>
                    </a:lnTo>
                    <a:lnTo>
                      <a:pt x="166" y="232"/>
                    </a:lnTo>
                    <a:lnTo>
                      <a:pt x="166" y="232"/>
                    </a:lnTo>
                    <a:lnTo>
                      <a:pt x="162" y="233"/>
                    </a:lnTo>
                    <a:lnTo>
                      <a:pt x="160" y="236"/>
                    </a:lnTo>
                    <a:lnTo>
                      <a:pt x="156" y="237"/>
                    </a:lnTo>
                    <a:lnTo>
                      <a:pt x="153" y="239"/>
                    </a:lnTo>
                    <a:lnTo>
                      <a:pt x="150" y="237"/>
                    </a:lnTo>
                    <a:lnTo>
                      <a:pt x="150" y="237"/>
                    </a:lnTo>
                    <a:lnTo>
                      <a:pt x="149" y="235"/>
                    </a:lnTo>
                    <a:lnTo>
                      <a:pt x="147" y="233"/>
                    </a:lnTo>
                    <a:lnTo>
                      <a:pt x="147" y="233"/>
                    </a:lnTo>
                    <a:lnTo>
                      <a:pt x="145" y="233"/>
                    </a:lnTo>
                    <a:lnTo>
                      <a:pt x="141" y="232"/>
                    </a:lnTo>
                    <a:lnTo>
                      <a:pt x="141" y="232"/>
                    </a:lnTo>
                    <a:lnTo>
                      <a:pt x="138" y="232"/>
                    </a:lnTo>
                    <a:lnTo>
                      <a:pt x="137" y="229"/>
                    </a:lnTo>
                    <a:lnTo>
                      <a:pt x="135" y="224"/>
                    </a:lnTo>
                    <a:lnTo>
                      <a:pt x="135" y="224"/>
                    </a:lnTo>
                    <a:lnTo>
                      <a:pt x="127" y="224"/>
                    </a:lnTo>
                    <a:lnTo>
                      <a:pt x="127" y="224"/>
                    </a:lnTo>
                    <a:lnTo>
                      <a:pt x="126" y="217"/>
                    </a:lnTo>
                    <a:lnTo>
                      <a:pt x="123" y="212"/>
                    </a:lnTo>
                    <a:lnTo>
                      <a:pt x="123" y="212"/>
                    </a:lnTo>
                    <a:lnTo>
                      <a:pt x="123" y="209"/>
                    </a:lnTo>
                    <a:lnTo>
                      <a:pt x="123" y="209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19" y="203"/>
                    </a:lnTo>
                    <a:lnTo>
                      <a:pt x="119" y="203"/>
                    </a:lnTo>
                    <a:lnTo>
                      <a:pt x="119" y="198"/>
                    </a:lnTo>
                    <a:lnTo>
                      <a:pt x="120" y="193"/>
                    </a:lnTo>
                    <a:lnTo>
                      <a:pt x="120" y="193"/>
                    </a:lnTo>
                    <a:lnTo>
                      <a:pt x="120" y="187"/>
                    </a:lnTo>
                    <a:lnTo>
                      <a:pt x="120" y="187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9" y="182"/>
                    </a:lnTo>
                    <a:lnTo>
                      <a:pt x="118" y="180"/>
                    </a:lnTo>
                    <a:lnTo>
                      <a:pt x="118" y="180"/>
                    </a:lnTo>
                    <a:lnTo>
                      <a:pt x="116" y="175"/>
                    </a:lnTo>
                    <a:lnTo>
                      <a:pt x="116" y="168"/>
                    </a:lnTo>
                    <a:lnTo>
                      <a:pt x="116" y="155"/>
                    </a:lnTo>
                    <a:lnTo>
                      <a:pt x="116" y="155"/>
                    </a:lnTo>
                    <a:lnTo>
                      <a:pt x="116" y="144"/>
                    </a:lnTo>
                    <a:lnTo>
                      <a:pt x="116" y="144"/>
                    </a:lnTo>
                    <a:lnTo>
                      <a:pt x="118" y="137"/>
                    </a:lnTo>
                    <a:lnTo>
                      <a:pt x="118" y="134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6" y="129"/>
                    </a:lnTo>
                    <a:lnTo>
                      <a:pt x="115" y="129"/>
                    </a:lnTo>
                    <a:lnTo>
                      <a:pt x="112" y="127"/>
                    </a:lnTo>
                    <a:lnTo>
                      <a:pt x="112" y="127"/>
                    </a:lnTo>
                    <a:lnTo>
                      <a:pt x="111" y="125"/>
                    </a:lnTo>
                    <a:lnTo>
                      <a:pt x="108" y="123"/>
                    </a:lnTo>
                    <a:lnTo>
                      <a:pt x="108" y="123"/>
                    </a:lnTo>
                    <a:lnTo>
                      <a:pt x="105" y="122"/>
                    </a:lnTo>
                    <a:lnTo>
                      <a:pt x="105" y="122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97" y="119"/>
                    </a:lnTo>
                    <a:lnTo>
                      <a:pt x="97" y="119"/>
                    </a:lnTo>
                    <a:lnTo>
                      <a:pt x="95" y="117"/>
                    </a:lnTo>
                    <a:lnTo>
                      <a:pt x="92" y="117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88" y="122"/>
                    </a:lnTo>
                    <a:lnTo>
                      <a:pt x="88" y="122"/>
                    </a:lnTo>
                    <a:lnTo>
                      <a:pt x="84" y="122"/>
                    </a:lnTo>
                    <a:lnTo>
                      <a:pt x="81" y="123"/>
                    </a:lnTo>
                    <a:lnTo>
                      <a:pt x="81" y="123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3" y="125"/>
                    </a:lnTo>
                    <a:lnTo>
                      <a:pt x="73" y="125"/>
                    </a:lnTo>
                    <a:lnTo>
                      <a:pt x="71" y="123"/>
                    </a:lnTo>
                    <a:lnTo>
                      <a:pt x="71" y="123"/>
                    </a:lnTo>
                    <a:lnTo>
                      <a:pt x="65" y="123"/>
                    </a:lnTo>
                    <a:lnTo>
                      <a:pt x="59" y="122"/>
                    </a:lnTo>
                    <a:lnTo>
                      <a:pt x="59" y="122"/>
                    </a:lnTo>
                    <a:lnTo>
                      <a:pt x="57" y="119"/>
                    </a:lnTo>
                    <a:lnTo>
                      <a:pt x="57" y="119"/>
                    </a:lnTo>
                    <a:lnTo>
                      <a:pt x="54" y="118"/>
                    </a:lnTo>
                    <a:lnTo>
                      <a:pt x="54" y="118"/>
                    </a:lnTo>
                    <a:lnTo>
                      <a:pt x="51" y="117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47" y="110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4" y="107"/>
                    </a:lnTo>
                    <a:lnTo>
                      <a:pt x="43" y="106"/>
                    </a:lnTo>
                    <a:lnTo>
                      <a:pt x="39" y="106"/>
                    </a:lnTo>
                    <a:lnTo>
                      <a:pt x="39" y="106"/>
                    </a:lnTo>
                    <a:lnTo>
                      <a:pt x="36" y="104"/>
                    </a:lnTo>
                    <a:lnTo>
                      <a:pt x="32" y="102"/>
                    </a:lnTo>
                    <a:lnTo>
                      <a:pt x="32" y="102"/>
                    </a:lnTo>
                    <a:lnTo>
                      <a:pt x="27" y="98"/>
                    </a:lnTo>
                    <a:lnTo>
                      <a:pt x="27" y="98"/>
                    </a:lnTo>
                    <a:lnTo>
                      <a:pt x="19" y="92"/>
                    </a:lnTo>
                    <a:lnTo>
                      <a:pt x="16" y="88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8" y="73"/>
                    </a:lnTo>
                    <a:lnTo>
                      <a:pt x="5" y="69"/>
                    </a:lnTo>
                    <a:lnTo>
                      <a:pt x="5" y="69"/>
                    </a:lnTo>
                    <a:lnTo>
                      <a:pt x="5" y="65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5" y="3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4" y="23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5" y="14"/>
                    </a:lnTo>
                    <a:lnTo>
                      <a:pt x="27" y="11"/>
                    </a:lnTo>
                    <a:lnTo>
                      <a:pt x="31" y="9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3275" y="3808"/>
                <a:ext cx="22" cy="18"/>
              </a:xfrm>
              <a:custGeom>
                <a:avLst/>
                <a:gdLst>
                  <a:gd name="T0" fmla="*/ 29 w 122"/>
                  <a:gd name="T1" fmla="*/ 0 h 100"/>
                  <a:gd name="T2" fmla="*/ 50 w 122"/>
                  <a:gd name="T3" fmla="*/ 0 h 100"/>
                  <a:gd name="T4" fmla="*/ 60 w 122"/>
                  <a:gd name="T5" fmla="*/ 2 h 100"/>
                  <a:gd name="T6" fmla="*/ 65 w 122"/>
                  <a:gd name="T7" fmla="*/ 2 h 100"/>
                  <a:gd name="T8" fmla="*/ 69 w 122"/>
                  <a:gd name="T9" fmla="*/ 4 h 100"/>
                  <a:gd name="T10" fmla="*/ 84 w 122"/>
                  <a:gd name="T11" fmla="*/ 12 h 100"/>
                  <a:gd name="T12" fmla="*/ 97 w 122"/>
                  <a:gd name="T13" fmla="*/ 19 h 100"/>
                  <a:gd name="T14" fmla="*/ 98 w 122"/>
                  <a:gd name="T15" fmla="*/ 21 h 100"/>
                  <a:gd name="T16" fmla="*/ 99 w 122"/>
                  <a:gd name="T17" fmla="*/ 23 h 100"/>
                  <a:gd name="T18" fmla="*/ 102 w 122"/>
                  <a:gd name="T19" fmla="*/ 25 h 100"/>
                  <a:gd name="T20" fmla="*/ 107 w 122"/>
                  <a:gd name="T21" fmla="*/ 28 h 100"/>
                  <a:gd name="T22" fmla="*/ 109 w 122"/>
                  <a:gd name="T23" fmla="*/ 29 h 100"/>
                  <a:gd name="T24" fmla="*/ 110 w 122"/>
                  <a:gd name="T25" fmla="*/ 29 h 100"/>
                  <a:gd name="T26" fmla="*/ 113 w 122"/>
                  <a:gd name="T27" fmla="*/ 36 h 100"/>
                  <a:gd name="T28" fmla="*/ 117 w 122"/>
                  <a:gd name="T29" fmla="*/ 42 h 100"/>
                  <a:gd name="T30" fmla="*/ 120 w 122"/>
                  <a:gd name="T31" fmla="*/ 52 h 100"/>
                  <a:gd name="T32" fmla="*/ 122 w 122"/>
                  <a:gd name="T33" fmla="*/ 65 h 100"/>
                  <a:gd name="T34" fmla="*/ 118 w 122"/>
                  <a:gd name="T35" fmla="*/ 77 h 100"/>
                  <a:gd name="T36" fmla="*/ 116 w 122"/>
                  <a:gd name="T37" fmla="*/ 80 h 100"/>
                  <a:gd name="T38" fmla="*/ 111 w 122"/>
                  <a:gd name="T39" fmla="*/ 82 h 100"/>
                  <a:gd name="T40" fmla="*/ 107 w 122"/>
                  <a:gd name="T41" fmla="*/ 85 h 100"/>
                  <a:gd name="T42" fmla="*/ 101 w 122"/>
                  <a:gd name="T43" fmla="*/ 85 h 100"/>
                  <a:gd name="T44" fmla="*/ 98 w 122"/>
                  <a:gd name="T45" fmla="*/ 88 h 100"/>
                  <a:gd name="T46" fmla="*/ 94 w 122"/>
                  <a:gd name="T47" fmla="*/ 92 h 100"/>
                  <a:gd name="T48" fmla="*/ 83 w 122"/>
                  <a:gd name="T49" fmla="*/ 97 h 100"/>
                  <a:gd name="T50" fmla="*/ 79 w 122"/>
                  <a:gd name="T51" fmla="*/ 99 h 100"/>
                  <a:gd name="T52" fmla="*/ 75 w 122"/>
                  <a:gd name="T53" fmla="*/ 100 h 100"/>
                  <a:gd name="T54" fmla="*/ 63 w 122"/>
                  <a:gd name="T55" fmla="*/ 100 h 100"/>
                  <a:gd name="T56" fmla="*/ 52 w 122"/>
                  <a:gd name="T57" fmla="*/ 100 h 100"/>
                  <a:gd name="T58" fmla="*/ 44 w 122"/>
                  <a:gd name="T59" fmla="*/ 97 h 100"/>
                  <a:gd name="T60" fmla="*/ 42 w 122"/>
                  <a:gd name="T61" fmla="*/ 94 h 100"/>
                  <a:gd name="T62" fmla="*/ 37 w 122"/>
                  <a:gd name="T63" fmla="*/ 88 h 100"/>
                  <a:gd name="T64" fmla="*/ 37 w 122"/>
                  <a:gd name="T65" fmla="*/ 82 h 100"/>
                  <a:gd name="T66" fmla="*/ 37 w 122"/>
                  <a:gd name="T67" fmla="*/ 77 h 100"/>
                  <a:gd name="T68" fmla="*/ 37 w 122"/>
                  <a:gd name="T69" fmla="*/ 66 h 100"/>
                  <a:gd name="T70" fmla="*/ 36 w 122"/>
                  <a:gd name="T71" fmla="*/ 61 h 100"/>
                  <a:gd name="T72" fmla="*/ 31 w 122"/>
                  <a:gd name="T73" fmla="*/ 56 h 100"/>
                  <a:gd name="T74" fmla="*/ 29 w 122"/>
                  <a:gd name="T75" fmla="*/ 54 h 100"/>
                  <a:gd name="T76" fmla="*/ 29 w 122"/>
                  <a:gd name="T77" fmla="*/ 51 h 100"/>
                  <a:gd name="T78" fmla="*/ 27 w 122"/>
                  <a:gd name="T79" fmla="*/ 48 h 100"/>
                  <a:gd name="T80" fmla="*/ 26 w 122"/>
                  <a:gd name="T81" fmla="*/ 44 h 100"/>
                  <a:gd name="T82" fmla="*/ 23 w 122"/>
                  <a:gd name="T83" fmla="*/ 40 h 100"/>
                  <a:gd name="T84" fmla="*/ 19 w 122"/>
                  <a:gd name="T85" fmla="*/ 37 h 100"/>
                  <a:gd name="T86" fmla="*/ 14 w 122"/>
                  <a:gd name="T87" fmla="*/ 33 h 100"/>
                  <a:gd name="T88" fmla="*/ 4 w 122"/>
                  <a:gd name="T89" fmla="*/ 29 h 100"/>
                  <a:gd name="T90" fmla="*/ 2 w 122"/>
                  <a:gd name="T91" fmla="*/ 28 h 100"/>
                  <a:gd name="T92" fmla="*/ 0 w 122"/>
                  <a:gd name="T93" fmla="*/ 21 h 100"/>
                  <a:gd name="T94" fmla="*/ 0 w 122"/>
                  <a:gd name="T95" fmla="*/ 19 h 100"/>
                  <a:gd name="T96" fmla="*/ 4 w 122"/>
                  <a:gd name="T97" fmla="*/ 12 h 100"/>
                  <a:gd name="T98" fmla="*/ 8 w 122"/>
                  <a:gd name="T99" fmla="*/ 8 h 100"/>
                  <a:gd name="T100" fmla="*/ 14 w 122"/>
                  <a:gd name="T101" fmla="*/ 4 h 100"/>
                  <a:gd name="T102" fmla="*/ 23 w 122"/>
                  <a:gd name="T10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" h="100">
                    <a:moveTo>
                      <a:pt x="29" y="0"/>
                    </a:moveTo>
                    <a:lnTo>
                      <a:pt x="29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5" y="2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92" y="16"/>
                    </a:lnTo>
                    <a:lnTo>
                      <a:pt x="97" y="19"/>
                    </a:lnTo>
                    <a:lnTo>
                      <a:pt x="98" y="20"/>
                    </a:lnTo>
                    <a:lnTo>
                      <a:pt x="98" y="21"/>
                    </a:lnTo>
                    <a:lnTo>
                      <a:pt x="98" y="21"/>
                    </a:lnTo>
                    <a:lnTo>
                      <a:pt x="99" y="23"/>
                    </a:lnTo>
                    <a:lnTo>
                      <a:pt x="101" y="23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7" y="28"/>
                    </a:lnTo>
                    <a:lnTo>
                      <a:pt x="107" y="28"/>
                    </a:lnTo>
                    <a:lnTo>
                      <a:pt x="109" y="29"/>
                    </a:lnTo>
                    <a:lnTo>
                      <a:pt x="110" y="29"/>
                    </a:lnTo>
                    <a:lnTo>
                      <a:pt x="110" y="29"/>
                    </a:lnTo>
                    <a:lnTo>
                      <a:pt x="111" y="33"/>
                    </a:lnTo>
                    <a:lnTo>
                      <a:pt x="113" y="36"/>
                    </a:lnTo>
                    <a:lnTo>
                      <a:pt x="117" y="42"/>
                    </a:lnTo>
                    <a:lnTo>
                      <a:pt x="117" y="4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1" y="58"/>
                    </a:lnTo>
                    <a:lnTo>
                      <a:pt x="122" y="65"/>
                    </a:lnTo>
                    <a:lnTo>
                      <a:pt x="121" y="70"/>
                    </a:lnTo>
                    <a:lnTo>
                      <a:pt x="118" y="77"/>
                    </a:lnTo>
                    <a:lnTo>
                      <a:pt x="118" y="77"/>
                    </a:lnTo>
                    <a:lnTo>
                      <a:pt x="116" y="80"/>
                    </a:lnTo>
                    <a:lnTo>
                      <a:pt x="111" y="82"/>
                    </a:lnTo>
                    <a:lnTo>
                      <a:pt x="111" y="82"/>
                    </a:lnTo>
                    <a:lnTo>
                      <a:pt x="107" y="85"/>
                    </a:lnTo>
                    <a:lnTo>
                      <a:pt x="107" y="85"/>
                    </a:lnTo>
                    <a:lnTo>
                      <a:pt x="103" y="85"/>
                    </a:lnTo>
                    <a:lnTo>
                      <a:pt x="101" y="85"/>
                    </a:lnTo>
                    <a:lnTo>
                      <a:pt x="101" y="85"/>
                    </a:lnTo>
                    <a:lnTo>
                      <a:pt x="98" y="88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88" y="94"/>
                    </a:lnTo>
                    <a:lnTo>
                      <a:pt x="83" y="97"/>
                    </a:lnTo>
                    <a:lnTo>
                      <a:pt x="83" y="97"/>
                    </a:lnTo>
                    <a:lnTo>
                      <a:pt x="79" y="99"/>
                    </a:lnTo>
                    <a:lnTo>
                      <a:pt x="75" y="100"/>
                    </a:lnTo>
                    <a:lnTo>
                      <a:pt x="75" y="100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46" y="99"/>
                    </a:lnTo>
                    <a:lnTo>
                      <a:pt x="44" y="97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40" y="92"/>
                    </a:lnTo>
                    <a:lnTo>
                      <a:pt x="37" y="88"/>
                    </a:lnTo>
                    <a:lnTo>
                      <a:pt x="37" y="88"/>
                    </a:lnTo>
                    <a:lnTo>
                      <a:pt x="37" y="82"/>
                    </a:lnTo>
                    <a:lnTo>
                      <a:pt x="37" y="77"/>
                    </a:lnTo>
                    <a:lnTo>
                      <a:pt x="37" y="77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2"/>
                    </a:lnTo>
                    <a:lnTo>
                      <a:pt x="36" y="61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0" y="55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29" y="51"/>
                    </a:lnTo>
                    <a:lnTo>
                      <a:pt x="29" y="51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6" y="44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7" y="36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3308" y="3837"/>
                <a:ext cx="14" cy="10"/>
              </a:xfrm>
              <a:custGeom>
                <a:avLst/>
                <a:gdLst>
                  <a:gd name="T0" fmla="*/ 19 w 79"/>
                  <a:gd name="T1" fmla="*/ 25 h 55"/>
                  <a:gd name="T2" fmla="*/ 23 w 79"/>
                  <a:gd name="T3" fmla="*/ 24 h 55"/>
                  <a:gd name="T4" fmla="*/ 30 w 79"/>
                  <a:gd name="T5" fmla="*/ 21 h 55"/>
                  <a:gd name="T6" fmla="*/ 36 w 79"/>
                  <a:gd name="T7" fmla="*/ 19 h 55"/>
                  <a:gd name="T8" fmla="*/ 41 w 79"/>
                  <a:gd name="T9" fmla="*/ 15 h 55"/>
                  <a:gd name="T10" fmla="*/ 45 w 79"/>
                  <a:gd name="T11" fmla="*/ 12 h 55"/>
                  <a:gd name="T12" fmla="*/ 49 w 79"/>
                  <a:gd name="T13" fmla="*/ 4 h 55"/>
                  <a:gd name="T14" fmla="*/ 52 w 79"/>
                  <a:gd name="T15" fmla="*/ 2 h 55"/>
                  <a:gd name="T16" fmla="*/ 55 w 79"/>
                  <a:gd name="T17" fmla="*/ 2 h 55"/>
                  <a:gd name="T18" fmla="*/ 60 w 79"/>
                  <a:gd name="T19" fmla="*/ 0 h 55"/>
                  <a:gd name="T20" fmla="*/ 69 w 79"/>
                  <a:gd name="T21" fmla="*/ 1 h 55"/>
                  <a:gd name="T22" fmla="*/ 71 w 79"/>
                  <a:gd name="T23" fmla="*/ 2 h 55"/>
                  <a:gd name="T24" fmla="*/ 74 w 79"/>
                  <a:gd name="T25" fmla="*/ 8 h 55"/>
                  <a:gd name="T26" fmla="*/ 75 w 79"/>
                  <a:gd name="T27" fmla="*/ 13 h 55"/>
                  <a:gd name="T28" fmla="*/ 78 w 79"/>
                  <a:gd name="T29" fmla="*/ 17 h 55"/>
                  <a:gd name="T30" fmla="*/ 78 w 79"/>
                  <a:gd name="T31" fmla="*/ 19 h 55"/>
                  <a:gd name="T32" fmla="*/ 75 w 79"/>
                  <a:gd name="T33" fmla="*/ 23 h 55"/>
                  <a:gd name="T34" fmla="*/ 72 w 79"/>
                  <a:gd name="T35" fmla="*/ 28 h 55"/>
                  <a:gd name="T36" fmla="*/ 71 w 79"/>
                  <a:gd name="T37" fmla="*/ 35 h 55"/>
                  <a:gd name="T38" fmla="*/ 74 w 79"/>
                  <a:gd name="T39" fmla="*/ 35 h 55"/>
                  <a:gd name="T40" fmla="*/ 79 w 79"/>
                  <a:gd name="T41" fmla="*/ 40 h 55"/>
                  <a:gd name="T42" fmla="*/ 78 w 79"/>
                  <a:gd name="T43" fmla="*/ 43 h 55"/>
                  <a:gd name="T44" fmla="*/ 74 w 79"/>
                  <a:gd name="T45" fmla="*/ 46 h 55"/>
                  <a:gd name="T46" fmla="*/ 65 w 79"/>
                  <a:gd name="T47" fmla="*/ 47 h 55"/>
                  <a:gd name="T48" fmla="*/ 63 w 79"/>
                  <a:gd name="T49" fmla="*/ 48 h 55"/>
                  <a:gd name="T50" fmla="*/ 59 w 79"/>
                  <a:gd name="T51" fmla="*/ 50 h 55"/>
                  <a:gd name="T52" fmla="*/ 56 w 79"/>
                  <a:gd name="T53" fmla="*/ 52 h 55"/>
                  <a:gd name="T54" fmla="*/ 53 w 79"/>
                  <a:gd name="T55" fmla="*/ 54 h 55"/>
                  <a:gd name="T56" fmla="*/ 49 w 79"/>
                  <a:gd name="T57" fmla="*/ 48 h 55"/>
                  <a:gd name="T58" fmla="*/ 48 w 79"/>
                  <a:gd name="T59" fmla="*/ 47 h 55"/>
                  <a:gd name="T60" fmla="*/ 41 w 79"/>
                  <a:gd name="T61" fmla="*/ 47 h 55"/>
                  <a:gd name="T62" fmla="*/ 37 w 79"/>
                  <a:gd name="T63" fmla="*/ 50 h 55"/>
                  <a:gd name="T64" fmla="*/ 31 w 79"/>
                  <a:gd name="T65" fmla="*/ 52 h 55"/>
                  <a:gd name="T66" fmla="*/ 26 w 79"/>
                  <a:gd name="T67" fmla="*/ 52 h 55"/>
                  <a:gd name="T68" fmla="*/ 23 w 79"/>
                  <a:gd name="T69" fmla="*/ 50 h 55"/>
                  <a:gd name="T70" fmla="*/ 22 w 79"/>
                  <a:gd name="T71" fmla="*/ 54 h 55"/>
                  <a:gd name="T72" fmla="*/ 12 w 79"/>
                  <a:gd name="T73" fmla="*/ 55 h 55"/>
                  <a:gd name="T74" fmla="*/ 7 w 79"/>
                  <a:gd name="T75" fmla="*/ 55 h 55"/>
                  <a:gd name="T76" fmla="*/ 2 w 79"/>
                  <a:gd name="T77" fmla="*/ 52 h 55"/>
                  <a:gd name="T78" fmla="*/ 0 w 79"/>
                  <a:gd name="T79" fmla="*/ 48 h 55"/>
                  <a:gd name="T80" fmla="*/ 0 w 79"/>
                  <a:gd name="T81" fmla="*/ 42 h 55"/>
                  <a:gd name="T82" fmla="*/ 4 w 79"/>
                  <a:gd name="T83" fmla="*/ 36 h 55"/>
                  <a:gd name="T84" fmla="*/ 8 w 79"/>
                  <a:gd name="T85" fmla="*/ 32 h 55"/>
                  <a:gd name="T86" fmla="*/ 19 w 79"/>
                  <a:gd name="T87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" h="55">
                    <a:moveTo>
                      <a:pt x="19" y="25"/>
                    </a:moveTo>
                    <a:lnTo>
                      <a:pt x="19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6" y="24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6" y="19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6" y="8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52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6" y="21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2" y="28"/>
                    </a:lnTo>
                    <a:lnTo>
                      <a:pt x="71" y="32"/>
                    </a:lnTo>
                    <a:lnTo>
                      <a:pt x="71" y="35"/>
                    </a:lnTo>
                    <a:lnTo>
                      <a:pt x="71" y="35"/>
                    </a:lnTo>
                    <a:lnTo>
                      <a:pt x="74" y="35"/>
                    </a:lnTo>
                    <a:lnTo>
                      <a:pt x="76" y="36"/>
                    </a:lnTo>
                    <a:lnTo>
                      <a:pt x="79" y="40"/>
                    </a:lnTo>
                    <a:lnTo>
                      <a:pt x="79" y="42"/>
                    </a:lnTo>
                    <a:lnTo>
                      <a:pt x="78" y="43"/>
                    </a:lnTo>
                    <a:lnTo>
                      <a:pt x="76" y="46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65" y="47"/>
                    </a:lnTo>
                    <a:lnTo>
                      <a:pt x="65" y="47"/>
                    </a:lnTo>
                    <a:lnTo>
                      <a:pt x="63" y="48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7" y="51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3" y="54"/>
                    </a:lnTo>
                    <a:lnTo>
                      <a:pt x="50" y="52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48" y="47"/>
                    </a:lnTo>
                    <a:lnTo>
                      <a:pt x="45" y="46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37" y="50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22" y="54"/>
                    </a:lnTo>
                    <a:lnTo>
                      <a:pt x="19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7" y="55"/>
                    </a:lnTo>
                    <a:lnTo>
                      <a:pt x="4" y="55"/>
                    </a:lnTo>
                    <a:lnTo>
                      <a:pt x="2" y="5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5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3169" y="3735"/>
                <a:ext cx="55" cy="43"/>
              </a:xfrm>
              <a:custGeom>
                <a:avLst/>
                <a:gdLst>
                  <a:gd name="T0" fmla="*/ 58 w 304"/>
                  <a:gd name="T1" fmla="*/ 66 h 236"/>
                  <a:gd name="T2" fmla="*/ 84 w 304"/>
                  <a:gd name="T3" fmla="*/ 57 h 236"/>
                  <a:gd name="T4" fmla="*/ 95 w 304"/>
                  <a:gd name="T5" fmla="*/ 47 h 236"/>
                  <a:gd name="T6" fmla="*/ 108 w 304"/>
                  <a:gd name="T7" fmla="*/ 29 h 236"/>
                  <a:gd name="T8" fmla="*/ 121 w 304"/>
                  <a:gd name="T9" fmla="*/ 13 h 236"/>
                  <a:gd name="T10" fmla="*/ 140 w 304"/>
                  <a:gd name="T11" fmla="*/ 6 h 236"/>
                  <a:gd name="T12" fmla="*/ 156 w 304"/>
                  <a:gd name="T13" fmla="*/ 2 h 236"/>
                  <a:gd name="T14" fmla="*/ 165 w 304"/>
                  <a:gd name="T15" fmla="*/ 22 h 236"/>
                  <a:gd name="T16" fmla="*/ 180 w 304"/>
                  <a:gd name="T17" fmla="*/ 37 h 236"/>
                  <a:gd name="T18" fmla="*/ 178 w 304"/>
                  <a:gd name="T19" fmla="*/ 47 h 236"/>
                  <a:gd name="T20" fmla="*/ 191 w 304"/>
                  <a:gd name="T21" fmla="*/ 64 h 236"/>
                  <a:gd name="T22" fmla="*/ 194 w 304"/>
                  <a:gd name="T23" fmla="*/ 75 h 236"/>
                  <a:gd name="T24" fmla="*/ 212 w 304"/>
                  <a:gd name="T25" fmla="*/ 78 h 236"/>
                  <a:gd name="T26" fmla="*/ 218 w 304"/>
                  <a:gd name="T27" fmla="*/ 94 h 236"/>
                  <a:gd name="T28" fmla="*/ 210 w 304"/>
                  <a:gd name="T29" fmla="*/ 104 h 236"/>
                  <a:gd name="T30" fmla="*/ 210 w 304"/>
                  <a:gd name="T31" fmla="*/ 110 h 236"/>
                  <a:gd name="T32" fmla="*/ 213 w 304"/>
                  <a:gd name="T33" fmla="*/ 118 h 236"/>
                  <a:gd name="T34" fmla="*/ 222 w 304"/>
                  <a:gd name="T35" fmla="*/ 131 h 236"/>
                  <a:gd name="T36" fmla="*/ 235 w 304"/>
                  <a:gd name="T37" fmla="*/ 147 h 236"/>
                  <a:gd name="T38" fmla="*/ 245 w 304"/>
                  <a:gd name="T39" fmla="*/ 133 h 236"/>
                  <a:gd name="T40" fmla="*/ 259 w 304"/>
                  <a:gd name="T41" fmla="*/ 141 h 236"/>
                  <a:gd name="T42" fmla="*/ 274 w 304"/>
                  <a:gd name="T43" fmla="*/ 162 h 236"/>
                  <a:gd name="T44" fmla="*/ 277 w 304"/>
                  <a:gd name="T45" fmla="*/ 185 h 236"/>
                  <a:gd name="T46" fmla="*/ 288 w 304"/>
                  <a:gd name="T47" fmla="*/ 194 h 236"/>
                  <a:gd name="T48" fmla="*/ 304 w 304"/>
                  <a:gd name="T49" fmla="*/ 205 h 236"/>
                  <a:gd name="T50" fmla="*/ 290 w 304"/>
                  <a:gd name="T51" fmla="*/ 219 h 236"/>
                  <a:gd name="T52" fmla="*/ 274 w 304"/>
                  <a:gd name="T53" fmla="*/ 235 h 236"/>
                  <a:gd name="T54" fmla="*/ 270 w 304"/>
                  <a:gd name="T55" fmla="*/ 219 h 236"/>
                  <a:gd name="T56" fmla="*/ 247 w 304"/>
                  <a:gd name="T57" fmla="*/ 223 h 236"/>
                  <a:gd name="T58" fmla="*/ 221 w 304"/>
                  <a:gd name="T59" fmla="*/ 231 h 236"/>
                  <a:gd name="T60" fmla="*/ 212 w 304"/>
                  <a:gd name="T61" fmla="*/ 222 h 236"/>
                  <a:gd name="T62" fmla="*/ 201 w 304"/>
                  <a:gd name="T63" fmla="*/ 215 h 236"/>
                  <a:gd name="T64" fmla="*/ 191 w 304"/>
                  <a:gd name="T65" fmla="*/ 204 h 236"/>
                  <a:gd name="T66" fmla="*/ 182 w 304"/>
                  <a:gd name="T67" fmla="*/ 197 h 236"/>
                  <a:gd name="T68" fmla="*/ 171 w 304"/>
                  <a:gd name="T69" fmla="*/ 205 h 236"/>
                  <a:gd name="T70" fmla="*/ 155 w 304"/>
                  <a:gd name="T71" fmla="*/ 192 h 236"/>
                  <a:gd name="T72" fmla="*/ 161 w 304"/>
                  <a:gd name="T73" fmla="*/ 184 h 236"/>
                  <a:gd name="T74" fmla="*/ 176 w 304"/>
                  <a:gd name="T75" fmla="*/ 181 h 236"/>
                  <a:gd name="T76" fmla="*/ 163 w 304"/>
                  <a:gd name="T77" fmla="*/ 166 h 236"/>
                  <a:gd name="T78" fmla="*/ 155 w 304"/>
                  <a:gd name="T79" fmla="*/ 174 h 236"/>
                  <a:gd name="T80" fmla="*/ 145 w 304"/>
                  <a:gd name="T81" fmla="*/ 171 h 236"/>
                  <a:gd name="T82" fmla="*/ 145 w 304"/>
                  <a:gd name="T83" fmla="*/ 184 h 236"/>
                  <a:gd name="T84" fmla="*/ 134 w 304"/>
                  <a:gd name="T85" fmla="*/ 171 h 236"/>
                  <a:gd name="T86" fmla="*/ 129 w 304"/>
                  <a:gd name="T87" fmla="*/ 179 h 236"/>
                  <a:gd name="T88" fmla="*/ 138 w 304"/>
                  <a:gd name="T89" fmla="*/ 185 h 236"/>
                  <a:gd name="T90" fmla="*/ 149 w 304"/>
                  <a:gd name="T91" fmla="*/ 200 h 236"/>
                  <a:gd name="T92" fmla="*/ 137 w 304"/>
                  <a:gd name="T93" fmla="*/ 204 h 236"/>
                  <a:gd name="T94" fmla="*/ 114 w 304"/>
                  <a:gd name="T95" fmla="*/ 208 h 236"/>
                  <a:gd name="T96" fmla="*/ 89 w 304"/>
                  <a:gd name="T97" fmla="*/ 213 h 236"/>
                  <a:gd name="T98" fmla="*/ 76 w 304"/>
                  <a:gd name="T99" fmla="*/ 190 h 236"/>
                  <a:gd name="T100" fmla="*/ 69 w 304"/>
                  <a:gd name="T101" fmla="*/ 174 h 236"/>
                  <a:gd name="T102" fmla="*/ 60 w 304"/>
                  <a:gd name="T103" fmla="*/ 163 h 236"/>
                  <a:gd name="T104" fmla="*/ 50 w 304"/>
                  <a:gd name="T105" fmla="*/ 148 h 236"/>
                  <a:gd name="T106" fmla="*/ 33 w 304"/>
                  <a:gd name="T107" fmla="*/ 128 h 236"/>
                  <a:gd name="T108" fmla="*/ 26 w 304"/>
                  <a:gd name="T109" fmla="*/ 99 h 236"/>
                  <a:gd name="T110" fmla="*/ 8 w 304"/>
                  <a:gd name="T111" fmla="*/ 79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4" h="236">
                    <a:moveTo>
                      <a:pt x="5" y="67"/>
                    </a:moveTo>
                    <a:lnTo>
                      <a:pt x="5" y="67"/>
                    </a:lnTo>
                    <a:lnTo>
                      <a:pt x="31" y="67"/>
                    </a:lnTo>
                    <a:lnTo>
                      <a:pt x="31" y="67"/>
                    </a:lnTo>
                    <a:lnTo>
                      <a:pt x="45" y="67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7" y="66"/>
                    </a:lnTo>
                    <a:lnTo>
                      <a:pt x="80" y="64"/>
                    </a:lnTo>
                    <a:lnTo>
                      <a:pt x="81" y="61"/>
                    </a:lnTo>
                    <a:lnTo>
                      <a:pt x="81" y="61"/>
                    </a:lnTo>
                    <a:lnTo>
                      <a:pt x="84" y="57"/>
                    </a:lnTo>
                    <a:lnTo>
                      <a:pt x="84" y="55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9" y="51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5" y="47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6" y="42"/>
                    </a:lnTo>
                    <a:lnTo>
                      <a:pt x="98" y="41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7" y="19"/>
                    </a:lnTo>
                    <a:lnTo>
                      <a:pt x="118" y="15"/>
                    </a:lnTo>
                    <a:lnTo>
                      <a:pt x="118" y="15"/>
                    </a:lnTo>
                    <a:lnTo>
                      <a:pt x="121" y="13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7" y="7"/>
                    </a:lnTo>
                    <a:lnTo>
                      <a:pt x="127" y="7"/>
                    </a:lnTo>
                    <a:lnTo>
                      <a:pt x="133" y="6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42" y="5"/>
                    </a:lnTo>
                    <a:lnTo>
                      <a:pt x="144" y="3"/>
                    </a:lnTo>
                    <a:lnTo>
                      <a:pt x="146" y="2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55" y="0"/>
                    </a:lnTo>
                    <a:lnTo>
                      <a:pt x="156" y="2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60" y="10"/>
                    </a:lnTo>
                    <a:lnTo>
                      <a:pt x="160" y="10"/>
                    </a:lnTo>
                    <a:lnTo>
                      <a:pt x="163" y="19"/>
                    </a:lnTo>
                    <a:lnTo>
                      <a:pt x="163" y="19"/>
                    </a:lnTo>
                    <a:lnTo>
                      <a:pt x="165" y="22"/>
                    </a:lnTo>
                    <a:lnTo>
                      <a:pt x="170" y="25"/>
                    </a:lnTo>
                    <a:lnTo>
                      <a:pt x="170" y="25"/>
                    </a:lnTo>
                    <a:lnTo>
                      <a:pt x="172" y="28"/>
                    </a:lnTo>
                    <a:lnTo>
                      <a:pt x="174" y="30"/>
                    </a:lnTo>
                    <a:lnTo>
                      <a:pt x="174" y="30"/>
                    </a:lnTo>
                    <a:lnTo>
                      <a:pt x="178" y="34"/>
                    </a:lnTo>
                    <a:lnTo>
                      <a:pt x="180" y="37"/>
                    </a:lnTo>
                    <a:lnTo>
                      <a:pt x="180" y="37"/>
                    </a:lnTo>
                    <a:lnTo>
                      <a:pt x="180" y="38"/>
                    </a:lnTo>
                    <a:lnTo>
                      <a:pt x="180" y="40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8" y="47"/>
                    </a:lnTo>
                    <a:lnTo>
                      <a:pt x="178" y="47"/>
                    </a:lnTo>
                    <a:lnTo>
                      <a:pt x="183" y="49"/>
                    </a:lnTo>
                    <a:lnTo>
                      <a:pt x="183" y="49"/>
                    </a:lnTo>
                    <a:lnTo>
                      <a:pt x="186" y="53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91" y="64"/>
                    </a:lnTo>
                    <a:lnTo>
                      <a:pt x="191" y="64"/>
                    </a:lnTo>
                    <a:lnTo>
                      <a:pt x="193" y="67"/>
                    </a:lnTo>
                    <a:lnTo>
                      <a:pt x="193" y="67"/>
                    </a:lnTo>
                    <a:lnTo>
                      <a:pt x="194" y="68"/>
                    </a:lnTo>
                    <a:lnTo>
                      <a:pt x="194" y="70"/>
                    </a:lnTo>
                    <a:lnTo>
                      <a:pt x="194" y="70"/>
                    </a:lnTo>
                    <a:lnTo>
                      <a:pt x="194" y="72"/>
                    </a:lnTo>
                    <a:lnTo>
                      <a:pt x="194" y="75"/>
                    </a:lnTo>
                    <a:lnTo>
                      <a:pt x="195" y="76"/>
                    </a:lnTo>
                    <a:lnTo>
                      <a:pt x="198" y="78"/>
                    </a:lnTo>
                    <a:lnTo>
                      <a:pt x="198" y="78"/>
                    </a:lnTo>
                    <a:lnTo>
                      <a:pt x="203" y="76"/>
                    </a:lnTo>
                    <a:lnTo>
                      <a:pt x="209" y="76"/>
                    </a:lnTo>
                    <a:lnTo>
                      <a:pt x="209" y="76"/>
                    </a:lnTo>
                    <a:lnTo>
                      <a:pt x="212" y="78"/>
                    </a:lnTo>
                    <a:lnTo>
                      <a:pt x="213" y="79"/>
                    </a:lnTo>
                    <a:lnTo>
                      <a:pt x="216" y="83"/>
                    </a:lnTo>
                    <a:lnTo>
                      <a:pt x="216" y="83"/>
                    </a:lnTo>
                    <a:lnTo>
                      <a:pt x="217" y="89"/>
                    </a:lnTo>
                    <a:lnTo>
                      <a:pt x="218" y="91"/>
                    </a:lnTo>
                    <a:lnTo>
                      <a:pt x="218" y="94"/>
                    </a:lnTo>
                    <a:lnTo>
                      <a:pt x="218" y="94"/>
                    </a:lnTo>
                    <a:lnTo>
                      <a:pt x="218" y="97"/>
                    </a:lnTo>
                    <a:lnTo>
                      <a:pt x="217" y="98"/>
                    </a:lnTo>
                    <a:lnTo>
                      <a:pt x="217" y="98"/>
                    </a:lnTo>
                    <a:lnTo>
                      <a:pt x="216" y="101"/>
                    </a:lnTo>
                    <a:lnTo>
                      <a:pt x="214" y="104"/>
                    </a:lnTo>
                    <a:lnTo>
                      <a:pt x="214" y="104"/>
                    </a:lnTo>
                    <a:lnTo>
                      <a:pt x="210" y="104"/>
                    </a:lnTo>
                    <a:lnTo>
                      <a:pt x="209" y="104"/>
                    </a:lnTo>
                    <a:lnTo>
                      <a:pt x="206" y="105"/>
                    </a:lnTo>
                    <a:lnTo>
                      <a:pt x="206" y="105"/>
                    </a:lnTo>
                    <a:lnTo>
                      <a:pt x="206" y="108"/>
                    </a:lnTo>
                    <a:lnTo>
                      <a:pt x="206" y="109"/>
                    </a:lnTo>
                    <a:lnTo>
                      <a:pt x="207" y="109"/>
                    </a:lnTo>
                    <a:lnTo>
                      <a:pt x="210" y="110"/>
                    </a:lnTo>
                    <a:lnTo>
                      <a:pt x="210" y="110"/>
                    </a:lnTo>
                    <a:lnTo>
                      <a:pt x="210" y="112"/>
                    </a:lnTo>
                    <a:lnTo>
                      <a:pt x="210" y="114"/>
                    </a:lnTo>
                    <a:lnTo>
                      <a:pt x="210" y="114"/>
                    </a:lnTo>
                    <a:lnTo>
                      <a:pt x="212" y="117"/>
                    </a:lnTo>
                    <a:lnTo>
                      <a:pt x="213" y="118"/>
                    </a:lnTo>
                    <a:lnTo>
                      <a:pt x="213" y="118"/>
                    </a:lnTo>
                    <a:lnTo>
                      <a:pt x="214" y="123"/>
                    </a:lnTo>
                    <a:lnTo>
                      <a:pt x="216" y="127"/>
                    </a:lnTo>
                    <a:lnTo>
                      <a:pt x="216" y="127"/>
                    </a:lnTo>
                    <a:lnTo>
                      <a:pt x="218" y="129"/>
                    </a:lnTo>
                    <a:lnTo>
                      <a:pt x="218" y="129"/>
                    </a:lnTo>
                    <a:lnTo>
                      <a:pt x="221" y="131"/>
                    </a:lnTo>
                    <a:lnTo>
                      <a:pt x="222" y="131"/>
                    </a:lnTo>
                    <a:lnTo>
                      <a:pt x="222" y="131"/>
                    </a:lnTo>
                    <a:lnTo>
                      <a:pt x="226" y="133"/>
                    </a:lnTo>
                    <a:lnTo>
                      <a:pt x="231" y="137"/>
                    </a:lnTo>
                    <a:lnTo>
                      <a:pt x="231" y="137"/>
                    </a:lnTo>
                    <a:lnTo>
                      <a:pt x="232" y="143"/>
                    </a:lnTo>
                    <a:lnTo>
                      <a:pt x="232" y="146"/>
                    </a:lnTo>
                    <a:lnTo>
                      <a:pt x="235" y="147"/>
                    </a:lnTo>
                    <a:lnTo>
                      <a:pt x="235" y="147"/>
                    </a:lnTo>
                    <a:lnTo>
                      <a:pt x="237" y="148"/>
                    </a:lnTo>
                    <a:lnTo>
                      <a:pt x="243" y="148"/>
                    </a:lnTo>
                    <a:lnTo>
                      <a:pt x="243" y="148"/>
                    </a:lnTo>
                    <a:lnTo>
                      <a:pt x="244" y="141"/>
                    </a:lnTo>
                    <a:lnTo>
                      <a:pt x="245" y="133"/>
                    </a:lnTo>
                    <a:lnTo>
                      <a:pt x="245" y="133"/>
                    </a:lnTo>
                    <a:lnTo>
                      <a:pt x="250" y="132"/>
                    </a:lnTo>
                    <a:lnTo>
                      <a:pt x="252" y="132"/>
                    </a:lnTo>
                    <a:lnTo>
                      <a:pt x="252" y="132"/>
                    </a:lnTo>
                    <a:lnTo>
                      <a:pt x="254" y="136"/>
                    </a:lnTo>
                    <a:lnTo>
                      <a:pt x="256" y="137"/>
                    </a:lnTo>
                    <a:lnTo>
                      <a:pt x="256" y="137"/>
                    </a:lnTo>
                    <a:lnTo>
                      <a:pt x="259" y="141"/>
                    </a:lnTo>
                    <a:lnTo>
                      <a:pt x="260" y="146"/>
                    </a:lnTo>
                    <a:lnTo>
                      <a:pt x="260" y="146"/>
                    </a:lnTo>
                    <a:lnTo>
                      <a:pt x="263" y="159"/>
                    </a:lnTo>
                    <a:lnTo>
                      <a:pt x="263" y="159"/>
                    </a:lnTo>
                    <a:lnTo>
                      <a:pt x="267" y="160"/>
                    </a:lnTo>
                    <a:lnTo>
                      <a:pt x="271" y="160"/>
                    </a:lnTo>
                    <a:lnTo>
                      <a:pt x="274" y="162"/>
                    </a:lnTo>
                    <a:lnTo>
                      <a:pt x="275" y="166"/>
                    </a:lnTo>
                    <a:lnTo>
                      <a:pt x="275" y="166"/>
                    </a:lnTo>
                    <a:lnTo>
                      <a:pt x="275" y="171"/>
                    </a:lnTo>
                    <a:lnTo>
                      <a:pt x="275" y="177"/>
                    </a:lnTo>
                    <a:lnTo>
                      <a:pt x="275" y="177"/>
                    </a:lnTo>
                    <a:lnTo>
                      <a:pt x="277" y="181"/>
                    </a:lnTo>
                    <a:lnTo>
                      <a:pt x="277" y="185"/>
                    </a:lnTo>
                    <a:lnTo>
                      <a:pt x="277" y="185"/>
                    </a:lnTo>
                    <a:lnTo>
                      <a:pt x="281" y="188"/>
                    </a:lnTo>
                    <a:lnTo>
                      <a:pt x="283" y="190"/>
                    </a:lnTo>
                    <a:lnTo>
                      <a:pt x="283" y="190"/>
                    </a:lnTo>
                    <a:lnTo>
                      <a:pt x="285" y="193"/>
                    </a:lnTo>
                    <a:lnTo>
                      <a:pt x="288" y="194"/>
                    </a:lnTo>
                    <a:lnTo>
                      <a:pt x="288" y="194"/>
                    </a:lnTo>
                    <a:lnTo>
                      <a:pt x="292" y="196"/>
                    </a:lnTo>
                    <a:lnTo>
                      <a:pt x="292" y="196"/>
                    </a:lnTo>
                    <a:lnTo>
                      <a:pt x="294" y="198"/>
                    </a:lnTo>
                    <a:lnTo>
                      <a:pt x="297" y="203"/>
                    </a:lnTo>
                    <a:lnTo>
                      <a:pt x="297" y="203"/>
                    </a:lnTo>
                    <a:lnTo>
                      <a:pt x="300" y="204"/>
                    </a:lnTo>
                    <a:lnTo>
                      <a:pt x="304" y="205"/>
                    </a:lnTo>
                    <a:lnTo>
                      <a:pt x="304" y="205"/>
                    </a:lnTo>
                    <a:lnTo>
                      <a:pt x="304" y="208"/>
                    </a:lnTo>
                    <a:lnTo>
                      <a:pt x="302" y="209"/>
                    </a:lnTo>
                    <a:lnTo>
                      <a:pt x="297" y="211"/>
                    </a:lnTo>
                    <a:lnTo>
                      <a:pt x="297" y="211"/>
                    </a:lnTo>
                    <a:lnTo>
                      <a:pt x="293" y="215"/>
                    </a:lnTo>
                    <a:lnTo>
                      <a:pt x="290" y="219"/>
                    </a:lnTo>
                    <a:lnTo>
                      <a:pt x="290" y="219"/>
                    </a:lnTo>
                    <a:lnTo>
                      <a:pt x="285" y="227"/>
                    </a:lnTo>
                    <a:lnTo>
                      <a:pt x="285" y="227"/>
                    </a:lnTo>
                    <a:lnTo>
                      <a:pt x="281" y="231"/>
                    </a:lnTo>
                    <a:lnTo>
                      <a:pt x="279" y="236"/>
                    </a:lnTo>
                    <a:lnTo>
                      <a:pt x="279" y="236"/>
                    </a:lnTo>
                    <a:lnTo>
                      <a:pt x="274" y="235"/>
                    </a:lnTo>
                    <a:lnTo>
                      <a:pt x="273" y="234"/>
                    </a:lnTo>
                    <a:lnTo>
                      <a:pt x="273" y="232"/>
                    </a:lnTo>
                    <a:lnTo>
                      <a:pt x="273" y="228"/>
                    </a:lnTo>
                    <a:lnTo>
                      <a:pt x="273" y="223"/>
                    </a:lnTo>
                    <a:lnTo>
                      <a:pt x="273" y="223"/>
                    </a:lnTo>
                    <a:lnTo>
                      <a:pt x="271" y="222"/>
                    </a:lnTo>
                    <a:lnTo>
                      <a:pt x="270" y="219"/>
                    </a:lnTo>
                    <a:lnTo>
                      <a:pt x="264" y="217"/>
                    </a:lnTo>
                    <a:lnTo>
                      <a:pt x="264" y="217"/>
                    </a:lnTo>
                    <a:lnTo>
                      <a:pt x="259" y="217"/>
                    </a:lnTo>
                    <a:lnTo>
                      <a:pt x="254" y="219"/>
                    </a:lnTo>
                    <a:lnTo>
                      <a:pt x="254" y="219"/>
                    </a:lnTo>
                    <a:lnTo>
                      <a:pt x="250" y="220"/>
                    </a:lnTo>
                    <a:lnTo>
                      <a:pt x="247" y="223"/>
                    </a:lnTo>
                    <a:lnTo>
                      <a:pt x="247" y="223"/>
                    </a:lnTo>
                    <a:lnTo>
                      <a:pt x="239" y="228"/>
                    </a:lnTo>
                    <a:lnTo>
                      <a:pt x="239" y="228"/>
                    </a:lnTo>
                    <a:lnTo>
                      <a:pt x="235" y="231"/>
                    </a:lnTo>
                    <a:lnTo>
                      <a:pt x="231" y="231"/>
                    </a:lnTo>
                    <a:lnTo>
                      <a:pt x="231" y="231"/>
                    </a:lnTo>
                    <a:lnTo>
                      <a:pt x="221" y="231"/>
                    </a:lnTo>
                    <a:lnTo>
                      <a:pt x="221" y="231"/>
                    </a:lnTo>
                    <a:lnTo>
                      <a:pt x="221" y="230"/>
                    </a:lnTo>
                    <a:lnTo>
                      <a:pt x="220" y="228"/>
                    </a:lnTo>
                    <a:lnTo>
                      <a:pt x="217" y="227"/>
                    </a:lnTo>
                    <a:lnTo>
                      <a:pt x="217" y="227"/>
                    </a:lnTo>
                    <a:lnTo>
                      <a:pt x="214" y="224"/>
                    </a:lnTo>
                    <a:lnTo>
                      <a:pt x="212" y="222"/>
                    </a:lnTo>
                    <a:lnTo>
                      <a:pt x="212" y="222"/>
                    </a:lnTo>
                    <a:lnTo>
                      <a:pt x="209" y="220"/>
                    </a:lnTo>
                    <a:lnTo>
                      <a:pt x="206" y="220"/>
                    </a:lnTo>
                    <a:lnTo>
                      <a:pt x="205" y="219"/>
                    </a:lnTo>
                    <a:lnTo>
                      <a:pt x="203" y="216"/>
                    </a:lnTo>
                    <a:lnTo>
                      <a:pt x="203" y="216"/>
                    </a:lnTo>
                    <a:lnTo>
                      <a:pt x="201" y="215"/>
                    </a:lnTo>
                    <a:lnTo>
                      <a:pt x="199" y="211"/>
                    </a:lnTo>
                    <a:lnTo>
                      <a:pt x="198" y="208"/>
                    </a:lnTo>
                    <a:lnTo>
                      <a:pt x="197" y="205"/>
                    </a:lnTo>
                    <a:lnTo>
                      <a:pt x="197" y="205"/>
                    </a:lnTo>
                    <a:lnTo>
                      <a:pt x="194" y="205"/>
                    </a:lnTo>
                    <a:lnTo>
                      <a:pt x="191" y="204"/>
                    </a:lnTo>
                    <a:lnTo>
                      <a:pt x="191" y="204"/>
                    </a:lnTo>
                    <a:lnTo>
                      <a:pt x="190" y="198"/>
                    </a:lnTo>
                    <a:lnTo>
                      <a:pt x="190" y="198"/>
                    </a:lnTo>
                    <a:lnTo>
                      <a:pt x="186" y="193"/>
                    </a:lnTo>
                    <a:lnTo>
                      <a:pt x="186" y="193"/>
                    </a:lnTo>
                    <a:lnTo>
                      <a:pt x="184" y="193"/>
                    </a:lnTo>
                    <a:lnTo>
                      <a:pt x="183" y="194"/>
                    </a:lnTo>
                    <a:lnTo>
                      <a:pt x="182" y="197"/>
                    </a:lnTo>
                    <a:lnTo>
                      <a:pt x="182" y="197"/>
                    </a:lnTo>
                    <a:lnTo>
                      <a:pt x="178" y="200"/>
                    </a:lnTo>
                    <a:lnTo>
                      <a:pt x="175" y="203"/>
                    </a:lnTo>
                    <a:lnTo>
                      <a:pt x="175" y="203"/>
                    </a:lnTo>
                    <a:lnTo>
                      <a:pt x="172" y="204"/>
                    </a:lnTo>
                    <a:lnTo>
                      <a:pt x="171" y="205"/>
                    </a:lnTo>
                    <a:lnTo>
                      <a:pt x="171" y="205"/>
                    </a:lnTo>
                    <a:lnTo>
                      <a:pt x="167" y="205"/>
                    </a:lnTo>
                    <a:lnTo>
                      <a:pt x="164" y="205"/>
                    </a:lnTo>
                    <a:lnTo>
                      <a:pt x="157" y="203"/>
                    </a:lnTo>
                    <a:lnTo>
                      <a:pt x="155" y="198"/>
                    </a:lnTo>
                    <a:lnTo>
                      <a:pt x="153" y="194"/>
                    </a:lnTo>
                    <a:lnTo>
                      <a:pt x="155" y="192"/>
                    </a:lnTo>
                    <a:lnTo>
                      <a:pt x="155" y="192"/>
                    </a:lnTo>
                    <a:lnTo>
                      <a:pt x="155" y="189"/>
                    </a:lnTo>
                    <a:lnTo>
                      <a:pt x="156" y="188"/>
                    </a:lnTo>
                    <a:lnTo>
                      <a:pt x="156" y="188"/>
                    </a:lnTo>
                    <a:lnTo>
                      <a:pt x="160" y="186"/>
                    </a:lnTo>
                    <a:lnTo>
                      <a:pt x="160" y="186"/>
                    </a:lnTo>
                    <a:lnTo>
                      <a:pt x="160" y="185"/>
                    </a:lnTo>
                    <a:lnTo>
                      <a:pt x="161" y="184"/>
                    </a:lnTo>
                    <a:lnTo>
                      <a:pt x="161" y="184"/>
                    </a:lnTo>
                    <a:lnTo>
                      <a:pt x="165" y="184"/>
                    </a:lnTo>
                    <a:lnTo>
                      <a:pt x="170" y="184"/>
                    </a:lnTo>
                    <a:lnTo>
                      <a:pt x="170" y="184"/>
                    </a:lnTo>
                    <a:lnTo>
                      <a:pt x="172" y="182"/>
                    </a:lnTo>
                    <a:lnTo>
                      <a:pt x="176" y="181"/>
                    </a:lnTo>
                    <a:lnTo>
                      <a:pt x="176" y="181"/>
                    </a:lnTo>
                    <a:lnTo>
                      <a:pt x="176" y="177"/>
                    </a:lnTo>
                    <a:lnTo>
                      <a:pt x="175" y="174"/>
                    </a:lnTo>
                    <a:lnTo>
                      <a:pt x="170" y="170"/>
                    </a:lnTo>
                    <a:lnTo>
                      <a:pt x="170" y="170"/>
                    </a:lnTo>
                    <a:lnTo>
                      <a:pt x="167" y="167"/>
                    </a:lnTo>
                    <a:lnTo>
                      <a:pt x="167" y="167"/>
                    </a:lnTo>
                    <a:lnTo>
                      <a:pt x="163" y="166"/>
                    </a:lnTo>
                    <a:lnTo>
                      <a:pt x="163" y="166"/>
                    </a:lnTo>
                    <a:lnTo>
                      <a:pt x="155" y="163"/>
                    </a:lnTo>
                    <a:lnTo>
                      <a:pt x="155" y="163"/>
                    </a:lnTo>
                    <a:lnTo>
                      <a:pt x="153" y="167"/>
                    </a:lnTo>
                    <a:lnTo>
                      <a:pt x="152" y="171"/>
                    </a:lnTo>
                    <a:lnTo>
                      <a:pt x="152" y="171"/>
                    </a:lnTo>
                    <a:lnTo>
                      <a:pt x="155" y="174"/>
                    </a:lnTo>
                    <a:lnTo>
                      <a:pt x="157" y="178"/>
                    </a:lnTo>
                    <a:lnTo>
                      <a:pt x="157" y="178"/>
                    </a:lnTo>
                    <a:lnTo>
                      <a:pt x="153" y="178"/>
                    </a:lnTo>
                    <a:lnTo>
                      <a:pt x="151" y="175"/>
                    </a:lnTo>
                    <a:lnTo>
                      <a:pt x="149" y="173"/>
                    </a:lnTo>
                    <a:lnTo>
                      <a:pt x="145" y="171"/>
                    </a:lnTo>
                    <a:lnTo>
                      <a:pt x="145" y="171"/>
                    </a:lnTo>
                    <a:lnTo>
                      <a:pt x="145" y="175"/>
                    </a:lnTo>
                    <a:lnTo>
                      <a:pt x="148" y="178"/>
                    </a:lnTo>
                    <a:lnTo>
                      <a:pt x="148" y="178"/>
                    </a:lnTo>
                    <a:lnTo>
                      <a:pt x="151" y="182"/>
                    </a:lnTo>
                    <a:lnTo>
                      <a:pt x="151" y="186"/>
                    </a:lnTo>
                    <a:lnTo>
                      <a:pt x="151" y="186"/>
                    </a:lnTo>
                    <a:lnTo>
                      <a:pt x="145" y="184"/>
                    </a:lnTo>
                    <a:lnTo>
                      <a:pt x="145" y="184"/>
                    </a:lnTo>
                    <a:lnTo>
                      <a:pt x="144" y="182"/>
                    </a:lnTo>
                    <a:lnTo>
                      <a:pt x="142" y="179"/>
                    </a:lnTo>
                    <a:lnTo>
                      <a:pt x="138" y="175"/>
                    </a:lnTo>
                    <a:lnTo>
                      <a:pt x="138" y="175"/>
                    </a:lnTo>
                    <a:lnTo>
                      <a:pt x="134" y="171"/>
                    </a:lnTo>
                    <a:lnTo>
                      <a:pt x="134" y="171"/>
                    </a:lnTo>
                    <a:lnTo>
                      <a:pt x="133" y="171"/>
                    </a:lnTo>
                    <a:lnTo>
                      <a:pt x="132" y="170"/>
                    </a:lnTo>
                    <a:lnTo>
                      <a:pt x="132" y="170"/>
                    </a:lnTo>
                    <a:lnTo>
                      <a:pt x="130" y="178"/>
                    </a:lnTo>
                    <a:lnTo>
                      <a:pt x="130" y="178"/>
                    </a:lnTo>
                    <a:lnTo>
                      <a:pt x="129" y="178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30" y="18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36" y="182"/>
                    </a:lnTo>
                    <a:lnTo>
                      <a:pt x="136" y="182"/>
                    </a:lnTo>
                    <a:lnTo>
                      <a:pt x="138" y="185"/>
                    </a:lnTo>
                    <a:lnTo>
                      <a:pt x="138" y="185"/>
                    </a:lnTo>
                    <a:lnTo>
                      <a:pt x="142" y="186"/>
                    </a:lnTo>
                    <a:lnTo>
                      <a:pt x="142" y="186"/>
                    </a:lnTo>
                    <a:lnTo>
                      <a:pt x="146" y="189"/>
                    </a:lnTo>
                    <a:lnTo>
                      <a:pt x="148" y="192"/>
                    </a:lnTo>
                    <a:lnTo>
                      <a:pt x="149" y="200"/>
                    </a:lnTo>
                    <a:lnTo>
                      <a:pt x="149" y="200"/>
                    </a:lnTo>
                    <a:lnTo>
                      <a:pt x="148" y="200"/>
                    </a:lnTo>
                    <a:lnTo>
                      <a:pt x="146" y="201"/>
                    </a:lnTo>
                    <a:lnTo>
                      <a:pt x="144" y="204"/>
                    </a:lnTo>
                    <a:lnTo>
                      <a:pt x="142" y="204"/>
                    </a:lnTo>
                    <a:lnTo>
                      <a:pt x="142" y="204"/>
                    </a:lnTo>
                    <a:lnTo>
                      <a:pt x="140" y="204"/>
                    </a:lnTo>
                    <a:lnTo>
                      <a:pt x="137" y="204"/>
                    </a:lnTo>
                    <a:lnTo>
                      <a:pt x="132" y="203"/>
                    </a:lnTo>
                    <a:lnTo>
                      <a:pt x="132" y="203"/>
                    </a:lnTo>
                    <a:lnTo>
                      <a:pt x="122" y="204"/>
                    </a:lnTo>
                    <a:lnTo>
                      <a:pt x="122" y="204"/>
                    </a:lnTo>
                    <a:lnTo>
                      <a:pt x="119" y="204"/>
                    </a:lnTo>
                    <a:lnTo>
                      <a:pt x="118" y="205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07" y="209"/>
                    </a:lnTo>
                    <a:lnTo>
                      <a:pt x="102" y="209"/>
                    </a:lnTo>
                    <a:lnTo>
                      <a:pt x="102" y="209"/>
                    </a:lnTo>
                    <a:lnTo>
                      <a:pt x="96" y="212"/>
                    </a:lnTo>
                    <a:lnTo>
                      <a:pt x="89" y="213"/>
                    </a:lnTo>
                    <a:lnTo>
                      <a:pt x="89" y="213"/>
                    </a:lnTo>
                    <a:lnTo>
                      <a:pt x="84" y="212"/>
                    </a:lnTo>
                    <a:lnTo>
                      <a:pt x="81" y="208"/>
                    </a:lnTo>
                    <a:lnTo>
                      <a:pt x="81" y="208"/>
                    </a:lnTo>
                    <a:lnTo>
                      <a:pt x="79" y="201"/>
                    </a:lnTo>
                    <a:lnTo>
                      <a:pt x="77" y="194"/>
                    </a:lnTo>
                    <a:lnTo>
                      <a:pt x="77" y="194"/>
                    </a:lnTo>
                    <a:lnTo>
                      <a:pt x="76" y="190"/>
                    </a:lnTo>
                    <a:lnTo>
                      <a:pt x="73" y="186"/>
                    </a:lnTo>
                    <a:lnTo>
                      <a:pt x="73" y="186"/>
                    </a:lnTo>
                    <a:lnTo>
                      <a:pt x="69" y="181"/>
                    </a:lnTo>
                    <a:lnTo>
                      <a:pt x="69" y="181"/>
                    </a:lnTo>
                    <a:lnTo>
                      <a:pt x="69" y="177"/>
                    </a:lnTo>
                    <a:lnTo>
                      <a:pt x="69" y="174"/>
                    </a:lnTo>
                    <a:lnTo>
                      <a:pt x="69" y="174"/>
                    </a:lnTo>
                    <a:lnTo>
                      <a:pt x="68" y="173"/>
                    </a:lnTo>
                    <a:lnTo>
                      <a:pt x="66" y="170"/>
                    </a:lnTo>
                    <a:lnTo>
                      <a:pt x="64" y="167"/>
                    </a:lnTo>
                    <a:lnTo>
                      <a:pt x="64" y="167"/>
                    </a:lnTo>
                    <a:lnTo>
                      <a:pt x="61" y="166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2" y="158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0" y="148"/>
                    </a:lnTo>
                    <a:lnTo>
                      <a:pt x="50" y="148"/>
                    </a:lnTo>
                    <a:lnTo>
                      <a:pt x="47" y="144"/>
                    </a:lnTo>
                    <a:lnTo>
                      <a:pt x="46" y="140"/>
                    </a:lnTo>
                    <a:lnTo>
                      <a:pt x="46" y="140"/>
                    </a:lnTo>
                    <a:lnTo>
                      <a:pt x="42" y="135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3" y="128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6" y="121"/>
                    </a:lnTo>
                    <a:lnTo>
                      <a:pt x="26" y="117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6" y="99"/>
                    </a:lnTo>
                    <a:lnTo>
                      <a:pt x="26" y="95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19" y="87"/>
                    </a:lnTo>
                    <a:lnTo>
                      <a:pt x="12" y="83"/>
                    </a:lnTo>
                    <a:lnTo>
                      <a:pt x="12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3" y="76"/>
                    </a:lnTo>
                    <a:lnTo>
                      <a:pt x="0" y="76"/>
                    </a:lnTo>
                    <a:lnTo>
                      <a:pt x="5" y="67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3037" y="3687"/>
                <a:ext cx="43" cy="33"/>
              </a:xfrm>
              <a:custGeom>
                <a:avLst/>
                <a:gdLst>
                  <a:gd name="T0" fmla="*/ 143 w 238"/>
                  <a:gd name="T1" fmla="*/ 3 h 183"/>
                  <a:gd name="T2" fmla="*/ 162 w 238"/>
                  <a:gd name="T3" fmla="*/ 1 h 183"/>
                  <a:gd name="T4" fmla="*/ 167 w 238"/>
                  <a:gd name="T5" fmla="*/ 4 h 183"/>
                  <a:gd name="T6" fmla="*/ 171 w 238"/>
                  <a:gd name="T7" fmla="*/ 3 h 183"/>
                  <a:gd name="T8" fmla="*/ 178 w 238"/>
                  <a:gd name="T9" fmla="*/ 4 h 183"/>
                  <a:gd name="T10" fmla="*/ 189 w 238"/>
                  <a:gd name="T11" fmla="*/ 0 h 183"/>
                  <a:gd name="T12" fmla="*/ 198 w 238"/>
                  <a:gd name="T13" fmla="*/ 7 h 183"/>
                  <a:gd name="T14" fmla="*/ 212 w 238"/>
                  <a:gd name="T15" fmla="*/ 8 h 183"/>
                  <a:gd name="T16" fmla="*/ 219 w 238"/>
                  <a:gd name="T17" fmla="*/ 20 h 183"/>
                  <a:gd name="T18" fmla="*/ 228 w 238"/>
                  <a:gd name="T19" fmla="*/ 26 h 183"/>
                  <a:gd name="T20" fmla="*/ 232 w 238"/>
                  <a:gd name="T21" fmla="*/ 33 h 183"/>
                  <a:gd name="T22" fmla="*/ 234 w 238"/>
                  <a:gd name="T23" fmla="*/ 43 h 183"/>
                  <a:gd name="T24" fmla="*/ 238 w 238"/>
                  <a:gd name="T25" fmla="*/ 53 h 183"/>
                  <a:gd name="T26" fmla="*/ 236 w 238"/>
                  <a:gd name="T27" fmla="*/ 66 h 183"/>
                  <a:gd name="T28" fmla="*/ 231 w 238"/>
                  <a:gd name="T29" fmla="*/ 77 h 183"/>
                  <a:gd name="T30" fmla="*/ 228 w 238"/>
                  <a:gd name="T31" fmla="*/ 84 h 183"/>
                  <a:gd name="T32" fmla="*/ 220 w 238"/>
                  <a:gd name="T33" fmla="*/ 91 h 183"/>
                  <a:gd name="T34" fmla="*/ 219 w 238"/>
                  <a:gd name="T35" fmla="*/ 118 h 183"/>
                  <a:gd name="T36" fmla="*/ 219 w 238"/>
                  <a:gd name="T37" fmla="*/ 123 h 183"/>
                  <a:gd name="T38" fmla="*/ 223 w 238"/>
                  <a:gd name="T39" fmla="*/ 127 h 183"/>
                  <a:gd name="T40" fmla="*/ 221 w 238"/>
                  <a:gd name="T41" fmla="*/ 138 h 183"/>
                  <a:gd name="T42" fmla="*/ 209 w 238"/>
                  <a:gd name="T43" fmla="*/ 140 h 183"/>
                  <a:gd name="T44" fmla="*/ 209 w 238"/>
                  <a:gd name="T45" fmla="*/ 146 h 183"/>
                  <a:gd name="T46" fmla="*/ 211 w 238"/>
                  <a:gd name="T47" fmla="*/ 151 h 183"/>
                  <a:gd name="T48" fmla="*/ 198 w 238"/>
                  <a:gd name="T49" fmla="*/ 155 h 183"/>
                  <a:gd name="T50" fmla="*/ 193 w 238"/>
                  <a:gd name="T51" fmla="*/ 164 h 183"/>
                  <a:gd name="T52" fmla="*/ 178 w 238"/>
                  <a:gd name="T53" fmla="*/ 174 h 183"/>
                  <a:gd name="T54" fmla="*/ 166 w 238"/>
                  <a:gd name="T55" fmla="*/ 183 h 183"/>
                  <a:gd name="T56" fmla="*/ 156 w 238"/>
                  <a:gd name="T57" fmla="*/ 178 h 183"/>
                  <a:gd name="T58" fmla="*/ 151 w 238"/>
                  <a:gd name="T59" fmla="*/ 176 h 183"/>
                  <a:gd name="T60" fmla="*/ 129 w 238"/>
                  <a:gd name="T61" fmla="*/ 172 h 183"/>
                  <a:gd name="T62" fmla="*/ 103 w 238"/>
                  <a:gd name="T63" fmla="*/ 172 h 183"/>
                  <a:gd name="T64" fmla="*/ 97 w 238"/>
                  <a:gd name="T65" fmla="*/ 165 h 183"/>
                  <a:gd name="T66" fmla="*/ 80 w 238"/>
                  <a:gd name="T67" fmla="*/ 165 h 183"/>
                  <a:gd name="T68" fmla="*/ 78 w 238"/>
                  <a:gd name="T69" fmla="*/ 163 h 183"/>
                  <a:gd name="T70" fmla="*/ 74 w 238"/>
                  <a:gd name="T71" fmla="*/ 153 h 183"/>
                  <a:gd name="T72" fmla="*/ 67 w 238"/>
                  <a:gd name="T73" fmla="*/ 142 h 183"/>
                  <a:gd name="T74" fmla="*/ 57 w 238"/>
                  <a:gd name="T75" fmla="*/ 137 h 183"/>
                  <a:gd name="T76" fmla="*/ 45 w 238"/>
                  <a:gd name="T77" fmla="*/ 134 h 183"/>
                  <a:gd name="T78" fmla="*/ 34 w 238"/>
                  <a:gd name="T79" fmla="*/ 130 h 183"/>
                  <a:gd name="T80" fmla="*/ 22 w 238"/>
                  <a:gd name="T81" fmla="*/ 127 h 183"/>
                  <a:gd name="T82" fmla="*/ 17 w 238"/>
                  <a:gd name="T83" fmla="*/ 119 h 183"/>
                  <a:gd name="T84" fmla="*/ 4 w 238"/>
                  <a:gd name="T85" fmla="*/ 110 h 183"/>
                  <a:gd name="T86" fmla="*/ 0 w 238"/>
                  <a:gd name="T87" fmla="*/ 96 h 183"/>
                  <a:gd name="T88" fmla="*/ 2 w 238"/>
                  <a:gd name="T89" fmla="*/ 83 h 183"/>
                  <a:gd name="T90" fmla="*/ 11 w 238"/>
                  <a:gd name="T91" fmla="*/ 76 h 183"/>
                  <a:gd name="T92" fmla="*/ 15 w 238"/>
                  <a:gd name="T93" fmla="*/ 66 h 183"/>
                  <a:gd name="T94" fmla="*/ 19 w 238"/>
                  <a:gd name="T95" fmla="*/ 61 h 183"/>
                  <a:gd name="T96" fmla="*/ 23 w 238"/>
                  <a:gd name="T97" fmla="*/ 49 h 183"/>
                  <a:gd name="T98" fmla="*/ 34 w 238"/>
                  <a:gd name="T99" fmla="*/ 35 h 183"/>
                  <a:gd name="T100" fmla="*/ 45 w 238"/>
                  <a:gd name="T101" fmla="*/ 33 h 183"/>
                  <a:gd name="T102" fmla="*/ 55 w 238"/>
                  <a:gd name="T103" fmla="*/ 30 h 183"/>
                  <a:gd name="T104" fmla="*/ 59 w 238"/>
                  <a:gd name="T105" fmla="*/ 28 h 183"/>
                  <a:gd name="T106" fmla="*/ 70 w 238"/>
                  <a:gd name="T107" fmla="*/ 22 h 183"/>
                  <a:gd name="T108" fmla="*/ 75 w 238"/>
                  <a:gd name="T109" fmla="*/ 16 h 183"/>
                  <a:gd name="T110" fmla="*/ 84 w 238"/>
                  <a:gd name="T111" fmla="*/ 11 h 183"/>
                  <a:gd name="T112" fmla="*/ 93 w 238"/>
                  <a:gd name="T113" fmla="*/ 7 h 183"/>
                  <a:gd name="T114" fmla="*/ 97 w 238"/>
                  <a:gd name="T115" fmla="*/ 0 h 183"/>
                  <a:gd name="T116" fmla="*/ 107 w 238"/>
                  <a:gd name="T117" fmla="*/ 0 h 183"/>
                  <a:gd name="T118" fmla="*/ 110 w 238"/>
                  <a:gd name="T119" fmla="*/ 4 h 183"/>
                  <a:gd name="T120" fmla="*/ 116 w 238"/>
                  <a:gd name="T121" fmla="*/ 7 h 183"/>
                  <a:gd name="T122" fmla="*/ 126 w 238"/>
                  <a:gd name="T123" fmla="*/ 1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8" h="183">
                    <a:moveTo>
                      <a:pt x="143" y="9"/>
                    </a:moveTo>
                    <a:lnTo>
                      <a:pt x="143" y="9"/>
                    </a:lnTo>
                    <a:lnTo>
                      <a:pt x="143" y="3"/>
                    </a:lnTo>
                    <a:lnTo>
                      <a:pt x="143" y="3"/>
                    </a:lnTo>
                    <a:lnTo>
                      <a:pt x="151" y="3"/>
                    </a:lnTo>
                    <a:lnTo>
                      <a:pt x="158" y="3"/>
                    </a:lnTo>
                    <a:lnTo>
                      <a:pt x="158" y="3"/>
                    </a:lnTo>
                    <a:lnTo>
                      <a:pt x="162" y="1"/>
                    </a:lnTo>
                    <a:lnTo>
                      <a:pt x="166" y="3"/>
                    </a:lnTo>
                    <a:lnTo>
                      <a:pt x="166" y="3"/>
                    </a:lnTo>
                    <a:lnTo>
                      <a:pt x="166" y="3"/>
                    </a:lnTo>
                    <a:lnTo>
                      <a:pt x="167" y="4"/>
                    </a:lnTo>
                    <a:lnTo>
                      <a:pt x="167" y="4"/>
                    </a:lnTo>
                    <a:lnTo>
                      <a:pt x="169" y="3"/>
                    </a:lnTo>
                    <a:lnTo>
                      <a:pt x="171" y="3"/>
                    </a:lnTo>
                    <a:lnTo>
                      <a:pt x="171" y="3"/>
                    </a:lnTo>
                    <a:lnTo>
                      <a:pt x="175" y="3"/>
                    </a:lnTo>
                    <a:lnTo>
                      <a:pt x="175" y="3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82" y="3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9" y="0"/>
                    </a:lnTo>
                    <a:lnTo>
                      <a:pt x="193" y="1"/>
                    </a:lnTo>
                    <a:lnTo>
                      <a:pt x="197" y="3"/>
                    </a:lnTo>
                    <a:lnTo>
                      <a:pt x="198" y="4"/>
                    </a:lnTo>
                    <a:lnTo>
                      <a:pt x="198" y="7"/>
                    </a:lnTo>
                    <a:lnTo>
                      <a:pt x="198" y="7"/>
                    </a:lnTo>
                    <a:lnTo>
                      <a:pt x="205" y="7"/>
                    </a:lnTo>
                    <a:lnTo>
                      <a:pt x="205" y="7"/>
                    </a:lnTo>
                    <a:lnTo>
                      <a:pt x="212" y="8"/>
                    </a:lnTo>
                    <a:lnTo>
                      <a:pt x="212" y="8"/>
                    </a:lnTo>
                    <a:lnTo>
                      <a:pt x="215" y="9"/>
                    </a:lnTo>
                    <a:lnTo>
                      <a:pt x="217" y="14"/>
                    </a:lnTo>
                    <a:lnTo>
                      <a:pt x="219" y="20"/>
                    </a:lnTo>
                    <a:lnTo>
                      <a:pt x="219" y="20"/>
                    </a:lnTo>
                    <a:lnTo>
                      <a:pt x="228" y="20"/>
                    </a:lnTo>
                    <a:lnTo>
                      <a:pt x="228" y="20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0" y="30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34" y="35"/>
                    </a:lnTo>
                    <a:lnTo>
                      <a:pt x="234" y="38"/>
                    </a:lnTo>
                    <a:lnTo>
                      <a:pt x="234" y="43"/>
                    </a:lnTo>
                    <a:lnTo>
                      <a:pt x="234" y="43"/>
                    </a:lnTo>
                    <a:lnTo>
                      <a:pt x="238" y="45"/>
                    </a:lnTo>
                    <a:lnTo>
                      <a:pt x="238" y="47"/>
                    </a:lnTo>
                    <a:lnTo>
                      <a:pt x="238" y="53"/>
                    </a:lnTo>
                    <a:lnTo>
                      <a:pt x="238" y="53"/>
                    </a:lnTo>
                    <a:lnTo>
                      <a:pt x="238" y="60"/>
                    </a:lnTo>
                    <a:lnTo>
                      <a:pt x="238" y="60"/>
                    </a:lnTo>
                    <a:lnTo>
                      <a:pt x="236" y="66"/>
                    </a:lnTo>
                    <a:lnTo>
                      <a:pt x="236" y="66"/>
                    </a:lnTo>
                    <a:lnTo>
                      <a:pt x="235" y="69"/>
                    </a:lnTo>
                    <a:lnTo>
                      <a:pt x="232" y="72"/>
                    </a:lnTo>
                    <a:lnTo>
                      <a:pt x="232" y="72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0" y="81"/>
                    </a:lnTo>
                    <a:lnTo>
                      <a:pt x="228" y="84"/>
                    </a:lnTo>
                    <a:lnTo>
                      <a:pt x="228" y="84"/>
                    </a:lnTo>
                    <a:lnTo>
                      <a:pt x="228" y="88"/>
                    </a:lnTo>
                    <a:lnTo>
                      <a:pt x="228" y="91"/>
                    </a:lnTo>
                    <a:lnTo>
                      <a:pt x="228" y="91"/>
                    </a:lnTo>
                    <a:lnTo>
                      <a:pt x="220" y="91"/>
                    </a:lnTo>
                    <a:lnTo>
                      <a:pt x="220" y="91"/>
                    </a:lnTo>
                    <a:lnTo>
                      <a:pt x="219" y="106"/>
                    </a:lnTo>
                    <a:lnTo>
                      <a:pt x="219" y="106"/>
                    </a:lnTo>
                    <a:lnTo>
                      <a:pt x="219" y="118"/>
                    </a:lnTo>
                    <a:lnTo>
                      <a:pt x="219" y="118"/>
                    </a:lnTo>
                    <a:lnTo>
                      <a:pt x="219" y="122"/>
                    </a:lnTo>
                    <a:lnTo>
                      <a:pt x="219" y="123"/>
                    </a:lnTo>
                    <a:lnTo>
                      <a:pt x="219" y="123"/>
                    </a:lnTo>
                    <a:lnTo>
                      <a:pt x="221" y="125"/>
                    </a:lnTo>
                    <a:lnTo>
                      <a:pt x="223" y="126"/>
                    </a:lnTo>
                    <a:lnTo>
                      <a:pt x="223" y="127"/>
                    </a:lnTo>
                    <a:lnTo>
                      <a:pt x="223" y="127"/>
                    </a:lnTo>
                    <a:lnTo>
                      <a:pt x="223" y="130"/>
                    </a:lnTo>
                    <a:lnTo>
                      <a:pt x="221" y="133"/>
                    </a:lnTo>
                    <a:lnTo>
                      <a:pt x="221" y="133"/>
                    </a:lnTo>
                    <a:lnTo>
                      <a:pt x="221" y="138"/>
                    </a:lnTo>
                    <a:lnTo>
                      <a:pt x="221" y="138"/>
                    </a:lnTo>
                    <a:lnTo>
                      <a:pt x="216" y="138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2"/>
                    </a:lnTo>
                    <a:lnTo>
                      <a:pt x="208" y="144"/>
                    </a:lnTo>
                    <a:lnTo>
                      <a:pt x="208" y="144"/>
                    </a:lnTo>
                    <a:lnTo>
                      <a:pt x="209" y="146"/>
                    </a:lnTo>
                    <a:lnTo>
                      <a:pt x="211" y="146"/>
                    </a:lnTo>
                    <a:lnTo>
                      <a:pt x="211" y="148"/>
                    </a:lnTo>
                    <a:lnTo>
                      <a:pt x="211" y="151"/>
                    </a:lnTo>
                    <a:lnTo>
                      <a:pt x="211" y="151"/>
                    </a:lnTo>
                    <a:lnTo>
                      <a:pt x="209" y="152"/>
                    </a:lnTo>
                    <a:lnTo>
                      <a:pt x="205" y="153"/>
                    </a:lnTo>
                    <a:lnTo>
                      <a:pt x="198" y="155"/>
                    </a:lnTo>
                    <a:lnTo>
                      <a:pt x="198" y="155"/>
                    </a:lnTo>
                    <a:lnTo>
                      <a:pt x="198" y="157"/>
                    </a:lnTo>
                    <a:lnTo>
                      <a:pt x="197" y="160"/>
                    </a:lnTo>
                    <a:lnTo>
                      <a:pt x="193" y="164"/>
                    </a:lnTo>
                    <a:lnTo>
                      <a:pt x="193" y="164"/>
                    </a:lnTo>
                    <a:lnTo>
                      <a:pt x="188" y="167"/>
                    </a:lnTo>
                    <a:lnTo>
                      <a:pt x="182" y="171"/>
                    </a:lnTo>
                    <a:lnTo>
                      <a:pt x="182" y="171"/>
                    </a:lnTo>
                    <a:lnTo>
                      <a:pt x="178" y="174"/>
                    </a:lnTo>
                    <a:lnTo>
                      <a:pt x="174" y="176"/>
                    </a:lnTo>
                    <a:lnTo>
                      <a:pt x="174" y="176"/>
                    </a:lnTo>
                    <a:lnTo>
                      <a:pt x="170" y="180"/>
                    </a:lnTo>
                    <a:lnTo>
                      <a:pt x="166" y="183"/>
                    </a:lnTo>
                    <a:lnTo>
                      <a:pt x="166" y="183"/>
                    </a:lnTo>
                    <a:lnTo>
                      <a:pt x="162" y="183"/>
                    </a:lnTo>
                    <a:lnTo>
                      <a:pt x="160" y="182"/>
                    </a:lnTo>
                    <a:lnTo>
                      <a:pt x="156" y="178"/>
                    </a:lnTo>
                    <a:lnTo>
                      <a:pt x="156" y="178"/>
                    </a:lnTo>
                    <a:lnTo>
                      <a:pt x="154" y="178"/>
                    </a:lnTo>
                    <a:lnTo>
                      <a:pt x="151" y="176"/>
                    </a:lnTo>
                    <a:lnTo>
                      <a:pt x="151" y="176"/>
                    </a:lnTo>
                    <a:lnTo>
                      <a:pt x="145" y="175"/>
                    </a:lnTo>
                    <a:lnTo>
                      <a:pt x="145" y="175"/>
                    </a:lnTo>
                    <a:lnTo>
                      <a:pt x="137" y="174"/>
                    </a:lnTo>
                    <a:lnTo>
                      <a:pt x="129" y="172"/>
                    </a:lnTo>
                    <a:lnTo>
                      <a:pt x="114" y="172"/>
                    </a:lnTo>
                    <a:lnTo>
                      <a:pt x="114" y="172"/>
                    </a:lnTo>
                    <a:lnTo>
                      <a:pt x="106" y="172"/>
                    </a:lnTo>
                    <a:lnTo>
                      <a:pt x="103" y="172"/>
                    </a:lnTo>
                    <a:lnTo>
                      <a:pt x="99" y="171"/>
                    </a:lnTo>
                    <a:lnTo>
                      <a:pt x="99" y="171"/>
                    </a:lnTo>
                    <a:lnTo>
                      <a:pt x="98" y="168"/>
                    </a:lnTo>
                    <a:lnTo>
                      <a:pt x="97" y="165"/>
                    </a:lnTo>
                    <a:lnTo>
                      <a:pt x="97" y="165"/>
                    </a:lnTo>
                    <a:lnTo>
                      <a:pt x="91" y="165"/>
                    </a:lnTo>
                    <a:lnTo>
                      <a:pt x="91" y="165"/>
                    </a:lnTo>
                    <a:lnTo>
                      <a:pt x="80" y="165"/>
                    </a:lnTo>
                    <a:lnTo>
                      <a:pt x="80" y="165"/>
                    </a:lnTo>
                    <a:lnTo>
                      <a:pt x="78" y="165"/>
                    </a:lnTo>
                    <a:lnTo>
                      <a:pt x="78" y="163"/>
                    </a:lnTo>
                    <a:lnTo>
                      <a:pt x="78" y="163"/>
                    </a:lnTo>
                    <a:lnTo>
                      <a:pt x="78" y="160"/>
                    </a:lnTo>
                    <a:lnTo>
                      <a:pt x="78" y="157"/>
                    </a:lnTo>
                    <a:lnTo>
                      <a:pt x="78" y="157"/>
                    </a:lnTo>
                    <a:lnTo>
                      <a:pt x="74" y="153"/>
                    </a:lnTo>
                    <a:lnTo>
                      <a:pt x="74" y="153"/>
                    </a:lnTo>
                    <a:lnTo>
                      <a:pt x="68" y="146"/>
                    </a:lnTo>
                    <a:lnTo>
                      <a:pt x="68" y="146"/>
                    </a:lnTo>
                    <a:lnTo>
                      <a:pt x="67" y="142"/>
                    </a:lnTo>
                    <a:lnTo>
                      <a:pt x="67" y="142"/>
                    </a:lnTo>
                    <a:lnTo>
                      <a:pt x="64" y="140"/>
                    </a:lnTo>
                    <a:lnTo>
                      <a:pt x="61" y="138"/>
                    </a:lnTo>
                    <a:lnTo>
                      <a:pt x="57" y="137"/>
                    </a:lnTo>
                    <a:lnTo>
                      <a:pt x="57" y="137"/>
                    </a:lnTo>
                    <a:lnTo>
                      <a:pt x="52" y="134"/>
                    </a:lnTo>
                    <a:lnTo>
                      <a:pt x="45" y="134"/>
                    </a:lnTo>
                    <a:lnTo>
                      <a:pt x="45" y="134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37" y="132"/>
                    </a:lnTo>
                    <a:lnTo>
                      <a:pt x="34" y="130"/>
                    </a:lnTo>
                    <a:lnTo>
                      <a:pt x="34" y="130"/>
                    </a:lnTo>
                    <a:lnTo>
                      <a:pt x="29" y="129"/>
                    </a:lnTo>
                    <a:lnTo>
                      <a:pt x="25" y="129"/>
                    </a:lnTo>
                    <a:lnTo>
                      <a:pt x="22" y="127"/>
                    </a:lnTo>
                    <a:lnTo>
                      <a:pt x="22" y="127"/>
                    </a:lnTo>
                    <a:lnTo>
                      <a:pt x="19" y="125"/>
                    </a:lnTo>
                    <a:lnTo>
                      <a:pt x="18" y="122"/>
                    </a:lnTo>
                    <a:lnTo>
                      <a:pt x="17" y="119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7" y="113"/>
                    </a:lnTo>
                    <a:lnTo>
                      <a:pt x="4" y="110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4" y="80"/>
                    </a:lnTo>
                    <a:lnTo>
                      <a:pt x="10" y="77"/>
                    </a:lnTo>
                    <a:lnTo>
                      <a:pt x="10" y="77"/>
                    </a:lnTo>
                    <a:lnTo>
                      <a:pt x="11" y="76"/>
                    </a:lnTo>
                    <a:lnTo>
                      <a:pt x="13" y="73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5" y="66"/>
                    </a:lnTo>
                    <a:lnTo>
                      <a:pt x="17" y="65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6" y="43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4" y="35"/>
                    </a:lnTo>
                    <a:lnTo>
                      <a:pt x="36" y="34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4" y="24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72" y="20"/>
                    </a:lnTo>
                    <a:lnTo>
                      <a:pt x="74" y="18"/>
                    </a:lnTo>
                    <a:lnTo>
                      <a:pt x="75" y="16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83" y="12"/>
                    </a:lnTo>
                    <a:lnTo>
                      <a:pt x="84" y="11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90" y="8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5" y="4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10" y="0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6" y="7"/>
                    </a:lnTo>
                    <a:lnTo>
                      <a:pt x="116" y="7"/>
                    </a:lnTo>
                    <a:lnTo>
                      <a:pt x="120" y="9"/>
                    </a:lnTo>
                    <a:lnTo>
                      <a:pt x="120" y="9"/>
                    </a:lnTo>
                    <a:lnTo>
                      <a:pt x="124" y="11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41" y="12"/>
                    </a:lnTo>
                    <a:lnTo>
                      <a:pt x="143" y="9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2996" y="3706"/>
                <a:ext cx="19" cy="22"/>
              </a:xfrm>
              <a:custGeom>
                <a:avLst/>
                <a:gdLst>
                  <a:gd name="T0" fmla="*/ 40 w 102"/>
                  <a:gd name="T1" fmla="*/ 37 h 120"/>
                  <a:gd name="T2" fmla="*/ 46 w 102"/>
                  <a:gd name="T3" fmla="*/ 37 h 120"/>
                  <a:gd name="T4" fmla="*/ 54 w 102"/>
                  <a:gd name="T5" fmla="*/ 37 h 120"/>
                  <a:gd name="T6" fmla="*/ 57 w 102"/>
                  <a:gd name="T7" fmla="*/ 33 h 120"/>
                  <a:gd name="T8" fmla="*/ 64 w 102"/>
                  <a:gd name="T9" fmla="*/ 29 h 120"/>
                  <a:gd name="T10" fmla="*/ 67 w 102"/>
                  <a:gd name="T11" fmla="*/ 25 h 120"/>
                  <a:gd name="T12" fmla="*/ 69 w 102"/>
                  <a:gd name="T13" fmla="*/ 18 h 120"/>
                  <a:gd name="T14" fmla="*/ 72 w 102"/>
                  <a:gd name="T15" fmla="*/ 11 h 120"/>
                  <a:gd name="T16" fmla="*/ 76 w 102"/>
                  <a:gd name="T17" fmla="*/ 9 h 120"/>
                  <a:gd name="T18" fmla="*/ 79 w 102"/>
                  <a:gd name="T19" fmla="*/ 6 h 120"/>
                  <a:gd name="T20" fmla="*/ 77 w 102"/>
                  <a:gd name="T21" fmla="*/ 3 h 120"/>
                  <a:gd name="T22" fmla="*/ 77 w 102"/>
                  <a:gd name="T23" fmla="*/ 0 h 120"/>
                  <a:gd name="T24" fmla="*/ 80 w 102"/>
                  <a:gd name="T25" fmla="*/ 0 h 120"/>
                  <a:gd name="T26" fmla="*/ 83 w 102"/>
                  <a:gd name="T27" fmla="*/ 2 h 120"/>
                  <a:gd name="T28" fmla="*/ 91 w 102"/>
                  <a:gd name="T29" fmla="*/ 6 h 120"/>
                  <a:gd name="T30" fmla="*/ 99 w 102"/>
                  <a:gd name="T31" fmla="*/ 11 h 120"/>
                  <a:gd name="T32" fmla="*/ 102 w 102"/>
                  <a:gd name="T33" fmla="*/ 15 h 120"/>
                  <a:gd name="T34" fmla="*/ 102 w 102"/>
                  <a:gd name="T35" fmla="*/ 21 h 120"/>
                  <a:gd name="T36" fmla="*/ 94 w 102"/>
                  <a:gd name="T37" fmla="*/ 22 h 120"/>
                  <a:gd name="T38" fmla="*/ 92 w 102"/>
                  <a:gd name="T39" fmla="*/ 25 h 120"/>
                  <a:gd name="T40" fmla="*/ 90 w 102"/>
                  <a:gd name="T41" fmla="*/ 33 h 120"/>
                  <a:gd name="T42" fmla="*/ 88 w 102"/>
                  <a:gd name="T43" fmla="*/ 40 h 120"/>
                  <a:gd name="T44" fmla="*/ 88 w 102"/>
                  <a:gd name="T45" fmla="*/ 49 h 120"/>
                  <a:gd name="T46" fmla="*/ 88 w 102"/>
                  <a:gd name="T47" fmla="*/ 53 h 120"/>
                  <a:gd name="T48" fmla="*/ 91 w 102"/>
                  <a:gd name="T49" fmla="*/ 56 h 120"/>
                  <a:gd name="T50" fmla="*/ 91 w 102"/>
                  <a:gd name="T51" fmla="*/ 64 h 120"/>
                  <a:gd name="T52" fmla="*/ 87 w 102"/>
                  <a:gd name="T53" fmla="*/ 66 h 120"/>
                  <a:gd name="T54" fmla="*/ 84 w 102"/>
                  <a:gd name="T55" fmla="*/ 66 h 120"/>
                  <a:gd name="T56" fmla="*/ 79 w 102"/>
                  <a:gd name="T57" fmla="*/ 68 h 120"/>
                  <a:gd name="T58" fmla="*/ 76 w 102"/>
                  <a:gd name="T59" fmla="*/ 71 h 120"/>
                  <a:gd name="T60" fmla="*/ 67 w 102"/>
                  <a:gd name="T61" fmla="*/ 71 h 120"/>
                  <a:gd name="T62" fmla="*/ 59 w 102"/>
                  <a:gd name="T63" fmla="*/ 71 h 120"/>
                  <a:gd name="T64" fmla="*/ 53 w 102"/>
                  <a:gd name="T65" fmla="*/ 72 h 120"/>
                  <a:gd name="T66" fmla="*/ 52 w 102"/>
                  <a:gd name="T67" fmla="*/ 74 h 120"/>
                  <a:gd name="T68" fmla="*/ 48 w 102"/>
                  <a:gd name="T69" fmla="*/ 80 h 120"/>
                  <a:gd name="T70" fmla="*/ 44 w 102"/>
                  <a:gd name="T71" fmla="*/ 89 h 120"/>
                  <a:gd name="T72" fmla="*/ 41 w 102"/>
                  <a:gd name="T73" fmla="*/ 93 h 120"/>
                  <a:gd name="T74" fmla="*/ 40 w 102"/>
                  <a:gd name="T75" fmla="*/ 95 h 120"/>
                  <a:gd name="T76" fmla="*/ 35 w 102"/>
                  <a:gd name="T77" fmla="*/ 103 h 120"/>
                  <a:gd name="T78" fmla="*/ 33 w 102"/>
                  <a:gd name="T79" fmla="*/ 112 h 120"/>
                  <a:gd name="T80" fmla="*/ 31 w 102"/>
                  <a:gd name="T81" fmla="*/ 120 h 120"/>
                  <a:gd name="T82" fmla="*/ 25 w 102"/>
                  <a:gd name="T83" fmla="*/ 120 h 120"/>
                  <a:gd name="T84" fmla="*/ 18 w 102"/>
                  <a:gd name="T85" fmla="*/ 116 h 120"/>
                  <a:gd name="T86" fmla="*/ 15 w 102"/>
                  <a:gd name="T87" fmla="*/ 112 h 120"/>
                  <a:gd name="T88" fmla="*/ 14 w 102"/>
                  <a:gd name="T89" fmla="*/ 109 h 120"/>
                  <a:gd name="T90" fmla="*/ 11 w 102"/>
                  <a:gd name="T91" fmla="*/ 105 h 120"/>
                  <a:gd name="T92" fmla="*/ 8 w 102"/>
                  <a:gd name="T93" fmla="*/ 102 h 120"/>
                  <a:gd name="T94" fmla="*/ 7 w 102"/>
                  <a:gd name="T95" fmla="*/ 101 h 120"/>
                  <a:gd name="T96" fmla="*/ 2 w 102"/>
                  <a:gd name="T97" fmla="*/ 93 h 120"/>
                  <a:gd name="T98" fmla="*/ 0 w 102"/>
                  <a:gd name="T99" fmla="*/ 85 h 120"/>
                  <a:gd name="T100" fmla="*/ 2 w 102"/>
                  <a:gd name="T101" fmla="*/ 83 h 120"/>
                  <a:gd name="T102" fmla="*/ 7 w 102"/>
                  <a:gd name="T103" fmla="*/ 79 h 120"/>
                  <a:gd name="T104" fmla="*/ 8 w 102"/>
                  <a:gd name="T105" fmla="*/ 76 h 120"/>
                  <a:gd name="T106" fmla="*/ 10 w 102"/>
                  <a:gd name="T107" fmla="*/ 74 h 120"/>
                  <a:gd name="T108" fmla="*/ 12 w 102"/>
                  <a:gd name="T109" fmla="*/ 67 h 120"/>
                  <a:gd name="T110" fmla="*/ 14 w 102"/>
                  <a:gd name="T111" fmla="*/ 64 h 120"/>
                  <a:gd name="T112" fmla="*/ 15 w 102"/>
                  <a:gd name="T113" fmla="*/ 60 h 120"/>
                  <a:gd name="T114" fmla="*/ 22 w 102"/>
                  <a:gd name="T115" fmla="*/ 56 h 120"/>
                  <a:gd name="T116" fmla="*/ 25 w 102"/>
                  <a:gd name="T117" fmla="*/ 53 h 120"/>
                  <a:gd name="T118" fmla="*/ 26 w 102"/>
                  <a:gd name="T119" fmla="*/ 47 h 120"/>
                  <a:gd name="T120" fmla="*/ 27 w 102"/>
                  <a:gd name="T121" fmla="*/ 44 h 120"/>
                  <a:gd name="T122" fmla="*/ 37 w 102"/>
                  <a:gd name="T123" fmla="*/ 38 h 120"/>
                  <a:gd name="T124" fmla="*/ 40 w 102"/>
                  <a:gd name="T125" fmla="*/ 3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" h="120">
                    <a:moveTo>
                      <a:pt x="40" y="37"/>
                    </a:moveTo>
                    <a:lnTo>
                      <a:pt x="40" y="37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54" y="37"/>
                    </a:lnTo>
                    <a:lnTo>
                      <a:pt x="54" y="37"/>
                    </a:lnTo>
                    <a:lnTo>
                      <a:pt x="56" y="34"/>
                    </a:lnTo>
                    <a:lnTo>
                      <a:pt x="57" y="33"/>
                    </a:lnTo>
                    <a:lnTo>
                      <a:pt x="61" y="30"/>
                    </a:lnTo>
                    <a:lnTo>
                      <a:pt x="64" y="29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67" y="25"/>
                    </a:lnTo>
                    <a:lnTo>
                      <a:pt x="69" y="18"/>
                    </a:lnTo>
                    <a:lnTo>
                      <a:pt x="72" y="11"/>
                    </a:lnTo>
                    <a:lnTo>
                      <a:pt x="72" y="11"/>
                    </a:lnTo>
                    <a:lnTo>
                      <a:pt x="75" y="10"/>
                    </a:lnTo>
                    <a:lnTo>
                      <a:pt x="76" y="9"/>
                    </a:lnTo>
                    <a:lnTo>
                      <a:pt x="79" y="9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7" y="3"/>
                    </a:lnTo>
                    <a:lnTo>
                      <a:pt x="77" y="2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9" y="11"/>
                    </a:lnTo>
                    <a:lnTo>
                      <a:pt x="99" y="11"/>
                    </a:lnTo>
                    <a:lnTo>
                      <a:pt x="101" y="13"/>
                    </a:lnTo>
                    <a:lnTo>
                      <a:pt x="102" y="15"/>
                    </a:lnTo>
                    <a:lnTo>
                      <a:pt x="102" y="21"/>
                    </a:lnTo>
                    <a:lnTo>
                      <a:pt x="102" y="21"/>
                    </a:lnTo>
                    <a:lnTo>
                      <a:pt x="98" y="21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2" y="25"/>
                    </a:lnTo>
                    <a:lnTo>
                      <a:pt x="91" y="28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88" y="40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8" y="53"/>
                    </a:lnTo>
                    <a:lnTo>
                      <a:pt x="88" y="53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1" y="60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87" y="66"/>
                    </a:lnTo>
                    <a:lnTo>
                      <a:pt x="84" y="66"/>
                    </a:lnTo>
                    <a:lnTo>
                      <a:pt x="84" y="66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7" y="71"/>
                    </a:lnTo>
                    <a:lnTo>
                      <a:pt x="59" y="71"/>
                    </a:lnTo>
                    <a:lnTo>
                      <a:pt x="59" y="71"/>
                    </a:lnTo>
                    <a:lnTo>
                      <a:pt x="54" y="71"/>
                    </a:lnTo>
                    <a:lnTo>
                      <a:pt x="53" y="72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49" y="76"/>
                    </a:lnTo>
                    <a:lnTo>
                      <a:pt x="48" y="80"/>
                    </a:lnTo>
                    <a:lnTo>
                      <a:pt x="46" y="86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1" y="93"/>
                    </a:lnTo>
                    <a:lnTo>
                      <a:pt x="40" y="95"/>
                    </a:lnTo>
                    <a:lnTo>
                      <a:pt x="40" y="95"/>
                    </a:lnTo>
                    <a:lnTo>
                      <a:pt x="35" y="103"/>
                    </a:lnTo>
                    <a:lnTo>
                      <a:pt x="35" y="103"/>
                    </a:lnTo>
                    <a:lnTo>
                      <a:pt x="34" y="108"/>
                    </a:lnTo>
                    <a:lnTo>
                      <a:pt x="33" y="112"/>
                    </a:lnTo>
                    <a:lnTo>
                      <a:pt x="31" y="120"/>
                    </a:lnTo>
                    <a:lnTo>
                      <a:pt x="31" y="120"/>
                    </a:lnTo>
                    <a:lnTo>
                      <a:pt x="27" y="120"/>
                    </a:lnTo>
                    <a:lnTo>
                      <a:pt x="25" y="120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16" y="114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14" y="109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0" y="89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3" y="82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8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14" y="64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9" y="59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5" y="53"/>
                    </a:lnTo>
                    <a:lnTo>
                      <a:pt x="25" y="51"/>
                    </a:lnTo>
                    <a:lnTo>
                      <a:pt x="26" y="47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33" y="40"/>
                    </a:lnTo>
                    <a:lnTo>
                      <a:pt x="37" y="38"/>
                    </a:lnTo>
                    <a:lnTo>
                      <a:pt x="40" y="37"/>
                    </a:lnTo>
                    <a:lnTo>
                      <a:pt x="40" y="37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fr-FR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814708" y="4808553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HI</a:t>
              </a:r>
              <a:endParaRPr lang="en-US" sz="1400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836628" y="2836944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ID</a:t>
              </a:r>
              <a:endParaRPr lang="en-US" sz="14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390673" y="2457279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MT</a:t>
              </a:r>
              <a:endParaRPr lang="en-US" sz="1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429764" y="2213742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WA</a:t>
              </a:r>
              <a:endParaRPr lang="en-US" sz="1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506829" y="3355721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NV</a:t>
              </a:r>
              <a:endParaRPr lang="en-US" sz="1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16357" y="4120244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AZ</a:t>
              </a:r>
              <a:endParaRPr 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481569" y="4243076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NM</a:t>
              </a:r>
              <a:endParaRPr lang="en-US" sz="14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618049" y="3588053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endParaRPr lang="en-US" sz="1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506309" y="4096493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OK</a:t>
              </a:r>
              <a:endParaRPr lang="en-US" sz="1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216996" y="2863587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WI</a:t>
              </a:r>
              <a:endParaRPr lang="en-US" sz="1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679832" y="2863587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NY</a:t>
              </a:r>
              <a:endParaRPr lang="en-US" sz="14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489432" y="3654206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V</a:t>
              </a:r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860478" y="3736094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KY</a:t>
              </a:r>
              <a:endParaRPr lang="en-US" sz="14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162623" y="3585966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WV</a:t>
              </a:r>
              <a:endParaRPr lang="en-US" sz="14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077114" y="3281683"/>
              <a:ext cx="537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NJ</a:t>
              </a:r>
              <a:endParaRPr lang="en-US" sz="1400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6083469" y="3375424"/>
              <a:ext cx="91440" cy="49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Rectangle 209"/>
          <p:cNvSpPr/>
          <p:nvPr/>
        </p:nvSpPr>
        <p:spPr>
          <a:xfrm>
            <a:off x="6630027" y="2164054"/>
            <a:ext cx="27432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6846290" y="2120512"/>
            <a:ext cx="2007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Round 1 Model Test States</a:t>
            </a:r>
            <a:endParaRPr lang="en-US" sz="1200" dirty="0"/>
          </a:p>
        </p:txBody>
      </p:sp>
      <p:sp>
        <p:nvSpPr>
          <p:cNvPr id="212" name="Rectangle 211"/>
          <p:cNvSpPr/>
          <p:nvPr/>
        </p:nvSpPr>
        <p:spPr>
          <a:xfrm>
            <a:off x="6630027" y="2414413"/>
            <a:ext cx="274320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TextBox 212"/>
          <p:cNvSpPr txBox="1"/>
          <p:nvPr/>
        </p:nvSpPr>
        <p:spPr>
          <a:xfrm>
            <a:off x="6846290" y="2370871"/>
            <a:ext cx="209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Round </a:t>
            </a:r>
            <a:r>
              <a:rPr lang="en-US" sz="1200" dirty="0"/>
              <a:t>2</a:t>
            </a:r>
            <a:r>
              <a:rPr lang="en-US" sz="1200" dirty="0" smtClean="0"/>
              <a:t> Model Test Awardees</a:t>
            </a:r>
            <a:endParaRPr lang="en-US" sz="1200" dirty="0"/>
          </a:p>
        </p:txBody>
      </p:sp>
      <p:sp>
        <p:nvSpPr>
          <p:cNvPr id="224" name="Content Placeholder 2"/>
          <p:cNvSpPr>
            <a:spLocks noGrp="1"/>
          </p:cNvSpPr>
          <p:nvPr>
            <p:ph idx="1"/>
          </p:nvPr>
        </p:nvSpPr>
        <p:spPr>
          <a:xfrm>
            <a:off x="5726688" y="4756092"/>
            <a:ext cx="3211226" cy="769441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1100" dirty="0" smtClean="0"/>
              <a:t>Note: The following R2 Model Design Awardees are NOT captured in this graphic: Puerto Rico, American Samoa, the Commonwealth of the Northern Mariana Islands and the District of Columbia</a:t>
            </a:r>
            <a:endParaRPr lang="en-US" sz="1100" baseline="30000" dirty="0"/>
          </a:p>
        </p:txBody>
      </p:sp>
      <p:sp>
        <p:nvSpPr>
          <p:cNvPr id="101" name="Rectangle 100"/>
          <p:cNvSpPr/>
          <p:nvPr/>
        </p:nvSpPr>
        <p:spPr>
          <a:xfrm>
            <a:off x="6630027" y="2648405"/>
            <a:ext cx="27432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846290" y="2604863"/>
            <a:ext cx="2318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Round 2 Model Design Awardees</a:t>
            </a:r>
            <a:endParaRPr lang="en-US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26720" y="1248411"/>
            <a:ext cx="8426994" cy="37942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State participation in SIM model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51" y="1532238"/>
            <a:ext cx="8229600" cy="4676138"/>
          </a:xfrm>
        </p:spPr>
        <p:txBody>
          <a:bodyPr/>
          <a:lstStyle/>
          <a:p>
            <a:pPr algn="ctr"/>
            <a:r>
              <a:rPr lang="en-US" sz="8800" dirty="0" smtClean="0"/>
              <a:t>THANK </a:t>
            </a:r>
            <a:r>
              <a:rPr lang="en-US" sz="8800" dirty="0" smtClean="0"/>
              <a:t>YOU</a:t>
            </a:r>
            <a:br>
              <a:rPr lang="en-US" sz="88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3600" dirty="0" smtClean="0">
                <a:hlinkClick r:id="rId2"/>
              </a:rPr>
              <a:t>Frances.Jensen@cms.hhs.gov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410-786-2252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011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8665" y="5410872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206375" defTabSz="407988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0000"/>
              <a:buFont typeface="Wingdings 2" pitchFamily="18" charset="2"/>
              <a:buChar char=""/>
            </a:pPr>
            <a:r>
              <a:rPr lang="en-US" sz="1600" dirty="0">
                <a:solidFill>
                  <a:srgbClr val="000000"/>
                </a:solidFill>
                <a:latin typeface="Helvetica Light"/>
                <a:sym typeface="Helvetica Light"/>
              </a:rPr>
              <a:t>Value-based purchasing</a:t>
            </a:r>
          </a:p>
          <a:p>
            <a:pPr marL="338138" indent="-206375" defTabSz="407988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0000"/>
              <a:buFont typeface="Wingdings 2" pitchFamily="18" charset="2"/>
              <a:buChar char=""/>
            </a:pPr>
            <a:r>
              <a:rPr lang="en-US" sz="1600" dirty="0">
                <a:solidFill>
                  <a:srgbClr val="000000"/>
                </a:solidFill>
                <a:latin typeface="Helvetica Light"/>
                <a:sym typeface="Helvetica Light"/>
              </a:rPr>
              <a:t>ACOs, Shared Savings</a:t>
            </a:r>
          </a:p>
          <a:p>
            <a:pPr marL="338138" indent="-206375" defTabSz="407988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0000"/>
              <a:buFont typeface="Wingdings 2" pitchFamily="18" charset="2"/>
              <a:buChar char=""/>
            </a:pPr>
            <a:r>
              <a:rPr lang="en-US" sz="1600" dirty="0">
                <a:solidFill>
                  <a:srgbClr val="000000"/>
                </a:solidFill>
                <a:latin typeface="Helvetica Light"/>
                <a:sym typeface="Helvetica Light"/>
              </a:rPr>
              <a:t>Episode-based payments</a:t>
            </a:r>
          </a:p>
          <a:p>
            <a:pPr marL="338138" indent="-206375" defTabSz="407988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0000"/>
              <a:buFont typeface="Wingdings 2" pitchFamily="18" charset="2"/>
              <a:buChar char=""/>
            </a:pPr>
            <a:r>
              <a:rPr lang="en-US" sz="1600" dirty="0">
                <a:solidFill>
                  <a:srgbClr val="000000"/>
                </a:solidFill>
                <a:latin typeface="Helvetica Light"/>
                <a:sym typeface="Helvetica Light"/>
              </a:rPr>
              <a:t>Medical Homes and care management</a:t>
            </a:r>
          </a:p>
          <a:p>
            <a:pPr marL="338138" indent="-206375" defTabSz="407988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80000"/>
              <a:buFont typeface="Wingdings 2" pitchFamily="18" charset="2"/>
              <a:buChar char=""/>
            </a:pPr>
            <a:r>
              <a:rPr lang="en-US" sz="1600" dirty="0">
                <a:solidFill>
                  <a:srgbClr val="000000"/>
                </a:solidFill>
                <a:latin typeface="Helvetica Light"/>
                <a:sym typeface="Helvetica Light"/>
              </a:rPr>
              <a:t>Data </a:t>
            </a:r>
            <a:r>
              <a:rPr lang="en-US" sz="1600" dirty="0" smtClean="0">
                <a:solidFill>
                  <a:srgbClr val="000000"/>
                </a:solidFill>
                <a:latin typeface="Helvetica Light"/>
                <a:sym typeface="Helvetica Light"/>
              </a:rPr>
              <a:t>Transparency</a:t>
            </a:r>
            <a:endParaRPr lang="en-US" sz="160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5395865" y="1425166"/>
            <a:ext cx="3505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07988" fontAlgn="base">
              <a:spcBef>
                <a:spcPct val="0"/>
              </a:spcBef>
              <a:spcAft>
                <a:spcPts val="1200"/>
              </a:spcAft>
            </a:pPr>
            <a:r>
              <a:rPr lang="en-US" sz="2800" b="1" i="1" dirty="0">
                <a:solidFill>
                  <a:srgbClr val="000000"/>
                </a:solidFill>
                <a:latin typeface="Helvetica Light"/>
                <a:sym typeface="Helvetica Light"/>
              </a:rPr>
              <a:t>Future </a:t>
            </a:r>
            <a:r>
              <a:rPr lang="en-US" sz="2800" b="1" i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State </a:t>
            </a:r>
            <a:r>
              <a:rPr lang="en-US" sz="2800" b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–</a:t>
            </a:r>
            <a:r>
              <a:rPr lang="en-US" sz="2800" b="1" i="1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lang="en-US" sz="2800" b="1" i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lang="en-US" sz="2800" b="1" i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endParaRPr lang="en-US" sz="2800" b="1" i="1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People-Centered</a:t>
            </a: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Outcomes Driven</a:t>
            </a: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   </a:t>
            </a: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Sustainable</a:t>
            </a: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Helvetica Light"/>
                <a:ea typeface="ＭＳ Ｐゴシック"/>
                <a:cs typeface="ＭＳ Ｐゴシック"/>
                <a:sym typeface="Helvetica Light"/>
              </a:rPr>
              <a:t>Coordinated Care </a:t>
            </a:r>
            <a:endParaRPr lang="en-US" sz="2000" b="1" dirty="0">
              <a:solidFill>
                <a:srgbClr val="000000"/>
              </a:solidFill>
              <a:latin typeface="Helvetica Light"/>
              <a:ea typeface="ＭＳ Ｐゴシック"/>
              <a:cs typeface="ＭＳ Ｐゴシック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Helvetica Light"/>
              <a:ea typeface="ＭＳ Ｐゴシック"/>
              <a:cs typeface="ＭＳ Ｐゴシック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Helvetica Light"/>
              <a:ea typeface="ＭＳ Ｐゴシック"/>
              <a:cs typeface="ＭＳ Ｐゴシック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Helvetica Light"/>
                <a:ea typeface="ＭＳ Ｐゴシック"/>
                <a:cs typeface="ＭＳ Ｐゴシック"/>
                <a:sym typeface="Helvetica Light"/>
              </a:rPr>
              <a:t>New Payment Systems and other Policies</a:t>
            </a: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Helvetica Light"/>
              <a:ea typeface="ＭＳ Ｐゴシック"/>
              <a:cs typeface="ＭＳ Ｐゴシック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	</a:t>
            </a:r>
          </a:p>
        </p:txBody>
      </p:sp>
      <p:graphicFrame>
        <p:nvGraphicFramePr>
          <p:cNvPr id="6" name="Diagram 5" descr="Arrow indicating that public sector must move from the historical state to the future state." title="Arrow labeled public sector"/>
          <p:cNvGraphicFramePr/>
          <p:nvPr>
            <p:extLst>
              <p:ext uri="{D42A27DB-BD31-4B8C-83A1-F6EECF244321}">
                <p14:modId xmlns:p14="http://schemas.microsoft.com/office/powerpoint/2010/main" val="1953443036"/>
              </p:ext>
            </p:extLst>
          </p:nvPr>
        </p:nvGraphicFramePr>
        <p:xfrm>
          <a:off x="2957465" y="3429000"/>
          <a:ext cx="2438400" cy="161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 descr="Arrow indicating that private sector must move from the historical state to the future state." title="Arrow labeled private sector"/>
          <p:cNvGraphicFramePr/>
          <p:nvPr>
            <p:extLst>
              <p:ext uri="{D42A27DB-BD31-4B8C-83A1-F6EECF244321}">
                <p14:modId xmlns:p14="http://schemas.microsoft.com/office/powerpoint/2010/main" val="1768351380"/>
              </p:ext>
            </p:extLst>
          </p:nvPr>
        </p:nvGraphicFramePr>
        <p:xfrm>
          <a:off x="2948411" y="1783508"/>
          <a:ext cx="2438400" cy="161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176165" y="1425166"/>
            <a:ext cx="28194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Historical State </a:t>
            </a:r>
            <a:endParaRPr lang="en-US" sz="2800" b="1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    Producer-Centered</a:t>
            </a: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    Volume Driven  </a:t>
            </a: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   Unsustainable</a:t>
            </a: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    Fragmented </a:t>
            </a:r>
            <a:r>
              <a:rPr lang="en-US" sz="2000" b="1" dirty="0">
                <a:solidFill>
                  <a:srgbClr val="000000"/>
                </a:solidFill>
                <a:latin typeface="Helvetica Light"/>
                <a:sym typeface="Helvetica Light"/>
              </a:rPr>
              <a:t>Care </a:t>
            </a:r>
            <a:r>
              <a:rPr lang="en-US" sz="2000" b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          </a:t>
            </a:r>
            <a:endParaRPr lang="en-US" sz="2000" b="1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FFS </a:t>
            </a:r>
            <a:r>
              <a:rPr lang="en-US" sz="2000" b="1" dirty="0">
                <a:solidFill>
                  <a:srgbClr val="000000"/>
                </a:solidFill>
                <a:latin typeface="Helvetica Light"/>
                <a:sym typeface="Helvetica Light"/>
              </a:rPr>
              <a:t>Payment Systems</a:t>
            </a:r>
          </a:p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  <a:ea typeface="ＭＳ Ｐゴシック"/>
                <a:cs typeface="ＭＳ Ｐゴシック"/>
              </a:rPr>
              <a:t>D</a:t>
            </a:r>
            <a:r>
              <a:rPr lang="en-US" sz="36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elivery system and payment transformation</a:t>
            </a:r>
            <a:r>
              <a:rPr lang="en-US" sz="3600" i="1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924800" y="632460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8F11E9-B0BC-4353-81A3-32AB300405D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System Reform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4952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Our </a:t>
            </a:r>
            <a:r>
              <a:rPr lang="en-US" dirty="0"/>
              <a:t>vision for improving health delivery is about </a:t>
            </a:r>
            <a:r>
              <a:rPr lang="en-US" b="1" u="sng" dirty="0" smtClean="0">
                <a:solidFill>
                  <a:srgbClr val="FF0000"/>
                </a:solidFill>
              </a:rPr>
              <a:t>better, smarter, healthier.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If we find better ways to </a:t>
            </a:r>
            <a:r>
              <a:rPr lang="en-US" b="1" u="sng" dirty="0">
                <a:solidFill>
                  <a:srgbClr val="FF0000"/>
                </a:solidFill>
              </a:rPr>
              <a:t>deliver care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u="sng" dirty="0">
                <a:solidFill>
                  <a:srgbClr val="FF0000"/>
                </a:solidFill>
              </a:rPr>
              <a:t>pay providers</a:t>
            </a:r>
            <a:r>
              <a:rPr lang="en-US" dirty="0"/>
              <a:t>, and </a:t>
            </a:r>
            <a:r>
              <a:rPr lang="en-US" b="1" u="sng" dirty="0">
                <a:solidFill>
                  <a:srgbClr val="FF0000"/>
                </a:solidFill>
              </a:rPr>
              <a:t>distribute information</a:t>
            </a:r>
            <a:r>
              <a:rPr lang="en-US" dirty="0"/>
              <a:t>, we can receive better care, spend our dollars more wisely, and have healthier </a:t>
            </a:r>
            <a:r>
              <a:rPr lang="en-US" dirty="0" smtClean="0"/>
              <a:t>people and communities</a:t>
            </a:r>
            <a:r>
              <a:rPr lang="en-US" dirty="0"/>
              <a:t>, </a:t>
            </a:r>
            <a:r>
              <a:rPr lang="en-US" dirty="0" smtClean="0"/>
              <a:t>and a </a:t>
            </a:r>
            <a:r>
              <a:rPr lang="en-US" dirty="0"/>
              <a:t>healthier </a:t>
            </a:r>
            <a:r>
              <a:rPr lang="en-US" dirty="0" smtClean="0"/>
              <a:t>economy.</a:t>
            </a:r>
            <a:endParaRPr lang="en-US" dirty="0"/>
          </a:p>
          <a:p>
            <a:r>
              <a:rPr lang="en-US" dirty="0" smtClean="0"/>
              <a:t>Continue </a:t>
            </a:r>
            <a:r>
              <a:rPr lang="en-US" dirty="0"/>
              <a:t>to work across sectors </a:t>
            </a:r>
            <a:r>
              <a:rPr lang="en-US" dirty="0" smtClean="0"/>
              <a:t>for </a:t>
            </a:r>
            <a:r>
              <a:rPr lang="en-US" dirty="0"/>
              <a:t>the goals we share: better care, smarter spending, and healthier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2460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8F11E9-B0BC-4353-81A3-32AB300405D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729049"/>
            <a:ext cx="91440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82487"/>
          </a:xfrm>
          <a:solidFill>
            <a:srgbClr val="F4CE01"/>
          </a:solidFill>
        </p:spPr>
        <p:txBody>
          <a:bodyPr/>
          <a:lstStyle/>
          <a:p>
            <a:r>
              <a:rPr lang="en-US" sz="2200" dirty="0" smtClean="0"/>
              <a:t>On January 26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Secretary Burwell emphasized the importance of creating incentives for change by announcing Medicare FFS </a:t>
            </a:r>
            <a:r>
              <a:rPr lang="en-US" sz="2200" dirty="0"/>
              <a:t>a</a:t>
            </a:r>
            <a:r>
              <a:rPr lang="en-US" sz="2200" dirty="0" smtClean="0"/>
              <a:t>lternative </a:t>
            </a:r>
            <a:r>
              <a:rPr lang="en-US" sz="2200" dirty="0"/>
              <a:t>p</a:t>
            </a:r>
            <a:r>
              <a:rPr lang="en-US" sz="2200" dirty="0" smtClean="0"/>
              <a:t>ayment goals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2264" y="982486"/>
            <a:ext cx="64883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Goal </a:t>
            </a:r>
            <a:r>
              <a:rPr lang="en-US" sz="1600" dirty="0" smtClean="0"/>
              <a:t>1: </a:t>
            </a:r>
            <a:r>
              <a:rPr lang="en-US" sz="1600" b="1" dirty="0"/>
              <a:t>30% </a:t>
            </a:r>
            <a:r>
              <a:rPr lang="en-US" sz="1600" dirty="0"/>
              <a:t>of Medicare payments are tied to quality or value through </a:t>
            </a:r>
            <a:r>
              <a:rPr lang="en-US" sz="1600" b="1" dirty="0"/>
              <a:t>alternative payment models </a:t>
            </a:r>
            <a:r>
              <a:rPr lang="en-US" sz="1600" dirty="0"/>
              <a:t>by the end of 2016, and </a:t>
            </a:r>
            <a:r>
              <a:rPr lang="en-US" sz="1600" b="1" dirty="0"/>
              <a:t>50% </a:t>
            </a:r>
            <a:r>
              <a:rPr lang="en-US" sz="1600" dirty="0"/>
              <a:t>by the end of </a:t>
            </a:r>
            <a:r>
              <a:rPr lang="en-US" sz="1600" dirty="0" smtClean="0"/>
              <a:t>2018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Goal 2: </a:t>
            </a:r>
            <a:r>
              <a:rPr lang="en-US" sz="1600" b="1" dirty="0" smtClean="0"/>
              <a:t>85</a:t>
            </a:r>
            <a:r>
              <a:rPr lang="en-US" sz="1600" b="1" dirty="0"/>
              <a:t>% </a:t>
            </a:r>
            <a:r>
              <a:rPr lang="en-US" sz="1600" dirty="0"/>
              <a:t>of all Medicare fee-for-service payments are </a:t>
            </a:r>
            <a:r>
              <a:rPr lang="en-US" sz="1600" b="1" dirty="0"/>
              <a:t>tied to quality or value </a:t>
            </a:r>
            <a:r>
              <a:rPr lang="en-US" sz="1600" dirty="0"/>
              <a:t>by the end of 2016, and </a:t>
            </a:r>
            <a:r>
              <a:rPr lang="en-US" sz="1600" b="1" dirty="0"/>
              <a:t>90%</a:t>
            </a:r>
            <a:r>
              <a:rPr lang="en-US" sz="1600" dirty="0"/>
              <a:t> by the end of 2018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204279" y="1437332"/>
            <a:ext cx="1595338" cy="725100"/>
            <a:chOff x="204279" y="1099225"/>
            <a:chExt cx="1303507" cy="622570"/>
          </a:xfrm>
        </p:grpSpPr>
        <p:sp>
          <p:nvSpPr>
            <p:cNvPr id="6" name="Rectangle 5"/>
            <p:cNvSpPr/>
            <p:nvPr/>
          </p:nvSpPr>
          <p:spPr>
            <a:xfrm>
              <a:off x="204279" y="1099225"/>
              <a:ext cx="1303507" cy="622570"/>
            </a:xfrm>
            <a:prstGeom prst="rect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191" y="1235414"/>
              <a:ext cx="11381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Goals</a:t>
              </a:r>
              <a:endParaRPr lang="en-US" sz="1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279" y="2726296"/>
            <a:ext cx="1595338" cy="775661"/>
            <a:chOff x="204279" y="1099225"/>
            <a:chExt cx="1303507" cy="622570"/>
          </a:xfrm>
        </p:grpSpPr>
        <p:sp>
          <p:nvSpPr>
            <p:cNvPr id="9" name="Rectangle 8"/>
            <p:cNvSpPr/>
            <p:nvPr/>
          </p:nvSpPr>
          <p:spPr>
            <a:xfrm>
              <a:off x="204279" y="1099225"/>
              <a:ext cx="1303507" cy="622570"/>
            </a:xfrm>
            <a:prstGeom prst="rect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3191" y="1235414"/>
              <a:ext cx="11381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Purpose</a:t>
              </a:r>
              <a:endParaRPr lang="en-US" sz="16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62264" y="2726296"/>
            <a:ext cx="6488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Set </a:t>
            </a:r>
            <a:r>
              <a:rPr lang="en-US" sz="1600" b="1" dirty="0" smtClean="0"/>
              <a:t>internal goals </a:t>
            </a:r>
            <a:r>
              <a:rPr lang="en-US" sz="1600" dirty="0" smtClean="0"/>
              <a:t>for </a:t>
            </a:r>
            <a:r>
              <a:rPr lang="en-US" sz="1600" dirty="0" smtClean="0"/>
              <a:t>HHS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Desire for </a:t>
            </a:r>
            <a:r>
              <a:rPr lang="en-US" sz="1600" b="1" dirty="0" smtClean="0"/>
              <a:t>private sector payers and state Medicaid programs </a:t>
            </a:r>
            <a:r>
              <a:rPr lang="en-US" sz="1600" dirty="0" smtClean="0"/>
              <a:t>to match or exceed HHS goals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4279" y="4015947"/>
            <a:ext cx="1595338" cy="926756"/>
            <a:chOff x="204279" y="1099225"/>
            <a:chExt cx="1303507" cy="622570"/>
          </a:xfrm>
        </p:grpSpPr>
        <p:sp>
          <p:nvSpPr>
            <p:cNvPr id="13" name="Rectangle 12"/>
            <p:cNvSpPr/>
            <p:nvPr/>
          </p:nvSpPr>
          <p:spPr>
            <a:xfrm>
              <a:off x="204279" y="1099225"/>
              <a:ext cx="1303507" cy="622570"/>
            </a:xfrm>
            <a:prstGeom prst="rect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191" y="1235414"/>
              <a:ext cx="12010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Stakeholders</a:t>
              </a:r>
              <a:endParaRPr lang="en-US" sz="16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62264" y="3891054"/>
            <a:ext cx="6488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Consumers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Businesses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Payers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Providers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State partners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4279" y="5379394"/>
            <a:ext cx="1595338" cy="786627"/>
            <a:chOff x="204279" y="1099225"/>
            <a:chExt cx="1303507" cy="622570"/>
          </a:xfrm>
        </p:grpSpPr>
        <p:sp>
          <p:nvSpPr>
            <p:cNvPr id="17" name="Rectangle 16"/>
            <p:cNvSpPr/>
            <p:nvPr/>
          </p:nvSpPr>
          <p:spPr>
            <a:xfrm>
              <a:off x="204279" y="1099225"/>
              <a:ext cx="1303507" cy="622570"/>
            </a:xfrm>
            <a:prstGeom prst="rect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3191" y="1235414"/>
              <a:ext cx="11381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Next steps</a:t>
              </a:r>
              <a:endParaRPr lang="en-US" sz="16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62264" y="5311299"/>
            <a:ext cx="6488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Testing of new models and expansion of existing models </a:t>
            </a:r>
            <a:r>
              <a:rPr lang="en-US" sz="1600" dirty="0" smtClean="0"/>
              <a:t>will be critical to reaching incentive </a:t>
            </a:r>
            <a:r>
              <a:rPr lang="en-US" sz="1600" dirty="0" smtClean="0"/>
              <a:t>goals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Creation of a Health Care Payment </a:t>
            </a:r>
            <a:r>
              <a:rPr lang="en-US" sz="1600" b="1" dirty="0" smtClean="0"/>
              <a:t>Learning and Action Network </a:t>
            </a:r>
            <a:r>
              <a:rPr lang="en-US" sz="1600" dirty="0" smtClean="0"/>
              <a:t>to align incentives for payers</a:t>
            </a:r>
            <a:endParaRPr lang="en-US" sz="1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154151" y="2552146"/>
            <a:ext cx="6858000" cy="0"/>
          </a:xfrm>
          <a:prstGeom prst="line">
            <a:avLst/>
          </a:prstGeom>
          <a:ln>
            <a:solidFill>
              <a:srgbClr val="DAA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62264" y="3803514"/>
            <a:ext cx="6858000" cy="0"/>
          </a:xfrm>
          <a:prstGeom prst="line">
            <a:avLst/>
          </a:prstGeom>
          <a:ln>
            <a:solidFill>
              <a:srgbClr val="DAA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62264" y="5289296"/>
            <a:ext cx="6858000" cy="0"/>
          </a:xfrm>
          <a:prstGeom prst="line">
            <a:avLst/>
          </a:prstGeom>
          <a:ln>
            <a:solidFill>
              <a:srgbClr val="DAA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51435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Framework for Progression of Payment to Clinicians and Organizations in Payment Reform 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294657"/>
              </p:ext>
            </p:extLst>
          </p:nvPr>
        </p:nvGraphicFramePr>
        <p:xfrm>
          <a:off x="0" y="606249"/>
          <a:ext cx="8991600" cy="601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930402"/>
                <a:gridCol w="1574798"/>
                <a:gridCol w="2246630"/>
                <a:gridCol w="2172970"/>
              </a:tblGrid>
              <a:tr h="1158528"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Arial" panose="020B0604020202020204" pitchFamily="34" charset="0"/>
                        </a:rPr>
                        <a:t>Category 1: Fee for Service – No Link to Quality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Arial" panose="020B0604020202020204" pitchFamily="34" charset="0"/>
                        </a:rPr>
                        <a:t>Category 2: Fee</a:t>
                      </a:r>
                      <a:r>
                        <a:rPr lang="en-US" sz="1800" baseline="0" dirty="0" smtClean="0">
                          <a:latin typeface="+mn-lt"/>
                          <a:cs typeface="Arial" panose="020B0604020202020204" pitchFamily="34" charset="0"/>
                        </a:rPr>
                        <a:t> for Service – Link to Quality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Arial" panose="020B0604020202020204" pitchFamily="34" charset="0"/>
                        </a:rPr>
                        <a:t>Category 3: Alternative Payment Models on Fee-for Service Architecture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Arial" panose="020B0604020202020204" pitchFamily="34" charset="0"/>
                        </a:rPr>
                        <a:t>Category 4: Population-Based</a:t>
                      </a:r>
                      <a:r>
                        <a:rPr lang="en-US" sz="1800" baseline="0" dirty="0" smtClean="0">
                          <a:latin typeface="+mn-lt"/>
                          <a:cs typeface="Arial" panose="020B0604020202020204" pitchFamily="34" charset="0"/>
                        </a:rPr>
                        <a:t> Payment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0829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Description</a:t>
                      </a:r>
                      <a:r>
                        <a:rPr lang="en-US" sz="11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Payments are based on volume of services and not linked to quality or efficiency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At least a portion of payments vary based on the quality or efficiency of health care delivery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Some payment is linked to the effective management</a:t>
                      </a:r>
                      <a:r>
                        <a:rPr lang="en-US" sz="1100" baseline="0" dirty="0" smtClean="0">
                          <a:latin typeface="+mn-lt"/>
                          <a:cs typeface="Arial" panose="020B0604020202020204" pitchFamily="34" charset="0"/>
                        </a:rPr>
                        <a:t> of a population or an episode of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latin typeface="+mn-lt"/>
                          <a:cs typeface="Arial" panose="020B0604020202020204" pitchFamily="34" charset="0"/>
                        </a:rPr>
                        <a:t>Payments still triggered by delivery of services, but, opportunities for shared savings or 2-sided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Payment is not directly triggered by service delivery so volume is not linked to payment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Clinicians and organizations are paid and responsible for the care of a beneficiary for a long period </a:t>
                      </a: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(e.g., </a:t>
                      </a: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&gt;1 yr)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469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Examples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4259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Medicare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Limited in Medicare fee-for-service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Majority of Medicare payments now are linked to quality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Hospital value-based purchasing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Physician Value-Based Modifier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Readmissions/Hospital Acquired Condition Reduction Program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Accountable Care Organizations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Medical Homes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Bundled Payments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Eligible Pioneer accountable care organizations in years 3 – 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Some Medicare Advantage plan payments to clinicians and organizations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Some Medicare-Medicaid (duals) plan payments to clinicians and organizations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3119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Medicaid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Varies by state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Primary Care Case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en-US" sz="1100" baseline="0" dirty="0" smtClean="0">
                          <a:latin typeface="+mn-lt"/>
                          <a:cs typeface="Arial" panose="020B0604020202020204" pitchFamily="34" charset="0"/>
                        </a:rPr>
                        <a:t> managed care models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Integrated care models under fee for service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Managed fee-for-service models for Medicare-Medicaid beneficiaries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Medicaid Health Homes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Medicaid shared savings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Some Medicaid managed care plan payments to clinicians and organizations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  <a:cs typeface="Arial" panose="020B0604020202020204" pitchFamily="34" charset="0"/>
                        </a:rPr>
                        <a:t>Some Medicare-Medicaid (duals) plan payments to clinicians and organizations</a:t>
                      </a:r>
                      <a:endParaRPr lang="en-US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2460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8F11E9-B0BC-4353-81A3-32AB300405D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665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798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Helvetica Light"/>
                <a:sym typeface="Helvetica Light"/>
              </a:rPr>
              <a:t>Rajkumar R, Conway PH, Tavenner M. The CMS—Engaging Multiple Payers in Risk-Sharing Models. JAMA. Doi:10.1001/jama.2014.3703</a:t>
            </a:r>
            <a:endParaRPr lang="en-US" sz="1200" b="1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87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88360" y="275752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b="1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2016</a:t>
            </a:r>
            <a:endParaRPr lang="en-US" sz="1800" b="1" dirty="0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34098" y="3299806"/>
            <a:ext cx="1770628" cy="17624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22138" y="3299806"/>
            <a:ext cx="1594549" cy="16025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52136" y="3299806"/>
            <a:ext cx="977448" cy="95362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3853" y="3691874"/>
            <a:ext cx="551117" cy="30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white"/>
                </a:solidFill>
                <a:latin typeface="Calibri" pitchFamily="34" charset="0"/>
                <a:ea typeface="ＭＳ Ｐゴシック" charset="-128"/>
              </a:rPr>
              <a:t>30%</a:t>
            </a:r>
            <a:endParaRPr lang="en-US" sz="1400" b="1" dirty="0">
              <a:solidFill>
                <a:prstClr val="white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9440" y="4501714"/>
            <a:ext cx="562838" cy="31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85%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9951" y="275752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b="1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2018</a:t>
            </a:r>
            <a:endParaRPr lang="en-US" sz="1800" b="1" dirty="0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13450" y="3299806"/>
            <a:ext cx="1710966" cy="17779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55591" y="3299806"/>
            <a:ext cx="1626685" cy="16511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67879" y="3299806"/>
            <a:ext cx="1202107" cy="120190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4072" y="3682298"/>
            <a:ext cx="629721" cy="3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>
                <a:solidFill>
                  <a:prstClr val="white"/>
                </a:solidFill>
                <a:latin typeface="Calibri" pitchFamily="34" charset="0"/>
                <a:ea typeface="ＭＳ Ｐゴシック" charset="-128"/>
              </a:rPr>
              <a:t>5</a:t>
            </a:r>
            <a:r>
              <a:rPr lang="en-US" sz="1400" b="1" dirty="0" smtClean="0">
                <a:solidFill>
                  <a:prstClr val="white"/>
                </a:solidFill>
                <a:latin typeface="Calibri" pitchFamily="34" charset="0"/>
                <a:ea typeface="ＭＳ Ｐゴシック" charset="-128"/>
              </a:rPr>
              <a:t>0%</a:t>
            </a:r>
            <a:endParaRPr lang="en-US" sz="1400" b="1" dirty="0">
              <a:solidFill>
                <a:prstClr val="white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3420" y="4562247"/>
            <a:ext cx="55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90%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72497"/>
            <a:ext cx="8229600" cy="41024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210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Target </a:t>
            </a:r>
            <a:r>
              <a:rPr lang="en-US" sz="2400" dirty="0">
                <a:latin typeface="+mj-lt"/>
              </a:rPr>
              <a:t>percentage of </a:t>
            </a:r>
            <a:r>
              <a:rPr lang="en-US" sz="2400" dirty="0" smtClean="0">
                <a:latin typeface="+mj-lt"/>
              </a:rPr>
              <a:t>payments </a:t>
            </a:r>
            <a:r>
              <a:rPr lang="en-US" sz="2400" dirty="0">
                <a:latin typeface="+mj-lt"/>
              </a:rPr>
              <a:t>in </a:t>
            </a:r>
            <a:r>
              <a:rPr lang="en-US" sz="2400" dirty="0" smtClean="0">
                <a:latin typeface="+mj-lt"/>
              </a:rPr>
              <a:t>‘FFS </a:t>
            </a:r>
            <a:r>
              <a:rPr lang="en-US" sz="2400" dirty="0">
                <a:latin typeface="+mj-lt"/>
              </a:rPr>
              <a:t>linked to </a:t>
            </a:r>
            <a:r>
              <a:rPr lang="en-US" sz="2400" dirty="0" smtClean="0">
                <a:latin typeface="+mj-lt"/>
              </a:rPr>
              <a:t>quality’ </a:t>
            </a:r>
            <a:r>
              <a:rPr lang="en-US" sz="2400" dirty="0">
                <a:latin typeface="+mj-lt"/>
              </a:rPr>
              <a:t>and </a:t>
            </a:r>
            <a:r>
              <a:rPr lang="en-US" sz="2400" dirty="0" smtClean="0">
                <a:latin typeface="+mj-lt"/>
              </a:rPr>
              <a:t>‘alternative </a:t>
            </a:r>
            <a:r>
              <a:rPr lang="en-US" sz="2400" dirty="0">
                <a:latin typeface="+mj-lt"/>
              </a:rPr>
              <a:t>payment </a:t>
            </a:r>
            <a:r>
              <a:rPr lang="en-US" sz="2400" dirty="0" smtClean="0">
                <a:latin typeface="+mj-lt"/>
              </a:rPr>
              <a:t>models’ by </a:t>
            </a:r>
            <a:r>
              <a:rPr lang="en-US" sz="2400" dirty="0">
                <a:latin typeface="+mj-lt"/>
              </a:rPr>
              <a:t>2016 and 2018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5320" y="275752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b="1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2014</a:t>
            </a:r>
            <a:endParaRPr lang="en-US" sz="1800" b="1" dirty="0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92506" y="3299806"/>
            <a:ext cx="1770628" cy="17624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780546" y="3299806"/>
            <a:ext cx="1594549" cy="16025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164575" y="3299805"/>
            <a:ext cx="826490" cy="82555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02261" y="3538436"/>
            <a:ext cx="551117" cy="30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white"/>
                </a:solidFill>
                <a:latin typeface="Calibri" pitchFamily="34" charset="0"/>
                <a:ea typeface="ＭＳ Ｐゴシック" charset="-128"/>
              </a:rPr>
              <a:t>22%</a:t>
            </a:r>
            <a:endParaRPr lang="en-US" sz="1400" b="1" dirty="0">
              <a:solidFill>
                <a:prstClr val="white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17848" y="4501714"/>
            <a:ext cx="562838" cy="31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85%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5176" y="275752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b="1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2011</a:t>
            </a:r>
            <a:endParaRPr lang="en-US" sz="1800" b="1" dirty="0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50914" y="3299806"/>
            <a:ext cx="1770628" cy="17624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52197" y="3307649"/>
            <a:ext cx="1168061" cy="123112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4F81BD">
                  <a:lumMod val="25000"/>
                </a:srgb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09309" y="3232243"/>
            <a:ext cx="551117" cy="30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white"/>
                </a:solidFill>
                <a:latin typeface="Calibri" pitchFamily="34" charset="0"/>
                <a:ea typeface="ＭＳ Ｐゴシック" charset="-128"/>
              </a:rPr>
              <a:t>0%</a:t>
            </a:r>
            <a:endParaRPr lang="en-US" sz="1400" b="1" dirty="0">
              <a:solidFill>
                <a:prstClr val="white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6256" y="4106775"/>
            <a:ext cx="562838" cy="31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68%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77997" y="5311302"/>
            <a:ext cx="395695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b="1" dirty="0" smtClean="0">
                <a:solidFill>
                  <a:prstClr val="white"/>
                </a:solidFill>
                <a:latin typeface="Calibri" pitchFamily="34" charset="0"/>
                <a:ea typeface="ＭＳ Ｐゴシック" charset="-128"/>
              </a:rPr>
              <a:t>Goals</a:t>
            </a:r>
            <a:endParaRPr lang="en-US" sz="1800" b="1" dirty="0">
              <a:solidFill>
                <a:prstClr val="white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5021" y="5311302"/>
            <a:ext cx="395695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b="1" dirty="0" smtClean="0">
                <a:solidFill>
                  <a:prstClr val="white"/>
                </a:solidFill>
                <a:latin typeface="Calibri" pitchFamily="34" charset="0"/>
                <a:ea typeface="ＭＳ Ｐゴシック" charset="-128"/>
              </a:rPr>
              <a:t>Historical Performance</a:t>
            </a:r>
            <a:endParaRPr lang="en-US" sz="1800" b="1" dirty="0">
              <a:solidFill>
                <a:prstClr val="white"/>
              </a:solidFill>
              <a:latin typeface="Calibri" pitchFamily="34" charset="0"/>
              <a:ea typeface="ＭＳ Ｐゴシック" charset="-12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28774" y="1243124"/>
            <a:ext cx="4101572" cy="857376"/>
            <a:chOff x="816258" y="1004320"/>
            <a:chExt cx="4101572" cy="857376"/>
          </a:xfrm>
        </p:grpSpPr>
        <p:sp>
          <p:nvSpPr>
            <p:cNvPr id="38" name="Rectangle 37"/>
            <p:cNvSpPr/>
            <p:nvPr/>
          </p:nvSpPr>
          <p:spPr>
            <a:xfrm>
              <a:off x="816258" y="1646997"/>
              <a:ext cx="452315" cy="15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16258" y="1351373"/>
              <a:ext cx="452315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6258" y="1066620"/>
              <a:ext cx="452315" cy="152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59035" y="1584697"/>
              <a:ext cx="31329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ea typeface="ＭＳ Ｐゴシック" charset="-128"/>
                </a:rPr>
                <a:t>All Medicare FFS (Categories 1-4)</a:t>
              </a:r>
              <a:endParaRPr lang="en-US" sz="12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59036" y="1289073"/>
              <a:ext cx="3041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ea typeface="ＭＳ Ｐゴシック" charset="-128"/>
                </a:rPr>
                <a:t>FFS linked to quality (Categories 2-4)</a:t>
              </a:r>
              <a:endParaRPr lang="en-US" sz="12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59035" y="1004320"/>
              <a:ext cx="3558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ea typeface="ＭＳ Ｐゴシック" charset="-128"/>
                </a:rPr>
                <a:t>Alternative payment models (Categories 3-4)</a:t>
              </a:r>
              <a:endParaRPr lang="en-US" sz="12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4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25" indent="-1588">
              <a:lnSpc>
                <a:spcPct val="134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200" dirty="0" smtClean="0">
                <a:latin typeface="+mj-lt"/>
                <a:ea typeface="ＭＳ Ｐゴシック"/>
                <a:cs typeface="ＭＳ Ｐゴシック"/>
              </a:rPr>
              <a:t>“The purpose of the [Center] is to test innovative payment and service delivery models to reduce program expenditures…while preserving or enhancing the quality of care furnished to individuals under such titles.”</a:t>
            </a:r>
          </a:p>
          <a:p>
            <a:pPr marL="111125" indent="-1588" algn="r">
              <a:lnSpc>
                <a:spcPct val="134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200" dirty="0" smtClean="0">
                <a:latin typeface="+mj-lt"/>
                <a:ea typeface="ＭＳ Ｐゴシック"/>
                <a:cs typeface="ＭＳ Ｐゴシック"/>
              </a:rPr>
              <a:t>- </a:t>
            </a:r>
            <a:r>
              <a:rPr lang="en-US" sz="2200" i="1" dirty="0" smtClean="0">
                <a:latin typeface="+mj-lt"/>
                <a:ea typeface="ＭＳ Ｐゴシック"/>
                <a:cs typeface="ＭＳ Ｐゴシック"/>
              </a:rPr>
              <a:t>The Affordable Care</a:t>
            </a:r>
            <a:r>
              <a:rPr lang="en-US" sz="2200" i="1" dirty="0" smtClean="0">
                <a:solidFill>
                  <a:srgbClr val="FF0000"/>
                </a:solidFill>
                <a:latin typeface="+mj-lt"/>
                <a:ea typeface="ＭＳ Ｐゴシック"/>
                <a:cs typeface="ＭＳ Ｐゴシック"/>
              </a:rPr>
              <a:t> </a:t>
            </a:r>
            <a:r>
              <a:rPr lang="en-US" sz="2200" i="1" dirty="0" smtClean="0">
                <a:latin typeface="+mj-lt"/>
                <a:ea typeface="ＭＳ Ｐゴシック"/>
                <a:cs typeface="ＭＳ Ｐゴシック"/>
              </a:rPr>
              <a:t>Act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The CMS Innovation Center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548753" y="1924334"/>
            <a:ext cx="8239836" cy="3275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25" lvl="0" indent="-1588">
              <a:lnSpc>
                <a:spcPct val="134000"/>
              </a:lnSpc>
              <a:spcBef>
                <a:spcPct val="0"/>
              </a:spcBef>
              <a:spcAft>
                <a:spcPts val="1200"/>
              </a:spcAft>
            </a:pPr>
            <a:endParaRPr lang="en-US" sz="2200" dirty="0" smtClean="0">
              <a:solidFill>
                <a:prstClr val="black"/>
              </a:solidFill>
              <a:ea typeface="ＭＳ Ｐゴシック"/>
              <a:cs typeface="ＭＳ Ｐゴシック"/>
            </a:endParaRPr>
          </a:p>
          <a:p>
            <a:pPr marL="111125" lvl="0" indent="-1588">
              <a:lnSpc>
                <a:spcPct val="134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“The purpose of the [Center] is to test innovative payment and service delivery models to reduce program expenditures…while preserving or enhancing the quality of care furnished to individuals under such titles.” 			</a:t>
            </a:r>
          </a:p>
          <a:p>
            <a:pPr marL="111125" lvl="0" indent="-1588">
              <a:lnSpc>
                <a:spcPct val="134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200" dirty="0">
                <a:solidFill>
                  <a:prstClr val="black"/>
                </a:solidFill>
                <a:ea typeface="ＭＳ Ｐゴシック"/>
                <a:cs typeface="ＭＳ Ｐゴシック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					--The Affordable Care Act</a:t>
            </a:r>
            <a:endParaRPr lang="en-US" sz="2200" dirty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753" y="2085834"/>
            <a:ext cx="79657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588">
              <a:spcBef>
                <a:spcPct val="0"/>
              </a:spcBef>
              <a:spcAft>
                <a:spcPts val="2400"/>
              </a:spcAft>
              <a:buNone/>
            </a:pPr>
            <a:r>
              <a:rPr lang="en-US" sz="2200" b="1" spc="100" dirty="0" smtClean="0">
                <a:solidFill>
                  <a:schemeClr val="tx2"/>
                </a:solidFill>
                <a:latin typeface="+mj-lt"/>
              </a:rPr>
              <a:t>Identify, Test, Evaluate, Scale</a:t>
            </a:r>
            <a:endParaRPr lang="en-US" sz="2200" b="1" spc="100" dirty="0" smtClean="0">
              <a:solidFill>
                <a:schemeClr val="tx2"/>
              </a:solidFill>
              <a:latin typeface="+mj-lt"/>
              <a:ea typeface="ＭＳ Ｐゴシック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3705" y="2511188"/>
            <a:ext cx="75608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2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  <a:ea typeface="MS PGothic" pitchFamily="34" charset="-128"/>
              </a:rPr>
              <a:t>CMS Innovations Portfolio: </a:t>
            </a:r>
            <a:br>
              <a:rPr lang="en-US" sz="3600" dirty="0" smtClean="0">
                <a:solidFill>
                  <a:schemeClr val="tx1"/>
                </a:solidFill>
                <a:ea typeface="MS PGothic" pitchFamily="34" charset="-128"/>
              </a:rPr>
            </a:br>
            <a:r>
              <a:rPr lang="en-US" sz="3600" dirty="0" smtClean="0">
                <a:solidFill>
                  <a:schemeClr val="tx1"/>
                </a:solidFill>
                <a:ea typeface="MS PGothic" pitchFamily="34" charset="-128"/>
              </a:rPr>
              <a:t>Testing New Models to Improve Quality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228612" y="1339454"/>
            <a:ext cx="8750301" cy="55185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373" tIns="45687" rIns="91373" bIns="45687" numCol="2"/>
          <a:lstStyle/>
          <a:p>
            <a:pPr marL="342657" indent="-342657" defTabSz="456869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Myriad Pro"/>
                <a:ea typeface="ＭＳ Ｐゴシック" charset="-128"/>
                <a:cs typeface="ＭＳ Ｐゴシック" charset="-128"/>
                <a:sym typeface="Helvetica Light"/>
              </a:rPr>
              <a:t>Accountable Care Organizations (ACOs)</a:t>
            </a:r>
          </a:p>
          <a:p>
            <a:pPr marL="342657" indent="-342657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/>
                <a:ea typeface="Geneva" pitchFamily="-108" charset="-128"/>
                <a:cs typeface="Geneva" pitchFamily="-107" charset="0"/>
                <a:sym typeface="Helvetica Light"/>
              </a:rPr>
              <a:t>Medicare Shared Savings Program (Center for Medicare)</a:t>
            </a:r>
          </a:p>
          <a:p>
            <a:pPr marL="342657" indent="-342657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/>
                <a:ea typeface="Geneva" pitchFamily="-108" charset="-128"/>
                <a:cs typeface="Geneva" pitchFamily="-107" charset="0"/>
                <a:sym typeface="Helvetica Light"/>
              </a:rPr>
              <a:t>Pioneer ACO Model</a:t>
            </a:r>
          </a:p>
          <a:p>
            <a:pPr marL="342657" indent="-342657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/>
                <a:ea typeface="Geneva" pitchFamily="-108" charset="-128"/>
                <a:cs typeface="Geneva" pitchFamily="-107" charset="0"/>
                <a:sym typeface="Helvetica Light"/>
              </a:rPr>
              <a:t>Advance Payment ACO Model</a:t>
            </a:r>
          </a:p>
          <a:p>
            <a:pPr marL="342657" indent="-342657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/>
                <a:ea typeface="Geneva" pitchFamily="-108" charset="-128"/>
                <a:cs typeface="Geneva" pitchFamily="-107" charset="0"/>
                <a:sym typeface="Helvetica Light"/>
              </a:rPr>
              <a:t>Comprehensive ERSD Care Initiative</a:t>
            </a:r>
          </a:p>
          <a:p>
            <a:pPr marL="342657" indent="-342657" defTabSz="456869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000000"/>
              </a:solidFill>
              <a:latin typeface="Myriad Pro"/>
              <a:ea typeface="ＭＳ Ｐゴシック" charset="-128"/>
              <a:cs typeface="ＭＳ Ｐゴシック" charset="-128"/>
              <a:sym typeface="Helvetica Light"/>
            </a:endParaRPr>
          </a:p>
          <a:p>
            <a:pPr marL="342657" indent="-342657" defTabSz="456869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Myriad Pro"/>
                <a:ea typeface="ＭＳ Ｐゴシック" charset="-128"/>
                <a:cs typeface="ＭＳ Ｐゴシック" charset="-128"/>
                <a:sym typeface="Helvetica Light"/>
              </a:rPr>
              <a:t>Primary Care Transformation</a:t>
            </a:r>
          </a:p>
          <a:p>
            <a:pPr marL="342657" indent="-342657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/>
                <a:ea typeface="Geneva" pitchFamily="-108" charset="-128"/>
                <a:cs typeface="Geneva" pitchFamily="-107" charset="0"/>
                <a:sym typeface="Helvetica Light"/>
              </a:rPr>
              <a:t>Comprehensive Primary Care Initiative (CPC)</a:t>
            </a:r>
          </a:p>
          <a:p>
            <a:pPr marL="342657" indent="-342657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/>
                <a:ea typeface="Geneva" pitchFamily="-108" charset="-128"/>
                <a:cs typeface="Geneva" pitchFamily="-107" charset="0"/>
                <a:sym typeface="Helvetica Light"/>
              </a:rPr>
              <a:t>Multi-Payer Advanced Primary Care Practice (MAPCP) Demonstration</a:t>
            </a:r>
          </a:p>
          <a:p>
            <a:pPr marL="342657" indent="-342657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/>
                <a:ea typeface="Geneva" pitchFamily="-108" charset="-128"/>
                <a:cs typeface="Geneva" pitchFamily="-107" charset="0"/>
                <a:sym typeface="Helvetica Light"/>
              </a:rPr>
              <a:t>Federally Qualified Health Center (FQHC) Advanced Primary Care Practice Demonstration</a:t>
            </a:r>
          </a:p>
          <a:p>
            <a:pPr marL="342657" indent="-342657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/>
                <a:ea typeface="Geneva" pitchFamily="-108" charset="-128"/>
                <a:cs typeface="Geneva" pitchFamily="-107" charset="0"/>
                <a:sym typeface="Helvetica Light"/>
              </a:rPr>
              <a:t>Independence at Home Demonstration</a:t>
            </a:r>
            <a:r>
              <a:rPr lang="en-US" sz="1400" b="1" dirty="0">
                <a:solidFill>
                  <a:prstClr val="black"/>
                </a:solidFill>
                <a:latin typeface="Myriad Pro"/>
                <a:ea typeface="ＭＳ Ｐゴシック" charset="-128"/>
                <a:cs typeface="Geneva" pitchFamily="-107" charset="0"/>
                <a:sym typeface="Helvetica Light"/>
              </a:rPr>
              <a:t> </a:t>
            </a:r>
          </a:p>
          <a:p>
            <a:pPr marL="342657" indent="-342657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/>
                <a:ea typeface="Geneva" pitchFamily="-108" charset="-128"/>
                <a:cs typeface="Geneva" pitchFamily="-107" charset="0"/>
                <a:sym typeface="Helvetica Light"/>
              </a:rPr>
              <a:t>Graduate Nurse Education Demonstration</a:t>
            </a:r>
          </a:p>
          <a:p>
            <a:pPr marL="809044" lvl="2" indent="-285546" defTabSz="456869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800" b="1" dirty="0">
              <a:solidFill>
                <a:prstClr val="black">
                  <a:lumMod val="75000"/>
                  <a:lumOff val="25000"/>
                </a:prstClr>
              </a:solidFill>
              <a:latin typeface="Myriad Pro"/>
              <a:ea typeface="Geneva" pitchFamily="-108" charset="-128"/>
              <a:cs typeface="Geneva" pitchFamily="-107" charset="0"/>
              <a:sym typeface="Helvetica Light"/>
            </a:endParaRPr>
          </a:p>
          <a:p>
            <a:pPr marL="342657" indent="-342657" defTabSz="456869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Myriad Pro"/>
                <a:ea typeface="ＭＳ Ｐゴシック" charset="-128"/>
                <a:cs typeface="ＭＳ Ｐゴシック" charset="-128"/>
                <a:sym typeface="Helvetica Light"/>
              </a:rPr>
              <a:t>Bundled Payment for Care Improvement</a:t>
            </a:r>
          </a:p>
          <a:p>
            <a:pPr marL="342657" indent="-342657" defTabSz="456869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/>
                <a:ea typeface="Geneva" pitchFamily="-108" charset="-128"/>
                <a:cs typeface="Geneva" pitchFamily="-107" charset="0"/>
                <a:sym typeface="Helvetica Light"/>
              </a:rPr>
              <a:t>Model 1: Retrospective Acute Care </a:t>
            </a:r>
          </a:p>
          <a:p>
            <a:pPr marL="342657" indent="-342657" defTabSz="456869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/>
                <a:ea typeface="Geneva" pitchFamily="-108" charset="-128"/>
                <a:cs typeface="Geneva" pitchFamily="-107" charset="0"/>
                <a:sym typeface="Helvetica Light"/>
              </a:rPr>
              <a:t>Model 2: Retrospective Acute Care Episode &amp; </a:t>
            </a:r>
          </a:p>
          <a:p>
            <a:pPr marL="342657" indent="-342657" defTabSz="456869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Myriad Pro"/>
                <a:ea typeface="Geneva" pitchFamily="-108" charset="-128"/>
                <a:cs typeface="Geneva" pitchFamily="-107" charset="0"/>
                <a:sym typeface="Helvetica Light"/>
              </a:rPr>
              <a:t>	Post Acute</a:t>
            </a:r>
          </a:p>
          <a:p>
            <a:pPr marL="342657" indent="-342657" defTabSz="456869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/>
                <a:ea typeface="Geneva" pitchFamily="-108" charset="-128"/>
                <a:cs typeface="Geneva" pitchFamily="-107" charset="0"/>
                <a:sym typeface="Helvetica Light"/>
              </a:rPr>
              <a:t>Model 3: Retrospective Post Acute Care</a:t>
            </a:r>
          </a:p>
          <a:p>
            <a:pPr marL="342657" indent="-342657" defTabSz="456869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/>
                <a:ea typeface="Geneva" pitchFamily="-108" charset="-128"/>
                <a:cs typeface="Geneva" pitchFamily="-107" charset="0"/>
                <a:sym typeface="Helvetica Light"/>
              </a:rPr>
              <a:t>Model 4: Prospective Acute Care</a:t>
            </a:r>
          </a:p>
          <a:p>
            <a:pPr marL="464803" indent="-348998" defTabSz="40936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latin typeface="Myriad Pro"/>
                <a:ea typeface="ＭＳ Ｐゴシック" charset="-128"/>
                <a:cs typeface="ＭＳ Ｐゴシック" charset="-128"/>
                <a:sym typeface="Helvetica Light"/>
              </a:rPr>
              <a:t>Capacity to Spread Innovation</a:t>
            </a:r>
          </a:p>
          <a:p>
            <a:pPr marL="464803" indent="-348998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Myriad Pro"/>
                <a:ea typeface="ＭＳ Ｐゴシック" charset="-128"/>
                <a:sym typeface="Helvetica Light"/>
              </a:rPr>
              <a:t>Partnership for Patients </a:t>
            </a:r>
          </a:p>
          <a:p>
            <a:pPr marL="464803" indent="-348998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Myriad Pro"/>
                <a:ea typeface="ＭＳ Ｐゴシック" charset="-128"/>
                <a:sym typeface="Helvetica Light"/>
              </a:rPr>
              <a:t>Community-Based Care Transitions</a:t>
            </a:r>
          </a:p>
          <a:p>
            <a:pPr marL="464803" indent="-348998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Myriad Pro"/>
                <a:ea typeface="ＭＳ Ｐゴシック" charset="-128"/>
                <a:sym typeface="Helvetica Light"/>
              </a:rPr>
              <a:t>Million Hearts </a:t>
            </a:r>
          </a:p>
          <a:p>
            <a:pPr marL="464803" indent="-348998" defTabSz="456869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800" b="1" dirty="0">
              <a:solidFill>
                <a:prstClr val="black"/>
              </a:solidFill>
              <a:latin typeface="Myriad Pro"/>
              <a:ea typeface="ＭＳ Ｐゴシック" charset="-128"/>
              <a:cs typeface="ＭＳ Ｐゴシック" charset="-128"/>
              <a:sym typeface="Helvetica Light"/>
            </a:endParaRPr>
          </a:p>
          <a:p>
            <a:pPr marL="464803" indent="-348998" defTabSz="40936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latin typeface="Myriad Pro"/>
                <a:ea typeface="ＭＳ Ｐゴシック" charset="-128"/>
                <a:cs typeface="ＭＳ Ｐゴシック" charset="-128"/>
                <a:sym typeface="Helvetica Light"/>
              </a:rPr>
              <a:t>Health Care Innovation Awards </a:t>
            </a:r>
          </a:p>
          <a:p>
            <a:pPr marL="464803" indent="-348998" defTabSz="40936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800" b="1" dirty="0">
              <a:solidFill>
                <a:prstClr val="black"/>
              </a:solidFill>
              <a:latin typeface="Myriad Pro"/>
              <a:ea typeface="ＭＳ Ｐゴシック" charset="-128"/>
              <a:cs typeface="ＭＳ Ｐゴシック" charset="-128"/>
              <a:sym typeface="Helvetica Light"/>
            </a:endParaRPr>
          </a:p>
          <a:p>
            <a:pPr marL="464803" indent="-348998" defTabSz="40936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ＭＳ Ｐゴシック" charset="-128"/>
                <a:cs typeface="ＭＳ Ｐゴシック" charset="-128"/>
                <a:sym typeface="Helvetica Light"/>
              </a:rPr>
              <a:t>State Innovation Models Initiative</a:t>
            </a:r>
          </a:p>
          <a:p>
            <a:pPr marL="464803" indent="-348998" defTabSz="40936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800" b="1" dirty="0">
              <a:solidFill>
                <a:prstClr val="black"/>
              </a:solidFill>
              <a:latin typeface="Myriad Pro"/>
              <a:ea typeface="ＭＳ Ｐゴシック" charset="-128"/>
              <a:cs typeface="ＭＳ Ｐゴシック" charset="-128"/>
              <a:sym typeface="Helvetica Light"/>
            </a:endParaRPr>
          </a:p>
          <a:p>
            <a:pPr marL="464803" indent="-348998" defTabSz="456869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latin typeface="Myriad Pro"/>
                <a:ea typeface="ＭＳ Ｐゴシック" charset="-128"/>
                <a:sym typeface="Helvetica Light"/>
              </a:rPr>
              <a:t>Initiatives Focused on the Medicaid Population</a:t>
            </a:r>
          </a:p>
          <a:p>
            <a:pPr marL="464803" indent="-348998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Myriad Pro"/>
                <a:ea typeface="ＭＳ Ｐゴシック" charset="-128"/>
                <a:sym typeface="Helvetica Light"/>
              </a:rPr>
              <a:t>Medicaid Emergency Psychiatric Demonstration</a:t>
            </a:r>
          </a:p>
          <a:p>
            <a:pPr marL="464803" indent="-348998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Myriad Pro"/>
                <a:ea typeface="ＭＳ Ｐゴシック" charset="-128"/>
                <a:sym typeface="Helvetica Light"/>
              </a:rPr>
              <a:t>Medicaid Incentives for Prevention of Chronic Diseases</a:t>
            </a:r>
          </a:p>
          <a:p>
            <a:pPr marL="464803" indent="-348998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Myriad Pro"/>
                <a:ea typeface="ＭＳ Ｐゴシック" charset="-128"/>
                <a:sym typeface="Helvetica Light"/>
              </a:rPr>
              <a:t>Strong Start Initiative</a:t>
            </a:r>
          </a:p>
          <a:p>
            <a:pPr marL="464803" lvl="1" indent="-348998" defTabSz="456869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800" b="1" dirty="0">
              <a:solidFill>
                <a:prstClr val="black">
                  <a:lumMod val="75000"/>
                  <a:lumOff val="25000"/>
                </a:prstClr>
              </a:solidFill>
              <a:latin typeface="Myriad Pro"/>
              <a:ea typeface="ＭＳ Ｐゴシック" charset="-128"/>
              <a:sym typeface="Helvetica Light"/>
            </a:endParaRPr>
          </a:p>
          <a:p>
            <a:pPr marL="464803" indent="-348998" defTabSz="40936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00000"/>
                </a:solidFill>
                <a:latin typeface="Myriad Pro"/>
                <a:ea typeface="ＭＳ Ｐゴシック" charset="-128"/>
                <a:cs typeface="ＭＳ Ｐゴシック" charset="-128"/>
                <a:sym typeface="Helvetica Light"/>
              </a:rPr>
              <a:t>Medicare-Medicaid Enrollees</a:t>
            </a:r>
            <a:endParaRPr lang="en-US" sz="1300" strike="sngStrike" dirty="0">
              <a:solidFill>
                <a:srgbClr val="000000"/>
              </a:solidFill>
              <a:latin typeface="Myriad Pro"/>
              <a:ea typeface="ＭＳ Ｐゴシック" charset="-128"/>
              <a:sym typeface="Helvetica Light"/>
            </a:endParaRPr>
          </a:p>
          <a:p>
            <a:pPr marL="464803" indent="-348998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Myriad Pro"/>
                <a:ea typeface="ＭＳ Ｐゴシック" charset="-128"/>
                <a:sym typeface="Helvetica Light"/>
              </a:rPr>
              <a:t>Financial Alignment Initiative</a:t>
            </a:r>
          </a:p>
          <a:p>
            <a:pPr marL="464803" indent="-348998" defTabSz="40936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Myriad Pro"/>
                <a:ea typeface="ＭＳ Ｐゴシック" charset="-128"/>
                <a:sym typeface="Helvetica Light"/>
              </a:rPr>
              <a:t>Initiative to Reduce Avoidable Hospitalizations of Nursing Facility Residents</a:t>
            </a:r>
            <a:endParaRPr lang="en-US" sz="1300" dirty="0">
              <a:solidFill>
                <a:prstClr val="black"/>
              </a:solidFill>
              <a:latin typeface="Myriad Pro"/>
              <a:ea typeface="ＭＳ Ｐゴシック" charset="-128"/>
              <a:cs typeface="ＭＳ Ｐゴシック" charset="-128"/>
              <a:sym typeface="Helvetica Light"/>
            </a:endParaRPr>
          </a:p>
          <a:p>
            <a:pPr marL="9523" indent="-285546" defTabSz="40936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Myriad Pro"/>
              <a:ea typeface="ＭＳ Ｐゴシック" charset="-128"/>
              <a:sym typeface="Helvetica Light"/>
            </a:endParaRPr>
          </a:p>
          <a:p>
            <a:pPr marL="466389" lvl="1" indent="-285546" defTabSz="456869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Myriad Pro"/>
              <a:ea typeface="ＭＳ Ｐゴシック" charset="-128"/>
              <a:sym typeface="Helvetica Light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924800" y="6324600"/>
            <a:ext cx="990600" cy="365125"/>
          </a:xfrm>
          <a:prstGeom prst="rect">
            <a:avLst/>
          </a:prstGeom>
        </p:spPr>
        <p:txBody>
          <a:bodyPr lIns="91373" tIns="45687" rIns="91373" bIns="45687" anchor="ctr"/>
          <a:lstStyle>
            <a:lvl1pPr algn="r">
              <a:defRPr/>
            </a:lvl1pPr>
          </a:lstStyle>
          <a:p>
            <a:pPr defTabSz="913743">
              <a:defRPr/>
            </a:pPr>
            <a:fld id="{49993F04-2C5E-4611-AD49-D33CAD7453AA}" type="slidenum">
              <a:rPr lang="en-US" sz="1200">
                <a:solidFill>
                  <a:srgbClr val="000000"/>
                </a:solidFill>
                <a:sym typeface="Helvetica Light"/>
              </a:rPr>
              <a:pPr defTabSz="913743">
                <a:defRPr/>
              </a:pPr>
              <a:t>7</a:t>
            </a:fld>
            <a:endParaRPr lang="en-US" sz="12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0854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407988" eaLnBrk="1" hangingPunct="1"/>
            <a:fld id="{ECD3D6C1-C643-49A7-8D1A-CF9CEFB0DD66}" type="slidenum">
              <a:rPr lang="en-US" sz="1200" smtClean="0">
                <a:solidFill>
                  <a:prstClr val="black"/>
                </a:solidFill>
              </a:rPr>
              <a:pPr defTabSz="407988" eaLnBrk="1" hangingPunct="1"/>
              <a:t>7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7886"/>
          </a:xfrm>
        </p:spPr>
        <p:txBody>
          <a:bodyPr/>
          <a:lstStyle/>
          <a:p>
            <a:r>
              <a:rPr lang="en-US" sz="4000" b="1" dirty="0" smtClean="0"/>
              <a:t>State Innovation Model (SIM)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796" y="1524000"/>
            <a:ext cx="3295650" cy="16383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CMS is testing the ability of state governments to utilize policy and regulatory levers to accelerate health care transformation</a:t>
            </a:r>
            <a:endParaRPr lang="en-US" b="1" dirty="0"/>
          </a:p>
        </p:txBody>
      </p:sp>
      <p:pic>
        <p:nvPicPr>
          <p:cNvPr id="4" name="Picture 2" descr="http://4vector.com/i/free-vector-population_101144_popula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42471" r="14907" b="4239"/>
          <a:stretch/>
        </p:blipFill>
        <p:spPr bwMode="auto">
          <a:xfrm>
            <a:off x="3795708" y="1790700"/>
            <a:ext cx="167640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unomaha.edu/college-of-business-administration/mba/_files/images/healthc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19" y="4027884"/>
            <a:ext cx="1857376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disabilitydunktank.com/wp-content/uploads/2013/08/bigstock-Quality-efficiency-and-cost-45457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08" y="3959025"/>
            <a:ext cx="2206625" cy="14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76859" y="2094994"/>
            <a:ext cx="1804991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Improve population health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95617" y="4067839"/>
            <a:ext cx="1400183" cy="1323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Improve quality of care delivery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62767" y="4105939"/>
            <a:ext cx="1804991" cy="1323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Increase cost efficiency / expand value-based payment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8150" y="1314450"/>
            <a:ext cx="8329608" cy="46863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M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1629</Words>
  <Application>Microsoft Office PowerPoint</Application>
  <PresentationFormat>On-screen Show (4:3)</PresentationFormat>
  <Paragraphs>351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CMS_template</vt:lpstr>
      <vt:lpstr>Maine SIM:  Part of the BIGGER Transformation Picture</vt:lpstr>
      <vt:lpstr>Delivery system and payment transformation </vt:lpstr>
      <vt:lpstr>Delivery System Reform </vt:lpstr>
      <vt:lpstr>On January 26th, Secretary Burwell emphasized the importance of creating incentives for change by announcing Medicare FFS alternative payment goals</vt:lpstr>
      <vt:lpstr>Framework for Progression of Payment to Clinicians and Organizations in Payment Reform </vt:lpstr>
      <vt:lpstr>Target percentage of payments in ‘FFS linked to quality’ and ‘alternative payment models’ by 2016 and 2018</vt:lpstr>
      <vt:lpstr>The CMS Innovation Center</vt:lpstr>
      <vt:lpstr>CMS Innovations Portfolio:  Testing New Models to Improve Quality</vt:lpstr>
      <vt:lpstr>State Innovation Model (SIM)</vt:lpstr>
      <vt:lpstr>SIM is partnering with states using model design and test awards </vt:lpstr>
      <vt:lpstr>SIM Round 1</vt:lpstr>
      <vt:lpstr>SIM Round 1 efforts to date</vt:lpstr>
      <vt:lpstr>Round 1 Test States are testing different types and combinations of delivery system models </vt:lpstr>
      <vt:lpstr>Round 1 Test States are integrating community services and population health</vt:lpstr>
      <vt:lpstr>Round 1 Test States are complementing care and payment approach with enabling strategies</vt:lpstr>
      <vt:lpstr>Payer/provider engagement and staffing challenges need to be addressed</vt:lpstr>
      <vt:lpstr>CMMI’s current focus for SIM</vt:lpstr>
      <vt:lpstr>The Spread of SIM</vt:lpstr>
      <vt:lpstr>THANK YOU  Frances.Jensen@cms.hhs.gov 410-786-2252 </vt:lpstr>
    </vt:vector>
  </TitlesOfParts>
  <Company>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Maryland All-Payer Model Report to CMMI Leadership</dc:title>
  <dc:creator>Zoe Hruban</dc:creator>
  <cp:lastModifiedBy>FRANCES JENSEN</cp:lastModifiedBy>
  <cp:revision>121</cp:revision>
  <dcterms:created xsi:type="dcterms:W3CDTF">2014-09-12T01:06:23Z</dcterms:created>
  <dcterms:modified xsi:type="dcterms:W3CDTF">2015-02-27T16:50:17Z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1851672283</vt:i4>
  </property>
  <property fmtid="{D5CDD505-2E9C-101B-9397-08002B2CF9AE}" pid="3" name="_NewReviewCycle">
    <vt:lpwstr/>
  </property>
  <property fmtid="{D5CDD505-2E9C-101B-9397-08002B2CF9AE}" pid="4" name="_EmailSubject">
    <vt:lpwstr>State-University Partnership Learning Network Meeting Planning</vt:lpwstr>
  </property>
  <property fmtid="{D5CDD505-2E9C-101B-9397-08002B2CF9AE}" pid="5" name="_AuthorEmail">
    <vt:lpwstr>Karen.Murphy@cms.hhs.gov</vt:lpwstr>
  </property>
  <property fmtid="{D5CDD505-2E9C-101B-9397-08002B2CF9AE}" pid="6" name="_AuthorEmailDisplayName">
    <vt:lpwstr>Murphy, Karen M. (CMS/CMMI)</vt:lpwstr>
  </property>
  <property fmtid="{D5CDD505-2E9C-101B-9397-08002B2CF9AE}" pid="7" name="_PreviousAdHocReviewCycleID">
    <vt:i4>1851672283</vt:i4>
  </property>
  <property fmtid="{D5CDD505-2E9C-101B-9397-08002B2CF9AE}" pid="8" name="_MarkAsFinal">
    <vt:bool>true</vt:bool>
  </property>
</Properties>
</file>